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-148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96C57-C0AB-0D4E-98AE-C8391373D39E}" type="datetimeFigureOut">
              <a:rPr lang="en-US" smtClean="0"/>
              <a:t>20/05/2016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C5246-4848-A74F-985B-ABD0CD89C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454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96C57-C0AB-0D4E-98AE-C8391373D39E}" type="datetimeFigureOut">
              <a:rPr lang="en-US" smtClean="0"/>
              <a:t>20/05/2016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C5246-4848-A74F-985B-ABD0CD89C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508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96C57-C0AB-0D4E-98AE-C8391373D39E}" type="datetimeFigureOut">
              <a:rPr lang="en-US" smtClean="0"/>
              <a:t>20/05/2016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C5246-4848-A74F-985B-ABD0CD89C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886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96C57-C0AB-0D4E-98AE-C8391373D39E}" type="datetimeFigureOut">
              <a:rPr lang="en-US" smtClean="0"/>
              <a:t>20/05/2016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C5246-4848-A74F-985B-ABD0CD89C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941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96C57-C0AB-0D4E-98AE-C8391373D39E}" type="datetimeFigureOut">
              <a:rPr lang="en-US" smtClean="0"/>
              <a:t>20/05/2016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C5246-4848-A74F-985B-ABD0CD89C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879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96C57-C0AB-0D4E-98AE-C8391373D39E}" type="datetimeFigureOut">
              <a:rPr lang="en-US" smtClean="0"/>
              <a:t>20/05/2016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C5246-4848-A74F-985B-ABD0CD89C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833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96C57-C0AB-0D4E-98AE-C8391373D39E}" type="datetimeFigureOut">
              <a:rPr lang="en-US" smtClean="0"/>
              <a:t>20/05/2016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C5246-4848-A74F-985B-ABD0CD89C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851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96C57-C0AB-0D4E-98AE-C8391373D39E}" type="datetimeFigureOut">
              <a:rPr lang="en-US" smtClean="0"/>
              <a:t>20/05/2016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C5246-4848-A74F-985B-ABD0CD89C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312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96C57-C0AB-0D4E-98AE-C8391373D39E}" type="datetimeFigureOut">
              <a:rPr lang="en-US" smtClean="0"/>
              <a:t>20/05/2016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C5246-4848-A74F-985B-ABD0CD89C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052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96C57-C0AB-0D4E-98AE-C8391373D39E}" type="datetimeFigureOut">
              <a:rPr lang="en-US" smtClean="0"/>
              <a:t>20/05/2016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C5246-4848-A74F-985B-ABD0CD89C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000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96C57-C0AB-0D4E-98AE-C8391373D39E}" type="datetimeFigureOut">
              <a:rPr lang="en-US" smtClean="0"/>
              <a:t>20/05/2016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C5246-4848-A74F-985B-ABD0CD89C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828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296C57-C0AB-0D4E-98AE-C8391373D39E}" type="datetimeFigureOut">
              <a:rPr lang="en-US" smtClean="0"/>
              <a:t>20/05/2016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0C5246-4848-A74F-985B-ABD0CD89C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142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6-05-20 at 09.44.4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983" y="680650"/>
            <a:ext cx="5535784" cy="2031175"/>
          </a:xfrm>
          <a:prstGeom prst="rect">
            <a:avLst/>
          </a:prstGeom>
        </p:spPr>
      </p:pic>
      <p:pic>
        <p:nvPicPr>
          <p:cNvPr id="5" name="Picture 4" descr="Screen Shot 2016-05-20 at 09.45.18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884" b="28491"/>
          <a:stretch/>
        </p:blipFill>
        <p:spPr>
          <a:xfrm>
            <a:off x="145983" y="4573234"/>
            <a:ext cx="4404977" cy="91608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-14598" y="14599"/>
            <a:ext cx="89980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Current regularized least square method in the RICH mirror alignment:</a:t>
            </a:r>
            <a:endParaRPr lang="en-US" sz="2400" b="1" dirty="0"/>
          </a:p>
        </p:txBody>
      </p:sp>
      <p:sp>
        <p:nvSpPr>
          <p:cNvPr id="7" name="Right Brace 6"/>
          <p:cNvSpPr/>
          <p:nvPr/>
        </p:nvSpPr>
        <p:spPr>
          <a:xfrm>
            <a:off x="5561946" y="802956"/>
            <a:ext cx="364957" cy="1065746"/>
          </a:xfrm>
          <a:prstGeom prst="rightBrace">
            <a:avLst/>
          </a:prstGeom>
          <a:ln w="3810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028914" y="1052230"/>
            <a:ext cx="29545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“Normal” least square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6028914" y="2001190"/>
            <a:ext cx="26509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Regularization term</a:t>
            </a:r>
            <a:endParaRPr lang="en-US" sz="2400" dirty="0"/>
          </a:p>
        </p:txBody>
      </p:sp>
      <p:sp>
        <p:nvSpPr>
          <p:cNvPr id="11" name="Right Brace 10"/>
          <p:cNvSpPr/>
          <p:nvPr/>
        </p:nvSpPr>
        <p:spPr>
          <a:xfrm>
            <a:off x="5561946" y="2001190"/>
            <a:ext cx="364957" cy="461665"/>
          </a:xfrm>
          <a:prstGeom prst="rightBrace">
            <a:avLst/>
          </a:prstGeom>
          <a:ln w="3810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46376" y="2631846"/>
            <a:ext cx="15378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Mirror tilts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771732" y="2616228"/>
            <a:ext cx="4520739" cy="1200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(major) magnification coefficients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(translate the mirror tilt into effect</a:t>
            </a:r>
            <a:br>
              <a:rPr lang="en-US" sz="2400" dirty="0" smtClean="0">
                <a:solidFill>
                  <a:srgbClr val="FF0000"/>
                </a:solidFill>
              </a:rPr>
            </a:br>
            <a:r>
              <a:rPr lang="en-US" sz="2400" dirty="0" smtClean="0">
                <a:solidFill>
                  <a:srgbClr val="FF0000"/>
                </a:solidFill>
              </a:rPr>
              <a:t> seen on the detector plane)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1299247" y="2001190"/>
            <a:ext cx="350359" cy="461665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362981" y="2017781"/>
            <a:ext cx="350359" cy="461665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435073" y="2019773"/>
            <a:ext cx="350359" cy="461665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550960" y="2017781"/>
            <a:ext cx="350359" cy="461665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626826" y="2021765"/>
            <a:ext cx="350359" cy="461665"/>
          </a:xfrm>
          <a:prstGeom prst="ellipse">
            <a:avLst/>
          </a:prstGeom>
          <a:noFill/>
          <a:ln w="28575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2719757" y="2040348"/>
            <a:ext cx="350359" cy="461665"/>
          </a:xfrm>
          <a:prstGeom prst="ellipse">
            <a:avLst/>
          </a:prstGeom>
          <a:noFill/>
          <a:ln w="28575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3785432" y="2015134"/>
            <a:ext cx="350359" cy="461665"/>
          </a:xfrm>
          <a:prstGeom prst="ellipse">
            <a:avLst/>
          </a:prstGeom>
          <a:noFill/>
          <a:ln w="28575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4857525" y="2015789"/>
            <a:ext cx="350359" cy="461665"/>
          </a:xfrm>
          <a:prstGeom prst="ellipse">
            <a:avLst/>
          </a:prstGeom>
          <a:noFill/>
          <a:ln w="28575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51951" y="4097859"/>
            <a:ext cx="89980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/>
              <a:t>Tikhonov</a:t>
            </a:r>
            <a:r>
              <a:rPr lang="en-US" sz="2400" b="1" dirty="0" smtClean="0"/>
              <a:t> regularization/ ridge regression:</a:t>
            </a:r>
            <a:endParaRPr lang="en-US" sz="2400" b="1" dirty="0"/>
          </a:p>
        </p:txBody>
      </p:sp>
      <p:sp>
        <p:nvSpPr>
          <p:cNvPr id="24" name="Rectangle 23"/>
          <p:cNvSpPr/>
          <p:nvPr/>
        </p:nvSpPr>
        <p:spPr>
          <a:xfrm>
            <a:off x="145983" y="5489320"/>
            <a:ext cx="8837436" cy="120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In many cases, this matrix is chosen as a multiple of the </a:t>
            </a:r>
            <a:r>
              <a:rPr lang="en-US" sz="2400" smtClean="0"/>
              <a:t>identity matrix, </a:t>
            </a:r>
            <a:r>
              <a:rPr lang="en-US" sz="2400" dirty="0" smtClean="0"/>
              <a:t>giving preference to solutions with smaller norms; this is known as L2 regularization.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551061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69</Words>
  <Application>Microsoft Macintosh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Particle Physics Research Group, School of Physics, University of Bristol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Claire Prouve</dc:creator>
  <cp:lastModifiedBy>Claire Prouve</cp:lastModifiedBy>
  <cp:revision>1</cp:revision>
  <dcterms:created xsi:type="dcterms:W3CDTF">2016-05-20T08:07:35Z</dcterms:created>
  <dcterms:modified xsi:type="dcterms:W3CDTF">2016-05-20T08:16:22Z</dcterms:modified>
</cp:coreProperties>
</file>