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0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BAD8-2983-6E43-8BF6-DB0BD19711E6}" type="datetimeFigureOut">
              <a:rPr lang="en-US" smtClean="0"/>
              <a:t>24/02/2016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363E-5C15-D344-984F-8D217238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/>
          <p:nvPr/>
        </p:nvCxnSpPr>
        <p:spPr>
          <a:xfrm>
            <a:off x="3454400" y="4518210"/>
            <a:ext cx="1016000" cy="322789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460240" y="3329812"/>
            <a:ext cx="1016000" cy="322789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60240" y="2253418"/>
            <a:ext cx="1016000" cy="322789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44240" y="2263849"/>
            <a:ext cx="1016000" cy="322789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950" y="1007642"/>
            <a:ext cx="577240" cy="377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70297" y="1521963"/>
            <a:ext cx="1624143" cy="923330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 up Brunel reconstruction options.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109" y="1909906"/>
            <a:ext cx="2258172" cy="70788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Read in alignment options.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375767" y="2815157"/>
            <a:ext cx="1618674" cy="923330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 events and fill histograms.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4068" y="3981928"/>
            <a:ext cx="2197213" cy="70788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 fits,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ind misalignments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2381281" y="2014011"/>
            <a:ext cx="1047774" cy="249838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2381281" y="4335871"/>
            <a:ext cx="1062959" cy="0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21426" y="2014011"/>
            <a:ext cx="1848871" cy="0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06720" y="3080779"/>
            <a:ext cx="1869047" cy="95634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521426" y="5354320"/>
            <a:ext cx="1848872" cy="7838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75767" y="4971038"/>
            <a:ext cx="1618674" cy="923330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 events and fill histograms.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444240" y="1238058"/>
            <a:ext cx="10160" cy="4194645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60240" y="1238058"/>
            <a:ext cx="15360" cy="4194645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96560" y="1238058"/>
            <a:ext cx="10160" cy="4194645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83280" y="1729531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44240" y="1465371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50080" y="1465371"/>
            <a:ext cx="1044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4881" y="1248218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configure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453440" y="1729531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0" y="1248218"/>
            <a:ext cx="1384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configure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1573" y="1600894"/>
            <a:ext cx="1384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CONFIGURING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6795" y="1616140"/>
            <a:ext cx="1384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CONFIGURING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3373120" y="2196891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689352" y="2081688"/>
            <a:ext cx="78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>
            <a:off x="3373120" y="2863033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34080" y="2598873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37281" y="2432520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start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47174" y="2742225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RUNNING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 flipH="1">
            <a:off x="5453440" y="3261786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flipH="1">
            <a:off x="5521426" y="3176413"/>
            <a:ext cx="117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PAUSED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 flipH="1">
            <a:off x="5446454" y="2837934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75600" y="2579199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765041" y="2433845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start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5518940" y="2732065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RUNNING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 flipH="1">
            <a:off x="5438774" y="3896441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437440" y="3647866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4665921" y="3482192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stop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491600" y="3749233"/>
            <a:ext cx="117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5443447" y="2188680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96561" y="2076259"/>
            <a:ext cx="78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383280" y="4084906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3444240" y="3820746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99574" y="3964098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PAUSED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535680" y="3661629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pause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383280" y="4443780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457334" y="4322972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RUNNING</a:t>
            </a:r>
            <a:endParaRPr lang="en-US" sz="1600" dirty="0"/>
          </a:p>
        </p:txBody>
      </p:sp>
      <p:sp>
        <p:nvSpPr>
          <p:cNvPr id="71" name="Oval 70"/>
          <p:cNvSpPr/>
          <p:nvPr/>
        </p:nvSpPr>
        <p:spPr>
          <a:xfrm flipH="1">
            <a:off x="5446454" y="5102455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85760" y="4843720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flipH="1">
            <a:off x="4775201" y="4698366"/>
            <a:ext cx="59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start</a:t>
            </a:r>
            <a:endParaRPr lang="en-US" sz="1600" i="1" dirty="0">
              <a:solidFill>
                <a:srgbClr val="0000FF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3332480" y="5402223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342640" y="5473343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358640" y="5402223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368800" y="5473343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374640" y="5400774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84800" y="5471894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444240" y="5521246"/>
            <a:ext cx="10160" cy="1204674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 flipH="1">
            <a:off x="5438774" y="5786538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437440" y="5537963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383280" y="5975003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44240" y="5710843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599574" y="5854195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PAUSED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35680" y="5551726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pause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383280" y="6333877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711334" y="6213069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4450080" y="5523260"/>
            <a:ext cx="20320" cy="1202660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5456614" y="5503096"/>
            <a:ext cx="39946" cy="1222824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flipH="1">
            <a:off x="5490946" y="5666646"/>
            <a:ext cx="117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 flipH="1">
            <a:off x="5517537" y="4986120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RUNNING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 flipH="1">
            <a:off x="4684454" y="5370294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stop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38294" y="5856993"/>
            <a:ext cx="2014239" cy="70788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Alignment converged!</a:t>
            </a:r>
            <a:endParaRPr lang="en-US" sz="20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2142373" y="6192749"/>
            <a:ext cx="1291707" cy="74570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36" idx="3"/>
          </p:cNvCxnSpPr>
          <p:nvPr/>
        </p:nvCxnSpPr>
        <p:spPr>
          <a:xfrm>
            <a:off x="3442854" y="1865945"/>
            <a:ext cx="0" cy="324000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505334" y="1868276"/>
            <a:ext cx="0" cy="324000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454400" y="4216988"/>
            <a:ext cx="0" cy="215997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505334" y="2970015"/>
            <a:ext cx="0" cy="287999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444240" y="6107720"/>
            <a:ext cx="0" cy="215997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496560" y="5234535"/>
            <a:ext cx="0" cy="179997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82240" y="8839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Iterator</a:t>
            </a:r>
            <a:endParaRPr 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334000" y="883920"/>
            <a:ext cx="155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Analyzer(s)</a:t>
            </a:r>
            <a:endParaRPr lang="en-US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860800" y="894080"/>
            <a:ext cx="175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515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</cp:revision>
  <dcterms:created xsi:type="dcterms:W3CDTF">2016-02-24T09:00:33Z</dcterms:created>
  <dcterms:modified xsi:type="dcterms:W3CDTF">2016-02-24T09:03:20Z</dcterms:modified>
</cp:coreProperties>
</file>