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500"/>
    <a:srgbClr val="00FF00"/>
    <a:srgbClr val="FF00FF"/>
    <a:srgbClr val="B20225"/>
    <a:srgbClr val="FE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58" autoAdjust="0"/>
  </p:normalViewPr>
  <p:slideViewPr>
    <p:cSldViewPr snapToGrid="0" snapToObjects="1">
      <p:cViewPr>
        <p:scale>
          <a:sx n="121" d="100"/>
          <a:sy n="121" d="100"/>
        </p:scale>
        <p:origin x="-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4CB9A-016F-6242-8B2D-F3C4F3C57476}" type="datetimeFigureOut">
              <a:rPr lang="en-US" smtClean="0"/>
              <a:t>21/04/2016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1C9F-9132-7C48-87A9-4C125AB2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585D-641A-4C40-96F2-62AC4E209C9F}" type="datetimeFigureOut">
              <a:rPr lang="en-US" smtClean="0"/>
              <a:t>21/04/2016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155C-89BC-C34E-A131-B23D7353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3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584B-9F29-F541-A610-6D8420756BFC}" type="datetime1">
              <a:rPr lang="en-GB" smtClean="0"/>
              <a:t>21/04/2016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C6E2-2FB1-6045-AB4B-927E1D7192C6}" type="datetime1">
              <a:rPr lang="en-GB" smtClean="0"/>
              <a:t>21/04/2016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70DC-E2B5-634D-AAAA-86F4A05D5A39}" type="datetime1">
              <a:rPr lang="en-GB" smtClean="0"/>
              <a:t>21/04/2016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98"/>
            <a:ext cx="8229600" cy="75152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D5A2-F20B-E149-80DE-6DB0622C39EE}" type="datetime1">
              <a:rPr lang="en-GB" smtClean="0"/>
              <a:t>21/04/2016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627B-2D2D-864F-8D18-614BB7C0A504}" type="datetime1">
              <a:rPr lang="en-GB" smtClean="0"/>
              <a:t>21/04/2016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713C-DFA5-3A4D-80FA-200E1D0C3BB5}" type="datetime1">
              <a:rPr lang="en-GB" smtClean="0"/>
              <a:t>21/04/2016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6C90-174D-3C4E-B4FB-EE2FD6B66E06}" type="datetime1">
              <a:rPr lang="en-GB" smtClean="0"/>
              <a:t>21/04/2016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74BE-354D-5F4B-A2A0-A57FC52B366B}" type="datetime1">
              <a:rPr lang="en-GB" smtClean="0"/>
              <a:t>21/04/2016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CD29-C0BC-9848-A496-23D9DD26AB19}" type="datetime1">
              <a:rPr lang="en-GB" smtClean="0"/>
              <a:t>21/04/2016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EE62-E828-964D-B1FF-8913B7CA31AE}" type="datetime1">
              <a:rPr lang="en-GB" smtClean="0"/>
              <a:t>21/04/2016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963A-6465-354D-BE22-0F33CFE47D17}" type="datetime1">
              <a:rPr lang="en-GB" smtClean="0"/>
              <a:t>21/04/2016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4C238-E1FD-A24F-AD90-87F0D40200E8}" type="datetime1">
              <a:rPr lang="en-GB" smtClean="0"/>
              <a:t>21/04/2016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416560" y="-10160"/>
            <a:ext cx="10080625" cy="936625"/>
          </a:xfrm>
          <a:prstGeom prst="rect">
            <a:avLst/>
          </a:prstGeom>
          <a:solidFill>
            <a:srgbClr val="B20225"/>
          </a:solidFill>
          <a:ln w="9525">
            <a:solidFill>
              <a:srgbClr val="B2022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16986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72720" y="3911600"/>
            <a:ext cx="9672428" cy="46736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98815" y="3917111"/>
            <a:ext cx="7324793" cy="634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</a:rPr>
              <a:t>1</a:t>
            </a:r>
            <a:r>
              <a:rPr lang="en-US" sz="2000" dirty="0" smtClean="0">
                <a:solidFill>
                  <a:schemeClr val="tx1"/>
                </a:solidFill>
              </a:rPr>
              <a:t>4/08/2015		Claire Prouve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Options for Rich Alignment Monitor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9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458" y="978371"/>
            <a:ext cx="8690080" cy="361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Problem:</a:t>
            </a:r>
            <a:r>
              <a:rPr lang="en-US" dirty="0" smtClean="0"/>
              <a:t> Cherenkov angle resolution of outer mirrors have “shoulder” which we can’t fit with polynomial order (&lt;=4)</a:t>
            </a:r>
          </a:p>
          <a:p>
            <a:endParaRPr lang="en-US" dirty="0"/>
          </a:p>
          <a:p>
            <a:pPr>
              <a:lnSpc>
                <a:spcPct val="140000"/>
              </a:lnSpc>
            </a:pPr>
            <a:r>
              <a:rPr lang="en-US" u="sng" dirty="0" smtClean="0"/>
              <a:t>Theory that it’s </a:t>
            </a:r>
            <a:r>
              <a:rPr lang="en-US" u="sng" dirty="0" err="1" smtClean="0"/>
              <a:t>bkg</a:t>
            </a:r>
            <a:r>
              <a:rPr lang="en-US" u="sng" dirty="0" smtClean="0"/>
              <a:t> from unsaturated </a:t>
            </a:r>
            <a:r>
              <a:rPr lang="en-US" u="sng" dirty="0" err="1" smtClean="0"/>
              <a:t>Kaons</a:t>
            </a:r>
            <a:r>
              <a:rPr lang="en-US" u="sng" dirty="0" smtClean="0"/>
              <a:t>:</a:t>
            </a:r>
          </a:p>
          <a:p>
            <a:pPr marL="285750" indent="-285750">
              <a:lnSpc>
                <a:spcPct val="14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dirty="0" smtClean="0"/>
              <a:t>Could increase momentum cut</a:t>
            </a:r>
          </a:p>
          <a:p>
            <a:pPr marL="742950" lvl="1" indent="-285750">
              <a:lnSpc>
                <a:spcPct val="140000"/>
              </a:lnSpc>
              <a:buClr>
                <a:srgbClr val="FE0032"/>
              </a:buClr>
              <a:buFont typeface="Arial"/>
              <a:buChar char="•"/>
            </a:pPr>
            <a:r>
              <a:rPr lang="en-US" dirty="0" smtClean="0"/>
              <a:t>either change in HLT1 line (+ takes longer to collect events)</a:t>
            </a:r>
          </a:p>
          <a:p>
            <a:pPr marL="742950" lvl="1" indent="-285750">
              <a:lnSpc>
                <a:spcPct val="140000"/>
              </a:lnSpc>
              <a:buClr>
                <a:srgbClr val="FE0032"/>
              </a:buClr>
              <a:buFont typeface="Arial"/>
              <a:buChar char="•"/>
            </a:pPr>
            <a:r>
              <a:rPr lang="en-US" dirty="0" smtClean="0"/>
              <a:t>tighter cuts in alignment configuration </a:t>
            </a:r>
            <a:r>
              <a:rPr lang="en-US" dirty="0" smtClean="0">
                <a:sym typeface="Wingdings"/>
              </a:rPr>
              <a:t> require (a lot) more events</a:t>
            </a:r>
            <a:endParaRPr lang="en-US" dirty="0" smtClean="0"/>
          </a:p>
          <a:p>
            <a:pPr marL="285750" indent="-285750">
              <a:lnSpc>
                <a:spcPct val="14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dirty="0" smtClean="0"/>
              <a:t>Could try to fit for it</a:t>
            </a:r>
          </a:p>
          <a:p>
            <a:pPr marL="742950" lvl="1" indent="-285750">
              <a:lnSpc>
                <a:spcPct val="140000"/>
              </a:lnSpc>
              <a:buClr>
                <a:srgbClr val="FE0032"/>
              </a:buClr>
              <a:buFont typeface="Arial"/>
              <a:buChar char="•"/>
            </a:pPr>
            <a:r>
              <a:rPr lang="en-US" dirty="0" smtClean="0"/>
              <a:t>How?</a:t>
            </a:r>
            <a:endParaRPr lang="en-US" dirty="0"/>
          </a:p>
          <a:p>
            <a:pPr marL="742950" lvl="1" indent="-285750">
              <a:lnSpc>
                <a:spcPct val="140000"/>
              </a:lnSpc>
              <a:buClr>
                <a:srgbClr val="FE0032"/>
              </a:buCl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2191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Monitor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458" y="978371"/>
            <a:ext cx="8690080" cy="8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40000"/>
              </a:lnSpc>
              <a:buClr>
                <a:srgbClr val="FE0032"/>
              </a:buClr>
            </a:pPr>
            <a:r>
              <a:rPr lang="en-US" u="sng" dirty="0" smtClean="0"/>
              <a:t>For the monitor:</a:t>
            </a:r>
          </a:p>
          <a:p>
            <a:pPr marL="285750" lvl="1" indent="-285750">
              <a:lnSpc>
                <a:spcPct val="140000"/>
              </a:lnSpc>
              <a:buClr>
                <a:srgbClr val="FE0032"/>
              </a:buClr>
              <a:buFont typeface="Arial"/>
              <a:buChar char="•"/>
            </a:pPr>
            <a:r>
              <a:rPr lang="en-US" dirty="0" smtClean="0"/>
              <a:t>Show individual mirror tilts at the end of iterations</a:t>
            </a:r>
          </a:p>
        </p:txBody>
      </p:sp>
      <p:pic>
        <p:nvPicPr>
          <p:cNvPr id="8" name="Picture 7" descr="del_rich1_09092015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/>
          <a:stretch/>
        </p:blipFill>
        <p:spPr>
          <a:xfrm rot="5400000">
            <a:off x="5829810" y="479287"/>
            <a:ext cx="2103636" cy="334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10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10772</TotalTime>
  <Words>96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For the Monitor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493</cp:revision>
  <dcterms:created xsi:type="dcterms:W3CDTF">2013-12-05T15:25:25Z</dcterms:created>
  <dcterms:modified xsi:type="dcterms:W3CDTF">2016-04-21T20:55:52Z</dcterms:modified>
</cp:coreProperties>
</file>