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2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6629-737B-DC4D-A19A-673712FB9395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50C5-73C3-234D-842C-A907F2CB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2-04 at 16.5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677333"/>
            <a:ext cx="7366000" cy="5461000"/>
          </a:xfrm>
          <a:prstGeom prst="rect">
            <a:avLst/>
          </a:prstGeom>
        </p:spPr>
      </p:pic>
      <p:pic>
        <p:nvPicPr>
          <p:cNvPr id="6" name="Picture 5" descr="Screen Shot 2016-02-04 at 16.52.30.png"/>
          <p:cNvPicPr>
            <a:picLocks noChangeAspect="1"/>
          </p:cNvPicPr>
          <p:nvPr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332" y="423330"/>
            <a:ext cx="8449732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</cp:revision>
  <dcterms:created xsi:type="dcterms:W3CDTF">2016-02-04T15:51:59Z</dcterms:created>
  <dcterms:modified xsi:type="dcterms:W3CDTF">2016-02-04T15:57:31Z</dcterms:modified>
</cp:coreProperties>
</file>