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F21F-F08C-CB46-A7F5-04BB03B49E5E}" type="datetimeFigureOut">
              <a:rPr lang="en-US" smtClean="0"/>
              <a:t>29/08/2016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8CFE-40DD-A242-A718-D3645ABB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RICH alignment publicity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Claire Prouve</a:t>
            </a:r>
          </a:p>
          <a:p>
            <a:r>
              <a:rPr lang="en-US" smtClean="0"/>
              <a:t>29/08/2016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ich2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58" y="3789561"/>
            <a:ext cx="4530742" cy="3068439"/>
          </a:xfrm>
          <a:prstGeom prst="rect">
            <a:avLst/>
          </a:prstGeom>
        </p:spPr>
      </p:pic>
      <p:pic>
        <p:nvPicPr>
          <p:cNvPr id="14" name="Picture 13" descr="Rich2_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6234"/>
            <a:ext cx="4609481" cy="3121765"/>
          </a:xfrm>
          <a:prstGeom prst="rect">
            <a:avLst/>
          </a:prstGeom>
        </p:spPr>
      </p:pic>
      <p:pic>
        <p:nvPicPr>
          <p:cNvPr id="3" name="Picture 2" descr="Rich1_al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81" y="430606"/>
            <a:ext cx="4520937" cy="3061799"/>
          </a:xfrm>
          <a:prstGeom prst="rect">
            <a:avLst/>
          </a:prstGeom>
        </p:spPr>
      </p:pic>
      <p:pic>
        <p:nvPicPr>
          <p:cNvPr id="2" name="Picture 1" descr="Rich1_al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640"/>
            <a:ext cx="4609481" cy="3121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 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 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 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167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ich1_allin1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6" y="3730306"/>
            <a:ext cx="4618234" cy="3127693"/>
          </a:xfrm>
          <a:prstGeom prst="rect">
            <a:avLst/>
          </a:prstGeom>
        </p:spPr>
      </p:pic>
      <p:pic>
        <p:nvPicPr>
          <p:cNvPr id="6" name="Picture 5" descr="Rich1_allin1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306"/>
            <a:ext cx="4618236" cy="3127694"/>
          </a:xfrm>
          <a:prstGeom prst="rect">
            <a:avLst/>
          </a:prstGeom>
        </p:spPr>
      </p:pic>
      <p:pic>
        <p:nvPicPr>
          <p:cNvPr id="5" name="Picture 4" descr="Rich1_allin1_ne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0" y="405014"/>
            <a:ext cx="4628590" cy="3134706"/>
          </a:xfrm>
          <a:prstGeom prst="rect">
            <a:avLst/>
          </a:prstGeom>
        </p:spPr>
      </p:pic>
      <p:pic>
        <p:nvPicPr>
          <p:cNvPr id="4" name="Picture 3" descr="Rich1_allin1_new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014"/>
            <a:ext cx="4618237" cy="31276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 in z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 in 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 in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83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Rich2_allin1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4" y="3730306"/>
            <a:ext cx="4618236" cy="3127694"/>
          </a:xfrm>
          <a:prstGeom prst="rect">
            <a:avLst/>
          </a:prstGeom>
        </p:spPr>
      </p:pic>
      <p:pic>
        <p:nvPicPr>
          <p:cNvPr id="16" name="Picture 15" descr="Rich2_allin1_ne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0306"/>
            <a:ext cx="4618235" cy="3127694"/>
          </a:xfrm>
          <a:prstGeom prst="rect">
            <a:avLst/>
          </a:prstGeom>
        </p:spPr>
      </p:pic>
      <p:pic>
        <p:nvPicPr>
          <p:cNvPr id="15" name="Picture 14" descr="Rich2_allin1_ne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0" y="416767"/>
            <a:ext cx="4628589" cy="3134706"/>
          </a:xfrm>
          <a:prstGeom prst="rect">
            <a:avLst/>
          </a:prstGeom>
        </p:spPr>
      </p:pic>
      <p:pic>
        <p:nvPicPr>
          <p:cNvPr id="14" name="Picture 13" descr="Rich2_allin1_new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2026"/>
            <a:ext cx="4618236" cy="3127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 in 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 in z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 in 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 in 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21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ich2_absav_ran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1" y="3723294"/>
            <a:ext cx="4628589" cy="3134705"/>
          </a:xfrm>
          <a:prstGeom prst="rect">
            <a:avLst/>
          </a:prstGeom>
        </p:spPr>
      </p:pic>
      <p:pic>
        <p:nvPicPr>
          <p:cNvPr id="14" name="Picture 13" descr="Rich2_absav_ran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294"/>
            <a:ext cx="4628589" cy="3134706"/>
          </a:xfrm>
          <a:prstGeom prst="rect">
            <a:avLst/>
          </a:prstGeom>
        </p:spPr>
      </p:pic>
      <p:pic>
        <p:nvPicPr>
          <p:cNvPr id="6" name="Picture 5" descr="Rich1_absav_ran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11" y="405014"/>
            <a:ext cx="4628590" cy="3134706"/>
          </a:xfrm>
          <a:prstGeom prst="rect">
            <a:avLst/>
          </a:prstGeom>
        </p:spPr>
      </p:pic>
      <p:pic>
        <p:nvPicPr>
          <p:cNvPr id="5" name="Picture 4" descr="Rich1_absav_ran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5014"/>
            <a:ext cx="4628590" cy="3134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185" y="3492405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primary mirrors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1682" y="3532709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 secondary mirrors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6185" y="167096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primary mirrors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67611" y="178854"/>
            <a:ext cx="36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secondary mirrors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79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RICH alignment publicity plots</vt:lpstr>
      <vt:lpstr>PowerPoint Presentation</vt:lpstr>
      <vt:lpstr>PowerPoint Presentation</vt:lpstr>
      <vt:lpstr>PowerPoint Presentation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24</cp:revision>
  <dcterms:created xsi:type="dcterms:W3CDTF">2016-08-03T09:44:42Z</dcterms:created>
  <dcterms:modified xsi:type="dcterms:W3CDTF">2016-08-29T09:20:18Z</dcterms:modified>
</cp:coreProperties>
</file>