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B22"/>
    <a:srgbClr val="8B008B"/>
    <a:srgbClr val="FF00FF"/>
    <a:srgbClr val="C71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6755-7A72-B54E-B792-939C336AEB14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6DA7-7388-B042-9C36-A116E3C9F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0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6755-7A72-B54E-B792-939C336AEB14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6DA7-7388-B042-9C36-A116E3C9F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6755-7A72-B54E-B792-939C336AEB14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6DA7-7388-B042-9C36-A116E3C9F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1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6755-7A72-B54E-B792-939C336AEB14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6DA7-7388-B042-9C36-A116E3C9F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7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6755-7A72-B54E-B792-939C336AEB14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6DA7-7388-B042-9C36-A116E3C9F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6755-7A72-B54E-B792-939C336AEB14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6DA7-7388-B042-9C36-A116E3C9F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6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6755-7A72-B54E-B792-939C336AEB14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6DA7-7388-B042-9C36-A116E3C9F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6755-7A72-B54E-B792-939C336AEB14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6DA7-7388-B042-9C36-A116E3C9F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6755-7A72-B54E-B792-939C336AEB14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6DA7-7388-B042-9C36-A116E3C9F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0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6755-7A72-B54E-B792-939C336AEB14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6DA7-7388-B042-9C36-A116E3C9F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9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6755-7A72-B54E-B792-939C336AEB14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6DA7-7388-B042-9C36-A116E3C9F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5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6755-7A72-B54E-B792-939C336AEB14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6DA7-7388-B042-9C36-A116E3C9F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1 at 11.1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01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5430" y="3119633"/>
            <a:ext cx="175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Primary mirrors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24144" y="3119633"/>
            <a:ext cx="195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Secondary mirrors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441670" y="278120"/>
            <a:ext cx="723083" cy="35228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07700" y="282189"/>
            <a:ext cx="723083" cy="35228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07700" y="2168210"/>
            <a:ext cx="723083" cy="35228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36473" y="2171146"/>
            <a:ext cx="723083" cy="35228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36473" y="666360"/>
            <a:ext cx="723083" cy="352287"/>
          </a:xfrm>
          <a:prstGeom prst="rect">
            <a:avLst/>
          </a:prstGeom>
          <a:noFill/>
          <a:ln w="38100" cmpd="sng">
            <a:solidFill>
              <a:srgbClr val="228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32400" y="1769568"/>
            <a:ext cx="723083" cy="352287"/>
          </a:xfrm>
          <a:prstGeom prst="rect">
            <a:avLst/>
          </a:prstGeom>
          <a:noFill/>
          <a:ln w="38100" cmpd="sng">
            <a:solidFill>
              <a:srgbClr val="228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07700" y="1771371"/>
            <a:ext cx="723083" cy="352287"/>
          </a:xfrm>
          <a:prstGeom prst="rect">
            <a:avLst/>
          </a:prstGeom>
          <a:noFill/>
          <a:ln w="38100" cmpd="sng">
            <a:solidFill>
              <a:srgbClr val="228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07700" y="666360"/>
            <a:ext cx="723083" cy="352287"/>
          </a:xfrm>
          <a:prstGeom prst="rect">
            <a:avLst/>
          </a:prstGeom>
          <a:noFill/>
          <a:ln w="38100" cmpd="sng">
            <a:solidFill>
              <a:srgbClr val="228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01833" y="279927"/>
            <a:ext cx="723083" cy="352287"/>
          </a:xfrm>
          <a:prstGeom prst="rect">
            <a:avLst/>
          </a:prstGeom>
          <a:noFill/>
          <a:ln w="38100" cmpd="sng">
            <a:solidFill>
              <a:srgbClr val="8B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52726" y="282189"/>
            <a:ext cx="723083" cy="352287"/>
          </a:xfrm>
          <a:prstGeom prst="rect">
            <a:avLst/>
          </a:prstGeom>
          <a:noFill/>
          <a:ln w="38100" cmpd="sng">
            <a:solidFill>
              <a:srgbClr val="8B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92563" y="2168221"/>
            <a:ext cx="723083" cy="352287"/>
          </a:xfrm>
          <a:prstGeom prst="rect">
            <a:avLst/>
          </a:prstGeom>
          <a:noFill/>
          <a:ln w="38100" cmpd="sng">
            <a:solidFill>
              <a:srgbClr val="8B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2726" y="2168221"/>
            <a:ext cx="723083" cy="352287"/>
          </a:xfrm>
          <a:prstGeom prst="rect">
            <a:avLst/>
          </a:prstGeom>
          <a:noFill/>
          <a:ln w="38100" cmpd="sng">
            <a:solidFill>
              <a:srgbClr val="8B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51280" y="666353"/>
            <a:ext cx="723083" cy="3522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96330" y="671560"/>
            <a:ext cx="723083" cy="3522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2563" y="1769568"/>
            <a:ext cx="723083" cy="3522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52726" y="1772500"/>
            <a:ext cx="723083" cy="3522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1 at 11.27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5"/>
            <a:ext cx="9144000" cy="41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1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1 at 11.27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63"/>
            <a:ext cx="9042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3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6</cp:revision>
  <dcterms:created xsi:type="dcterms:W3CDTF">2015-08-21T10:18:54Z</dcterms:created>
  <dcterms:modified xsi:type="dcterms:W3CDTF">2015-08-21T14:33:54Z</dcterms:modified>
</cp:coreProperties>
</file>