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F21F-F08C-CB46-A7F5-04BB03B49E5E}" type="datetimeFigureOut">
              <a:rPr lang="en-US" smtClean="0"/>
              <a:t>02/09/2016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ch1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6" y="3730306"/>
            <a:ext cx="4618234" cy="3127693"/>
          </a:xfrm>
          <a:prstGeom prst="rect">
            <a:avLst/>
          </a:prstGeom>
        </p:spPr>
      </p:pic>
      <p:pic>
        <p:nvPicPr>
          <p:cNvPr id="6" name="Picture 5" descr="Rich1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306"/>
            <a:ext cx="4618236" cy="3127694"/>
          </a:xfrm>
          <a:prstGeom prst="rect">
            <a:avLst/>
          </a:prstGeom>
        </p:spPr>
      </p:pic>
      <p:pic>
        <p:nvPicPr>
          <p:cNvPr id="5" name="Picture 4" descr="Rich1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05014"/>
            <a:ext cx="4628590" cy="3134706"/>
          </a:xfrm>
          <a:prstGeom prst="rect">
            <a:avLst/>
          </a:prstGeom>
        </p:spPr>
      </p:pic>
      <p:pic>
        <p:nvPicPr>
          <p:cNvPr id="4" name="Picture 3" descr="Rich1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18237" cy="3127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8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ch1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6" y="3730306"/>
            <a:ext cx="4618234" cy="3127693"/>
          </a:xfrm>
          <a:prstGeom prst="rect">
            <a:avLst/>
          </a:prstGeom>
        </p:spPr>
      </p:pic>
      <p:pic>
        <p:nvPicPr>
          <p:cNvPr id="6" name="Picture 5" descr="Rich1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306"/>
            <a:ext cx="4618236" cy="3127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z</a:t>
            </a:r>
            <a:endParaRPr lang="en-US" b="1" dirty="0"/>
          </a:p>
        </p:txBody>
      </p:sp>
      <p:pic>
        <p:nvPicPr>
          <p:cNvPr id="2" name="Picture 1" descr="Screen Shot 2016-09-02 at 13.26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5" y="81067"/>
            <a:ext cx="7962900" cy="264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6432" y="3939596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37307" y="4428670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7355" y="5542183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94878" y="5583142"/>
            <a:ext cx="5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9637" y="5479134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55270" y="4537524"/>
            <a:ext cx="59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182675" y="4383635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01955" y="5497148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57050" y="4383635"/>
            <a:ext cx="4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49298" y="5473568"/>
            <a:ext cx="3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775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ich2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4" y="3730306"/>
            <a:ext cx="4618236" cy="3127694"/>
          </a:xfrm>
          <a:prstGeom prst="rect">
            <a:avLst/>
          </a:prstGeom>
        </p:spPr>
      </p:pic>
      <p:pic>
        <p:nvPicPr>
          <p:cNvPr id="16" name="Picture 15" descr="Rich2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0306"/>
            <a:ext cx="4618235" cy="3127694"/>
          </a:xfrm>
          <a:prstGeom prst="rect">
            <a:avLst/>
          </a:prstGeom>
        </p:spPr>
      </p:pic>
      <p:pic>
        <p:nvPicPr>
          <p:cNvPr id="15" name="Picture 14" descr="Rich2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16767"/>
            <a:ext cx="4628589" cy="3134706"/>
          </a:xfrm>
          <a:prstGeom prst="rect">
            <a:avLst/>
          </a:prstGeom>
        </p:spPr>
      </p:pic>
      <p:pic>
        <p:nvPicPr>
          <p:cNvPr id="14" name="Picture 13" descr="Rich2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2026"/>
            <a:ext cx="4618236" cy="3127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21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ich2_absav_ran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3723294"/>
            <a:ext cx="4628589" cy="3134705"/>
          </a:xfrm>
          <a:prstGeom prst="rect">
            <a:avLst/>
          </a:prstGeom>
        </p:spPr>
      </p:pic>
      <p:pic>
        <p:nvPicPr>
          <p:cNvPr id="14" name="Picture 13" descr="Rich2_absav_r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294"/>
            <a:ext cx="4628589" cy="3134706"/>
          </a:xfrm>
          <a:prstGeom prst="rect">
            <a:avLst/>
          </a:prstGeom>
        </p:spPr>
      </p:pic>
      <p:pic>
        <p:nvPicPr>
          <p:cNvPr id="6" name="Picture 5" descr="Rich1_absav_ran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405014"/>
            <a:ext cx="4628590" cy="3134706"/>
          </a:xfrm>
          <a:prstGeom prst="rect">
            <a:avLst/>
          </a:prstGeom>
        </p:spPr>
      </p:pic>
      <p:pic>
        <p:nvPicPr>
          <p:cNvPr id="5" name="Picture 4" descr="Rich1_absav_ran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28590" cy="3134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72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38</cp:revision>
  <dcterms:created xsi:type="dcterms:W3CDTF">2016-08-03T09:44:42Z</dcterms:created>
  <dcterms:modified xsi:type="dcterms:W3CDTF">2016-09-02T11:39:31Z</dcterms:modified>
</cp:coreProperties>
</file>