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56" d="100"/>
          <a:sy n="156" d="100"/>
        </p:scale>
        <p:origin x="-1776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17/06/2016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17/06/2016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17/06/2016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Stability of reso</a:t>
            </a:r>
            <a:r>
              <a:rPr lang="en-US" dirty="0" smtClean="0"/>
              <a:t>lution – RICH1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51" y="1124926"/>
            <a:ext cx="8556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RICH1 resolution from histograms for refractive index calibration (without HPD image correction)</a:t>
            </a:r>
            <a:endParaRPr lang="en-US" dirty="0"/>
          </a:p>
        </p:txBody>
      </p:sp>
      <p:pic>
        <p:nvPicPr>
          <p:cNvPr id="5" name="Picture 4" descr="RICH1_201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5369" r="2130" b="2279"/>
          <a:stretch/>
        </p:blipFill>
        <p:spPr>
          <a:xfrm rot="5400000">
            <a:off x="5313291" y="1297080"/>
            <a:ext cx="3239010" cy="4503831"/>
          </a:xfrm>
          <a:prstGeom prst="rect">
            <a:avLst/>
          </a:prstGeom>
        </p:spPr>
      </p:pic>
      <p:pic>
        <p:nvPicPr>
          <p:cNvPr id="6" name="Picture 5" descr="RICH1_201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5040" r="2130" b="2609"/>
          <a:stretch/>
        </p:blipFill>
        <p:spPr>
          <a:xfrm rot="5400000">
            <a:off x="765018" y="1294723"/>
            <a:ext cx="3239011" cy="4508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097" y="5242976"/>
            <a:ext cx="332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dirty="0">
                <a:solidFill>
                  <a:srgbClr val="00FFFF"/>
                </a:solidFill>
              </a:rPr>
              <a:t>m</a:t>
            </a:r>
            <a:r>
              <a:rPr lang="en-US" dirty="0" smtClean="0">
                <a:solidFill>
                  <a:srgbClr val="00FFFF"/>
                </a:solidFill>
              </a:rPr>
              <a:t>agnet down before new DB</a:t>
            </a:r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Stability of reso</a:t>
            </a:r>
            <a:r>
              <a:rPr lang="en-US" dirty="0" smtClean="0"/>
              <a:t>lution- RICH2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51" y="1124926"/>
            <a:ext cx="8556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RICH2 resolution from histograms for refractive index calibration (without HPD image correction)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97" y="5242976"/>
            <a:ext cx="332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dirty="0">
                <a:solidFill>
                  <a:srgbClr val="00FFFF"/>
                </a:solidFill>
              </a:rPr>
              <a:t>m</a:t>
            </a:r>
            <a:r>
              <a:rPr lang="en-US" dirty="0" smtClean="0">
                <a:solidFill>
                  <a:srgbClr val="00FFFF"/>
                </a:solidFill>
              </a:rPr>
              <a:t>agnet down before new DB</a:t>
            </a:r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3" name="Picture 2" descr="Rich2_201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" r="1955" b="2636"/>
          <a:stretch/>
        </p:blipFill>
        <p:spPr>
          <a:xfrm rot="5400000">
            <a:off x="628869" y="1365741"/>
            <a:ext cx="3248365" cy="4506104"/>
          </a:xfrm>
          <a:prstGeom prst="rect">
            <a:avLst/>
          </a:prstGeom>
        </p:spPr>
      </p:pic>
      <p:pic>
        <p:nvPicPr>
          <p:cNvPr id="8" name="Picture 7" descr="Rich2_201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"/>
          <a:stretch/>
        </p:blipFill>
        <p:spPr>
          <a:xfrm rot="5400000">
            <a:off x="5215114" y="1226012"/>
            <a:ext cx="3407107" cy="48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4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Mirror tilts – RICH2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Rich2_avTi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248" r="9252"/>
          <a:stretch/>
        </p:blipFill>
        <p:spPr>
          <a:xfrm>
            <a:off x="-8141" y="940777"/>
            <a:ext cx="4501789" cy="3456122"/>
          </a:xfrm>
          <a:prstGeom prst="rect">
            <a:avLst/>
          </a:prstGeom>
        </p:spPr>
      </p:pic>
      <p:pic>
        <p:nvPicPr>
          <p:cNvPr id="4" name="Picture 3" descr="Rich2_avTilt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r="9087"/>
          <a:stretch/>
        </p:blipFill>
        <p:spPr>
          <a:xfrm>
            <a:off x="4501789" y="3422797"/>
            <a:ext cx="4485507" cy="3439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657" y="4982456"/>
            <a:ext cx="389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criteria &lt; 0.1 </a:t>
            </a:r>
            <a:r>
              <a:rPr lang="en-US" dirty="0" err="1" smtClean="0"/>
              <a:t>mrad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 all alignments converged after 1 iteration</a:t>
            </a:r>
            <a:endParaRPr lang="en-US" dirty="0"/>
          </a:p>
        </p:txBody>
      </p:sp>
      <p:pic>
        <p:nvPicPr>
          <p:cNvPr id="11" name="Picture 10" descr="Rich2_avTi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14347" r="22724" b="72964"/>
          <a:stretch/>
        </p:blipFill>
        <p:spPr>
          <a:xfrm>
            <a:off x="4501789" y="2328695"/>
            <a:ext cx="293065" cy="4396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8322" y="2245104"/>
            <a:ext cx="2637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Mirror with the biggest shift in Y</a:t>
            </a:r>
          </a:p>
          <a:p>
            <a:r>
              <a:rPr lang="en-US" sz="1400" dirty="0"/>
              <a:t>Mirror with the biggest shift in Z</a:t>
            </a:r>
          </a:p>
          <a:p>
            <a:r>
              <a:rPr lang="en-US" sz="1400" dirty="0"/>
              <a:t>Mirror with the </a:t>
            </a:r>
            <a:r>
              <a:rPr lang="en-US" sz="1400" dirty="0" smtClean="0"/>
              <a:t>smallest </a:t>
            </a:r>
            <a:r>
              <a:rPr lang="en-US" sz="1400" dirty="0"/>
              <a:t>shift in Y</a:t>
            </a:r>
          </a:p>
          <a:p>
            <a:r>
              <a:rPr lang="en-US" sz="1400" dirty="0"/>
              <a:t>Mirror with the </a:t>
            </a:r>
            <a:r>
              <a:rPr lang="en-US" sz="1400" dirty="0" smtClean="0"/>
              <a:t>smallest </a:t>
            </a:r>
            <a:r>
              <a:rPr lang="en-US" sz="1400" dirty="0"/>
              <a:t>shift in Z</a:t>
            </a:r>
          </a:p>
          <a:p>
            <a:endParaRPr lang="en-US" sz="1400" dirty="0"/>
          </a:p>
        </p:txBody>
      </p:sp>
      <p:pic>
        <p:nvPicPr>
          <p:cNvPr id="13" name="Picture 12" descr="Rich1_avTilt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32663" r="68867" b="54169"/>
          <a:stretch/>
        </p:blipFill>
        <p:spPr>
          <a:xfrm>
            <a:off x="4558775" y="2702401"/>
            <a:ext cx="146532" cy="455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789" y="2245104"/>
            <a:ext cx="2784108" cy="1036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91140" y="1294461"/>
            <a:ext cx="16281" cy="27436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90651" y="3767124"/>
            <a:ext cx="16281" cy="27436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9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Mirror tilts - RICH1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Rich1_avTi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r="8659"/>
          <a:stretch/>
        </p:blipFill>
        <p:spPr>
          <a:xfrm>
            <a:off x="-1" y="940774"/>
            <a:ext cx="4461083" cy="3417927"/>
          </a:xfrm>
          <a:prstGeom prst="rect">
            <a:avLst/>
          </a:prstGeom>
        </p:spPr>
      </p:pic>
      <p:pic>
        <p:nvPicPr>
          <p:cNvPr id="6" name="Picture 5" descr="Rich1_avTilt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r="9573"/>
          <a:stretch/>
        </p:blipFill>
        <p:spPr>
          <a:xfrm>
            <a:off x="4461083" y="3401054"/>
            <a:ext cx="4478078" cy="34569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792232" y="1278176"/>
            <a:ext cx="16281" cy="27436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85892" y="3761270"/>
            <a:ext cx="16281" cy="27436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ich2_avTilt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14347" r="22724" b="72964"/>
          <a:stretch/>
        </p:blipFill>
        <p:spPr>
          <a:xfrm>
            <a:off x="4501789" y="2328695"/>
            <a:ext cx="293065" cy="4396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322" y="2245104"/>
            <a:ext cx="2637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Mirror with the biggest shift in Y</a:t>
            </a:r>
          </a:p>
          <a:p>
            <a:r>
              <a:rPr lang="en-US" sz="1400" dirty="0"/>
              <a:t>Mirror with the biggest shift in Z</a:t>
            </a:r>
          </a:p>
          <a:p>
            <a:r>
              <a:rPr lang="en-US" sz="1400" dirty="0"/>
              <a:t>Mirror with the </a:t>
            </a:r>
            <a:r>
              <a:rPr lang="en-US" sz="1400" dirty="0" smtClean="0"/>
              <a:t>smallest </a:t>
            </a:r>
            <a:r>
              <a:rPr lang="en-US" sz="1400" dirty="0"/>
              <a:t>shift in Y</a:t>
            </a:r>
          </a:p>
          <a:p>
            <a:r>
              <a:rPr lang="en-US" sz="1400" dirty="0"/>
              <a:t>Mirror with the </a:t>
            </a:r>
            <a:r>
              <a:rPr lang="en-US" sz="1400" dirty="0" smtClean="0"/>
              <a:t>smallest </a:t>
            </a:r>
            <a:r>
              <a:rPr lang="en-US" sz="1400" dirty="0"/>
              <a:t>shift in Z</a:t>
            </a:r>
          </a:p>
          <a:p>
            <a:endParaRPr lang="en-US" sz="1400" dirty="0"/>
          </a:p>
        </p:txBody>
      </p:sp>
      <p:pic>
        <p:nvPicPr>
          <p:cNvPr id="14" name="Picture 13" descr="Rich1_avTi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32663" r="68867" b="54169"/>
          <a:stretch/>
        </p:blipFill>
        <p:spPr>
          <a:xfrm>
            <a:off x="4558775" y="2702401"/>
            <a:ext cx="146532" cy="4559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01789" y="2245104"/>
            <a:ext cx="2784108" cy="1036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1657" y="4982456"/>
            <a:ext cx="389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criteria &lt; 0.1 </a:t>
            </a:r>
            <a:r>
              <a:rPr lang="en-US" dirty="0" err="1" smtClean="0"/>
              <a:t>mrad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 not all alignments converged after 1 iteration 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6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Mirror tilts - RICH1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795032" y="6496737"/>
            <a:ext cx="348968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Rich1_iterati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25" y="644112"/>
            <a:ext cx="3653824" cy="53810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0026" y="940260"/>
            <a:ext cx="3420265" cy="92333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RICH1 numbers of </a:t>
            </a:r>
            <a:r>
              <a:rPr lang="en-US" b="1" dirty="0" smtClean="0"/>
              <a:t>iterations needed to converge</a:t>
            </a:r>
            <a:r>
              <a:rPr lang="en-US" dirty="0" smtClean="0"/>
              <a:t>, alignment starting from current DB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65497" y="1921339"/>
            <a:ext cx="0" cy="2857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51367" y="1532611"/>
            <a:ext cx="34202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iggest improvement seen </a:t>
            </a:r>
            <a:r>
              <a:rPr lang="en-US" i="1" dirty="0" smtClean="0"/>
              <a:t>in alignment histograms</a:t>
            </a:r>
            <a:r>
              <a:rPr lang="en-US" dirty="0" smtClean="0"/>
              <a:t> in resolution of 0.004mrad (by alignment 6)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Magnet up resolution better than down ‘anyway’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>
                <a:sym typeface="Wingdings"/>
              </a:rPr>
              <a:t> What now?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- Increase convergence criteria?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- ‘unofficially’ start from mag up </a:t>
            </a:r>
            <a:r>
              <a:rPr lang="en-US" smtClean="0">
                <a:sym typeface="Wingdings"/>
              </a:rPr>
              <a:t>alignment?s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10647</TotalTime>
  <Words>180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Stability of resolution – RICH1</vt:lpstr>
      <vt:lpstr>Stability of resolution- RICH2</vt:lpstr>
      <vt:lpstr>Mirror tilts – RICH2</vt:lpstr>
      <vt:lpstr>Mirror tilts - RICH1</vt:lpstr>
      <vt:lpstr>Mirror tilts - RICH1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495</cp:revision>
  <dcterms:created xsi:type="dcterms:W3CDTF">2013-12-05T15:25:25Z</dcterms:created>
  <dcterms:modified xsi:type="dcterms:W3CDTF">2016-06-17T11:49:18Z</dcterms:modified>
</cp:coreProperties>
</file>