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72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27/11/2015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363" y="1280545"/>
            <a:ext cx="8543146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CAN run automatically now (whenever Clara makes it happen)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Option w/ or w/o calculation of magnification coefficients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All alignments will be copied to </a:t>
            </a:r>
            <a:r>
              <a:rPr lang="en-US" i="1" dirty="0"/>
              <a:t>/group/online/</a:t>
            </a:r>
            <a:r>
              <a:rPr lang="en-US" i="1" dirty="0" err="1"/>
              <a:t>AligWork</a:t>
            </a:r>
            <a:r>
              <a:rPr lang="en-US" i="1" dirty="0"/>
              <a:t>/</a:t>
            </a:r>
            <a:r>
              <a:rPr lang="en-US" i="1" dirty="0" err="1" smtClean="0"/>
              <a:t>MirrorAlignments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Currently working on the monitoring</a:t>
            </a:r>
            <a:br>
              <a:rPr lang="en-US" dirty="0" smtClean="0"/>
            </a:br>
            <a:r>
              <a:rPr lang="en-US" b="1" dirty="0" smtClean="0"/>
              <a:t>What would you like to have monitored?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 Up/Down differences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Screen Shot 2015-11-26 at 16.46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"/>
          <a:stretch/>
        </p:blipFill>
        <p:spPr>
          <a:xfrm>
            <a:off x="629717" y="986332"/>
            <a:ext cx="8396212" cy="565734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761903" y="1070160"/>
            <a:ext cx="0" cy="4954697"/>
          </a:xfrm>
          <a:prstGeom prst="line">
            <a:avLst/>
          </a:prstGeom>
          <a:ln>
            <a:solidFill>
              <a:srgbClr val="FE0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82659" y="4712826"/>
            <a:ext cx="9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E0032"/>
                </a:solidFill>
              </a:rPr>
              <a:t>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7122" y="4607862"/>
            <a:ext cx="9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UP</a:t>
            </a:r>
            <a:endParaRPr lang="en-US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3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 Up/Down differences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918" y="1111668"/>
            <a:ext cx="8576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Alignment DOWN:</a:t>
            </a:r>
          </a:p>
          <a:p>
            <a:r>
              <a:rPr lang="en-US" dirty="0" smtClean="0"/>
              <a:t>Runs: 160087  </a:t>
            </a:r>
            <a:r>
              <a:rPr lang="en-US" dirty="0"/>
              <a:t>160133  160163  160170  160172  160212  160214  160245  160365  160525  160597  </a:t>
            </a:r>
            <a:r>
              <a:rPr lang="en-US" dirty="0" smtClean="0"/>
              <a:t>160997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Alignment UP:</a:t>
            </a:r>
          </a:p>
          <a:p>
            <a:r>
              <a:rPr lang="en-US" dirty="0" smtClean="0"/>
              <a:t>Runs: </a:t>
            </a:r>
            <a:r>
              <a:rPr lang="en-US" dirty="0"/>
              <a:t>162424  162428  162429  162832  162985  163364  163434  163596  164429  </a:t>
            </a:r>
            <a:r>
              <a:rPr lang="en-US" dirty="0" smtClean="0"/>
              <a:t>164524</a:t>
            </a:r>
          </a:p>
          <a:p>
            <a:endParaRPr lang="en-US" dirty="0"/>
          </a:p>
          <a:p>
            <a:r>
              <a:rPr lang="en-US" dirty="0" smtClean="0"/>
              <a:t>Both converged after one iteration</a:t>
            </a:r>
            <a:endParaRPr lang="en-US" dirty="0"/>
          </a:p>
        </p:txBody>
      </p:sp>
      <p:pic>
        <p:nvPicPr>
          <p:cNvPr id="3" name="Picture 2" descr="Screen Shot 2015-11-26 at 16.5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7" y="2069169"/>
            <a:ext cx="8851900" cy="1587500"/>
          </a:xfrm>
          <a:prstGeom prst="rect">
            <a:avLst/>
          </a:prstGeom>
        </p:spPr>
      </p:pic>
      <p:pic>
        <p:nvPicPr>
          <p:cNvPr id="5" name="Picture 4" descr="Screen Shot 2015-11-26 at 16.58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0" y="4781061"/>
            <a:ext cx="88392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 Up/Down differences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Screen Shot 2015-11-26 at 17.00.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54"/>
          <a:stretch/>
        </p:blipFill>
        <p:spPr>
          <a:xfrm>
            <a:off x="1477026" y="1654326"/>
            <a:ext cx="2692400" cy="472332"/>
          </a:xfrm>
          <a:prstGeom prst="rect">
            <a:avLst/>
          </a:prstGeom>
        </p:spPr>
      </p:pic>
      <p:pic>
        <p:nvPicPr>
          <p:cNvPr id="6" name="Picture 5" descr="MagUP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 b="2727"/>
          <a:stretch/>
        </p:blipFill>
        <p:spPr>
          <a:xfrm rot="5400000">
            <a:off x="5194117" y="2148006"/>
            <a:ext cx="3397297" cy="4502469"/>
          </a:xfrm>
          <a:prstGeom prst="rect">
            <a:avLst/>
          </a:prstGeom>
        </p:spPr>
      </p:pic>
      <p:pic>
        <p:nvPicPr>
          <p:cNvPr id="7" name="Picture 6" descr="MagDOW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 b="3903"/>
          <a:stretch/>
        </p:blipFill>
        <p:spPr>
          <a:xfrm rot="5400000">
            <a:off x="595576" y="2114923"/>
            <a:ext cx="3460702" cy="45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01" y="967162"/>
            <a:ext cx="44394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 DOWN</a:t>
            </a:r>
          </a:p>
          <a:p>
            <a:r>
              <a:rPr lang="en-US" dirty="0" smtClean="0"/>
              <a:t>Cherenkov angle resolution</a:t>
            </a:r>
          </a:p>
          <a:p>
            <a:r>
              <a:rPr lang="en-US" dirty="0" smtClean="0"/>
              <a:t>Iteration 0</a:t>
            </a:r>
          </a:p>
          <a:p>
            <a:r>
              <a:rPr lang="en-US" dirty="0" smtClean="0"/>
              <a:t>Iteration 1</a:t>
            </a:r>
          </a:p>
          <a:p>
            <a:endParaRPr lang="en-US" dirty="0"/>
          </a:p>
          <a:p>
            <a:r>
              <a:rPr lang="en-US" dirty="0" smtClean="0"/>
              <a:t>From Chris’ plot ~ 1.635 </a:t>
            </a:r>
            <a:r>
              <a:rPr lang="en-US" dirty="0" err="1" smtClean="0"/>
              <a:t>mrad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9896" y="967162"/>
            <a:ext cx="43952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 UP</a:t>
            </a:r>
          </a:p>
          <a:p>
            <a:r>
              <a:rPr lang="en-US" dirty="0"/>
              <a:t>Cherenkov angle resolution</a:t>
            </a:r>
          </a:p>
          <a:p>
            <a:r>
              <a:rPr lang="en-US" dirty="0"/>
              <a:t>Iteration 0</a:t>
            </a:r>
          </a:p>
          <a:p>
            <a:r>
              <a:rPr lang="en-US" dirty="0"/>
              <a:t>Iteration 1</a:t>
            </a:r>
          </a:p>
          <a:p>
            <a:endParaRPr lang="en-US" b="1" dirty="0" smtClean="0"/>
          </a:p>
          <a:p>
            <a:r>
              <a:rPr lang="en-US" dirty="0" smtClean="0"/>
              <a:t>From Chris’ plot ~1.67 </a:t>
            </a:r>
            <a:r>
              <a:rPr lang="en-US" dirty="0" err="1" smtClean="0"/>
              <a:t>mrad</a:t>
            </a:r>
            <a:endParaRPr lang="en-US" dirty="0"/>
          </a:p>
        </p:txBody>
      </p:sp>
      <p:pic>
        <p:nvPicPr>
          <p:cNvPr id="12" name="Picture 11" descr="Screen Shot 2015-11-26 at 17.00.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0"/>
          <a:stretch/>
        </p:blipFill>
        <p:spPr>
          <a:xfrm>
            <a:off x="6215856" y="1563944"/>
            <a:ext cx="2692400" cy="498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5272" y="4061006"/>
            <a:ext cx="1240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E0032"/>
                </a:solidFill>
              </a:rPr>
              <a:t>Iteration 0</a:t>
            </a:r>
          </a:p>
          <a:p>
            <a:r>
              <a:rPr lang="en-US" dirty="0">
                <a:solidFill>
                  <a:srgbClr val="0000FF"/>
                </a:solidFill>
              </a:rPr>
              <a:t>Iteration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5684" y="4061006"/>
            <a:ext cx="1240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E0032"/>
                </a:solidFill>
              </a:rPr>
              <a:t>Iteration 0</a:t>
            </a:r>
          </a:p>
          <a:p>
            <a:r>
              <a:rPr lang="en-US" dirty="0">
                <a:solidFill>
                  <a:srgbClr val="0000FF"/>
                </a:solidFill>
              </a:rPr>
              <a:t>Iteration 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17913" y="967162"/>
            <a:ext cx="0" cy="5005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1105820" y="2032437"/>
            <a:ext cx="650766" cy="91652"/>
          </a:xfrm>
          <a:prstGeom prst="bentConnector3">
            <a:avLst>
              <a:gd name="adj1" fmla="val 3226"/>
            </a:avLst>
          </a:prstGeom>
          <a:ln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792174" y="1996859"/>
            <a:ext cx="650766" cy="91652"/>
          </a:xfrm>
          <a:prstGeom prst="bentConnector3">
            <a:avLst>
              <a:gd name="adj1" fmla="val 3226"/>
            </a:avLst>
          </a:prstGeom>
          <a:ln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8047" y="6063469"/>
            <a:ext cx="89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Ambiguous + unambiguous photons in the alignment selection, not the same as Chis has!!!!</a:t>
            </a:r>
          </a:p>
          <a:p>
            <a:r>
              <a:rPr lang="en-US" b="1" dirty="0" smtClean="0"/>
              <a:t>Is our selection cutting out some effect?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903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8047" y="6063469"/>
            <a:ext cx="89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Ambiguous + unambiguous photons in the alignment selection, not the same as Chis has!!!!</a:t>
            </a:r>
          </a:p>
          <a:p>
            <a:r>
              <a:rPr lang="en-US" b="1" dirty="0" smtClean="0"/>
              <a:t>Is our selection cutting out some effect?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3101"/>
            <a:ext cx="781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Other alignments on same periods with different runs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Window for RICH1? Change range-&gt; bigger </a:t>
            </a:r>
            <a:r>
              <a:rPr lang="en-US" dirty="0" smtClean="0"/>
              <a:t>range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Alignment on mixed up/</a:t>
            </a:r>
            <a:r>
              <a:rPr lang="en-US" smtClean="0"/>
              <a:t>down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6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10558</TotalTime>
  <Words>230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Current state</vt:lpstr>
      <vt:lpstr>Mag Up/Down differences</vt:lpstr>
      <vt:lpstr>Mag Up/Down differences</vt:lpstr>
      <vt:lpstr>Mag Up/Down differences</vt:lpstr>
      <vt:lpstr>Todo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450</cp:revision>
  <dcterms:created xsi:type="dcterms:W3CDTF">2013-12-05T15:25:25Z</dcterms:created>
  <dcterms:modified xsi:type="dcterms:W3CDTF">2015-11-27T14:27:16Z</dcterms:modified>
</cp:coreProperties>
</file>