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7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9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1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5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2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3A521-2AA4-A946-98A6-152103FB4E40}" type="datetimeFigureOut">
              <a:rPr lang="en-US" smtClean="0"/>
              <a:t>26/02/2016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3BD9-7730-9148-988B-5FE02D9EC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blogbook.cern.ch/RICH/12210" TargetMode="Externa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blogbook.cern.ch/RICH/122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hyperlink" Target="https://lblogbook.cern.ch/RICH/1220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-1427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RICH2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5420776" y="-39178"/>
            <a:ext cx="37945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https://lblogbook.cern.ch/RICH/</a:t>
            </a:r>
            <a:r>
              <a:rPr lang="en-US" dirty="0" smtClean="0">
                <a:hlinkClick r:id="rId2"/>
              </a:rPr>
              <a:t>12208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https://lblogbook.cern.ch/RICH/</a:t>
            </a:r>
            <a:r>
              <a:rPr lang="en-US" dirty="0" smtClean="0">
                <a:hlinkClick r:id="rId3"/>
              </a:rPr>
              <a:t>12210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Rich2Stab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5622" y="-523626"/>
            <a:ext cx="5600597" cy="824815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303907" y="2571973"/>
            <a:ext cx="116869" cy="109074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03907" y="2823189"/>
            <a:ext cx="116869" cy="109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03907" y="3074966"/>
            <a:ext cx="116869" cy="109074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20776" y="2384989"/>
            <a:ext cx="3973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It. 0</a:t>
            </a:r>
          </a:p>
          <a:p>
            <a:r>
              <a:rPr lang="en-US" dirty="0" smtClean="0"/>
              <a:t>Final it. with algebraic solution method</a:t>
            </a:r>
          </a:p>
          <a:p>
            <a:r>
              <a:rPr lang="en-US" dirty="0" smtClean="0"/>
              <a:t>Final it. with </a:t>
            </a:r>
            <a:r>
              <a:rPr lang="en-US" dirty="0" err="1" smtClean="0"/>
              <a:t>minuit</a:t>
            </a:r>
            <a:r>
              <a:rPr lang="en-US" dirty="0" smtClean="0"/>
              <a:t> solution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Rich1Sta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1121" y="-438595"/>
            <a:ext cx="5648566" cy="8318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-1427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RICH1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5414696" y="-57076"/>
            <a:ext cx="3794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https://lblogbook.cern.ch/RICH/</a:t>
            </a:r>
            <a:r>
              <a:rPr lang="en-US" dirty="0" smtClean="0">
                <a:hlinkClick r:id="rId3"/>
              </a:rPr>
              <a:t>12209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6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ich2Stab_AllFi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85930" y="-285757"/>
            <a:ext cx="5665621" cy="83439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-1427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Individual fits for RICH2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093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Rich1Stab_AllFi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55391" y="-453888"/>
            <a:ext cx="5652158" cy="83240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-1427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Individual fits for RICH1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0936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Particle Physics Research Group, School of Physics, 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Prouve</dc:creator>
  <cp:lastModifiedBy>Claire Prouve</cp:lastModifiedBy>
  <cp:revision>11</cp:revision>
  <dcterms:created xsi:type="dcterms:W3CDTF">2016-02-26T11:14:34Z</dcterms:created>
  <dcterms:modified xsi:type="dcterms:W3CDTF">2016-02-26T11:56:05Z</dcterms:modified>
</cp:coreProperties>
</file>