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8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E4AD-30D5-E241-B700-9743F69564C5}" type="datetimeFigureOut">
              <a:rPr lang="en-US" smtClean="0"/>
              <a:t>11/04/2016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4772-694A-5F4D-A196-BE9E38EE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1538259" y="1352412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2713" y="1234128"/>
            <a:ext cx="1453814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database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713" y="299502"/>
            <a:ext cx="1464313" cy="776724"/>
          </a:xfrm>
          <a:prstGeom prst="roundRect">
            <a:avLst/>
          </a:prstGeom>
          <a:noFill/>
          <a:ln w="3810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76692" y="122046"/>
            <a:ext cx="3492000" cy="21600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Fill histograms with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Δθ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vs.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Φ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distribution </a:t>
            </a:r>
            <a:r>
              <a:rPr lang="en-US" sz="2400" dirty="0" smtClean="0">
                <a:solidFill>
                  <a:schemeClr val="tx1"/>
                </a:solidFill>
              </a:rPr>
              <a:t> of unambiguous </a:t>
            </a:r>
            <a:r>
              <a:rPr lang="en-US" sz="2400" dirty="0" smtClean="0">
                <a:solidFill>
                  <a:schemeClr val="tx1"/>
                </a:solidFill>
              </a:rPr>
              <a:t>photons for each </a:t>
            </a:r>
            <a:r>
              <a:rPr lang="en-US" sz="2400" dirty="0" smtClean="0">
                <a:solidFill>
                  <a:schemeClr val="tx1"/>
                </a:solidFill>
              </a:rPr>
              <a:t>mirror combination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5913" y="122046"/>
            <a:ext cx="3489354" cy="215796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Select high </a:t>
            </a:r>
            <a:r>
              <a:rPr lang="en-US" sz="2400" dirty="0" smtClean="0">
                <a:solidFill>
                  <a:schemeClr val="tx1"/>
                </a:solidFill>
              </a:rPr>
              <a:t>energy tracks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r>
              <a:rPr lang="en-US" sz="2400" dirty="0" smtClean="0">
                <a:solidFill>
                  <a:schemeClr val="tx1"/>
                </a:solidFill>
              </a:rPr>
              <a:t> reconstruct them </a:t>
            </a:r>
            <a:r>
              <a:rPr lang="en-US" sz="2400" dirty="0" smtClean="0">
                <a:solidFill>
                  <a:schemeClr val="tx1"/>
                </a:solidFill>
              </a:rPr>
              <a:t>under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the pion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hypothesis.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315267" y="935663"/>
            <a:ext cx="261425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 flipH="1">
            <a:off x="6145144" y="3147304"/>
            <a:ext cx="2276789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543505" y="400875"/>
            <a:ext cx="261425" cy="546278"/>
          </a:xfrm>
          <a:prstGeom prst="rightArrow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41088" y="4605874"/>
            <a:ext cx="7261824" cy="2160000"/>
            <a:chOff x="1167437" y="4605874"/>
            <a:chExt cx="7261824" cy="2160000"/>
          </a:xfrm>
        </p:grpSpPr>
        <p:sp>
          <p:nvSpPr>
            <p:cNvPr id="16" name="Rounded Rectangle 15"/>
            <p:cNvSpPr/>
            <p:nvPr/>
          </p:nvSpPr>
          <p:spPr>
            <a:xfrm>
              <a:off x="4937261" y="4605874"/>
              <a:ext cx="3492000" cy="2160000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Fit misalignments </a:t>
              </a:r>
              <a:r>
                <a:rPr lang="en-US" sz="2400" dirty="0" smtClean="0">
                  <a:solidFill>
                    <a:schemeClr val="tx1"/>
                  </a:solidFill>
                </a:rPr>
                <a:t>on detector </a:t>
              </a:r>
              <a:r>
                <a:rPr lang="en-US" sz="2400" dirty="0" smtClean="0">
                  <a:solidFill>
                    <a:schemeClr val="tx1"/>
                  </a:solidFill>
                </a:rPr>
                <a:t>plane for each mirror combination and determine individual mirror misalignments.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4658736" y="5490983"/>
              <a:ext cx="280470" cy="546278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167437" y="4605874"/>
              <a:ext cx="3492000" cy="2160000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Produce new database and verify if the convergence criteria was met.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59221" y="2480094"/>
            <a:ext cx="2632781" cy="1345802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Replace database and perform another iteration.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43912" y="2480094"/>
            <a:ext cx="2632780" cy="1345802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Alignment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  converged!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6200000">
            <a:off x="3409952" y="3950588"/>
            <a:ext cx="764297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 rot="16200000">
            <a:off x="1170626" y="3950588"/>
            <a:ext cx="764297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 rot="16200000">
            <a:off x="591247" y="1986655"/>
            <a:ext cx="440600" cy="54627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9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Alignment procedure</dc:title>
  <dc:creator>Claire Prouve</dc:creator>
  <cp:lastModifiedBy>Claire Prouve</cp:lastModifiedBy>
  <cp:revision>29</cp:revision>
  <dcterms:created xsi:type="dcterms:W3CDTF">2016-04-11T19:52:55Z</dcterms:created>
  <dcterms:modified xsi:type="dcterms:W3CDTF">2016-04-11T20:56:29Z</dcterms:modified>
</cp:coreProperties>
</file>