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312" y="-1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EA10-A2A1-F34B-818D-AD0F22E84F60}" type="datetimeFigureOut">
              <a:rPr lang="en-US" smtClean="0"/>
              <a:t>04/02/2016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A169-F139-E04F-B96D-A72A783C5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2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EA10-A2A1-F34B-818D-AD0F22E84F60}" type="datetimeFigureOut">
              <a:rPr lang="en-US" smtClean="0"/>
              <a:t>04/02/2016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A169-F139-E04F-B96D-A72A783C5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EA10-A2A1-F34B-818D-AD0F22E84F60}" type="datetimeFigureOut">
              <a:rPr lang="en-US" smtClean="0"/>
              <a:t>04/02/2016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A169-F139-E04F-B96D-A72A783C5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1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EA10-A2A1-F34B-818D-AD0F22E84F60}" type="datetimeFigureOut">
              <a:rPr lang="en-US" smtClean="0"/>
              <a:t>04/02/2016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A169-F139-E04F-B96D-A72A783C5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2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EA10-A2A1-F34B-818D-AD0F22E84F60}" type="datetimeFigureOut">
              <a:rPr lang="en-US" smtClean="0"/>
              <a:t>04/02/2016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A169-F139-E04F-B96D-A72A783C5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0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EA10-A2A1-F34B-818D-AD0F22E84F60}" type="datetimeFigureOut">
              <a:rPr lang="en-US" smtClean="0"/>
              <a:t>04/02/2016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A169-F139-E04F-B96D-A72A783C5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2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EA10-A2A1-F34B-818D-AD0F22E84F60}" type="datetimeFigureOut">
              <a:rPr lang="en-US" smtClean="0"/>
              <a:t>04/02/2016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A169-F139-E04F-B96D-A72A783C5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3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EA10-A2A1-F34B-818D-AD0F22E84F60}" type="datetimeFigureOut">
              <a:rPr lang="en-US" smtClean="0"/>
              <a:t>04/02/2016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A169-F139-E04F-B96D-A72A783C5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3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EA10-A2A1-F34B-818D-AD0F22E84F60}" type="datetimeFigureOut">
              <a:rPr lang="en-US" smtClean="0"/>
              <a:t>04/02/2016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A169-F139-E04F-B96D-A72A783C5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EA10-A2A1-F34B-818D-AD0F22E84F60}" type="datetimeFigureOut">
              <a:rPr lang="en-US" smtClean="0"/>
              <a:t>04/02/2016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A169-F139-E04F-B96D-A72A783C5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3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EA10-A2A1-F34B-818D-AD0F22E84F60}" type="datetimeFigureOut">
              <a:rPr lang="en-US" smtClean="0"/>
              <a:t>04/02/2016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A169-F139-E04F-B96D-A72A783C5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7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EEA10-A2A1-F34B-818D-AD0F22E84F60}" type="datetimeFigureOut">
              <a:rPr lang="en-US" smtClean="0"/>
              <a:t>04/02/2016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A169-F139-E04F-B96D-A72A783C5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1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ight Arrow 28"/>
          <p:cNvSpPr/>
          <p:nvPr/>
        </p:nvSpPr>
        <p:spPr>
          <a:xfrm>
            <a:off x="1471172" y="1347062"/>
            <a:ext cx="261425" cy="546278"/>
          </a:xfrm>
          <a:prstGeom prst="rightArrow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212614" y="1228778"/>
            <a:ext cx="1248937" cy="776724"/>
          </a:xfrm>
          <a:prstGeom prst="round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41783" y="725486"/>
            <a:ext cx="2280096" cy="1465209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Unambiguous photons </a:t>
            </a:r>
            <a:r>
              <a:rPr lang="en-US" sz="1600" dirty="0" smtClean="0">
                <a:solidFill>
                  <a:schemeClr val="tx1"/>
                </a:solidFill>
              </a:rPr>
              <a:t>will be reflected by the same mirror-pair no matter where along the track they were emitted.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5377" y="294152"/>
            <a:ext cx="1248937" cy="776724"/>
          </a:xfrm>
          <a:prstGeom prst="round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513980" y="116696"/>
            <a:ext cx="3492000" cy="2160000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Fill histograms with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Δθ</a:t>
            </a:r>
            <a:r>
              <a:rPr lang="en-US" dirty="0" smtClean="0">
                <a:solidFill>
                  <a:schemeClr val="tx1"/>
                </a:solidFill>
              </a:rPr>
              <a:t> vs.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   of unambiguous photons for each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mirror-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pair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25" name="Picture 24" descr="dThetavphiRec030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" b="9412"/>
          <a:stretch/>
        </p:blipFill>
        <p:spPr>
          <a:xfrm>
            <a:off x="5981029" y="4574375"/>
            <a:ext cx="2670985" cy="1683342"/>
          </a:xfrm>
          <a:prstGeom prst="rect">
            <a:avLst/>
          </a:prstGeom>
        </p:spPr>
      </p:pic>
      <p:pic>
        <p:nvPicPr>
          <p:cNvPr id="30" name="Picture 29" descr="Screen Shot 2015-07-12 at 13.19.3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06" b="6784"/>
          <a:stretch/>
        </p:blipFill>
        <p:spPr>
          <a:xfrm>
            <a:off x="2811960" y="245182"/>
            <a:ext cx="2351384" cy="2018153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H="1">
            <a:off x="4628935" y="504430"/>
            <a:ext cx="10494" cy="398885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763201" y="116696"/>
            <a:ext cx="3489354" cy="2157965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High energy tracks + reconstruct under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pion-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hypothesis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533025" y="4558834"/>
            <a:ext cx="3492000" cy="2160000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Determine misalignment on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detector </a:t>
            </a:r>
            <a:r>
              <a:rPr lang="en-US" dirty="0" smtClean="0">
                <a:solidFill>
                  <a:schemeClr val="tx1"/>
                </a:solidFill>
              </a:rPr>
              <a:t>plane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15377" y="5317966"/>
            <a:ext cx="1248937" cy="776724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</a:t>
            </a:r>
            <a:r>
              <a:rPr lang="en-US" dirty="0" smtClean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252555" y="901447"/>
            <a:ext cx="261425" cy="546278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 flipH="1">
            <a:off x="6146261" y="3138800"/>
            <a:ext cx="2274555" cy="546278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480793" y="395525"/>
            <a:ext cx="261425" cy="546278"/>
          </a:xfrm>
          <a:prstGeom prst="rightArrow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6200000">
            <a:off x="421200" y="4621117"/>
            <a:ext cx="847423" cy="546278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6200000">
            <a:off x="514478" y="3130842"/>
            <a:ext cx="660873" cy="546278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27238" y="3734418"/>
            <a:ext cx="2027969" cy="736127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Any mirror moved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&gt; 0.1 </a:t>
            </a:r>
            <a:r>
              <a:rPr lang="en-US" dirty="0" err="1" smtClean="0">
                <a:solidFill>
                  <a:schemeClr val="tx1"/>
                </a:solidFill>
              </a:rPr>
              <a:t>mrad</a:t>
            </a:r>
            <a:r>
              <a:rPr lang="en-US" dirty="0">
                <a:solidFill>
                  <a:schemeClr val="tx1"/>
                </a:solidFill>
              </a:rPr>
              <a:t>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959566" y="3281591"/>
            <a:ext cx="2209029" cy="736127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Wingdings"/>
              </a:rPr>
              <a:t>Alignment </a:t>
            </a:r>
            <a:r>
              <a:rPr lang="en-US" b="1" dirty="0" smtClean="0">
                <a:solidFill>
                  <a:schemeClr val="tx1"/>
                </a:solidFill>
                <a:sym typeface="Wingdings"/>
              </a:rPr>
              <a:t>converged!!!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763201" y="4558834"/>
            <a:ext cx="3492000" cy="2160000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Calculate mirror misalignments for each individual mirror +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Update database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flipH="1">
            <a:off x="5254500" y="5443943"/>
            <a:ext cx="280470" cy="546278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flipH="1">
            <a:off x="1468278" y="5443943"/>
            <a:ext cx="280470" cy="546278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Screen Shot 2015-12-21 at 14.53.4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" r="66944"/>
          <a:stretch/>
        </p:blipFill>
        <p:spPr>
          <a:xfrm>
            <a:off x="1863135" y="5658656"/>
            <a:ext cx="1652780" cy="838081"/>
          </a:xfrm>
          <a:prstGeom prst="rect">
            <a:avLst/>
          </a:prstGeom>
        </p:spPr>
      </p:pic>
      <p:pic>
        <p:nvPicPr>
          <p:cNvPr id="44" name="Picture 43" descr="Screen Shot 2015-12-21 at 14.53.4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63" r="2889"/>
          <a:stretch/>
        </p:blipFill>
        <p:spPr>
          <a:xfrm>
            <a:off x="3576594" y="5648160"/>
            <a:ext cx="1592001" cy="838081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127238" y="2337417"/>
            <a:ext cx="2027969" cy="736127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Replace database + do next iteration.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 rot="19917719">
            <a:off x="2164460" y="3595986"/>
            <a:ext cx="847423" cy="546278"/>
          </a:xfrm>
          <a:prstGeom prst="rightArrow">
            <a:avLst>
              <a:gd name="adj1" fmla="val 52456"/>
              <a:gd name="adj2" fmla="val 50000"/>
            </a:avLst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8" name="Right Arrow 47"/>
          <p:cNvSpPr/>
          <p:nvPr/>
        </p:nvSpPr>
        <p:spPr>
          <a:xfrm rot="16200000">
            <a:off x="678956" y="1898321"/>
            <a:ext cx="331913" cy="546278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2155207" y="3976075"/>
            <a:ext cx="127969" cy="215999"/>
          </a:xfrm>
          <a:prstGeom prst="triangle">
            <a:avLst>
              <a:gd name="adj" fmla="val 0"/>
            </a:avLst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20063047">
            <a:off x="2155522" y="4166243"/>
            <a:ext cx="146261" cy="514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82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73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Particle Physics Research Group, School of 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Prouve</dc:creator>
  <cp:lastModifiedBy>Claire Prouve</cp:lastModifiedBy>
  <cp:revision>15</cp:revision>
  <dcterms:created xsi:type="dcterms:W3CDTF">2016-02-04T14:18:58Z</dcterms:created>
  <dcterms:modified xsi:type="dcterms:W3CDTF">2016-02-04T14:31:05Z</dcterms:modified>
</cp:coreProperties>
</file>