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5" d="100"/>
          <a:sy n="125" d="100"/>
        </p:scale>
        <p:origin x="-2768" y="-1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09/02/2016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09/02/2016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09/02/2016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09/02/2016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09/02/2016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09/02/2016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09/02/2016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09/02/2016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09/02/2016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09/02/2016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09/02/2016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09/02/2016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09/02/2016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09/02/2016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680" y="1239520"/>
            <a:ext cx="8727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How many events for each alignment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Alignments with different number of events for different runs of the same period</a:t>
            </a:r>
            <a:br>
              <a:rPr lang="en-US" dirty="0" smtClean="0"/>
            </a:br>
            <a:r>
              <a:rPr lang="en-US" dirty="0" smtClean="0"/>
              <a:t>already made: RICH1 up to 1M events, was that good enough?</a:t>
            </a:r>
            <a:br>
              <a:rPr lang="en-US" dirty="0" smtClean="0"/>
            </a:br>
            <a:r>
              <a:rPr lang="en-US" dirty="0" smtClean="0"/>
              <a:t>Test up to 2M events? </a:t>
            </a:r>
            <a:br>
              <a:rPr lang="en-US" dirty="0" smtClean="0"/>
            </a:br>
            <a:r>
              <a:rPr lang="en-US" dirty="0" smtClean="0"/>
              <a:t>(+ record time the alignment takes as function of number of events)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Does alignment compensate for </a:t>
            </a:r>
            <a:r>
              <a:rPr lang="en-US" b="1" dirty="0" smtClean="0"/>
              <a:t>shifted mean of Cherenkov angle resolution</a:t>
            </a:r>
            <a:r>
              <a:rPr lang="en-US" dirty="0" smtClean="0"/>
              <a:t>? (RICH1)</a:t>
            </a:r>
            <a:br>
              <a:rPr lang="en-US" dirty="0" smtClean="0"/>
            </a:br>
            <a:r>
              <a:rPr lang="en-US" dirty="0" smtClean="0"/>
              <a:t>Alignment on same runs as already done but with shifted mean.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Stability of alignment over time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Alignments on same runs as </a:t>
            </a:r>
            <a:r>
              <a:rPr lang="en-US" dirty="0" err="1" smtClean="0"/>
              <a:t>Sneha</a:t>
            </a:r>
            <a:r>
              <a:rPr lang="en-US" dirty="0" smtClean="0"/>
              <a:t> used for PID curves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18446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Alignments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832</cp:revision>
  <cp:lastPrinted>2016-01-03T10:46:56Z</cp:lastPrinted>
  <dcterms:created xsi:type="dcterms:W3CDTF">2013-12-05T15:25:25Z</dcterms:created>
  <dcterms:modified xsi:type="dcterms:W3CDTF">2016-02-09T11:29:34Z</dcterms:modified>
</cp:coreProperties>
</file>