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98"/>
    <p:restoredTop sz="96405"/>
  </p:normalViewPr>
  <p:slideViewPr>
    <p:cSldViewPr snapToGrid="0" snapToObjects="1">
      <p:cViewPr>
        <p:scale>
          <a:sx n="75" d="100"/>
          <a:sy n="75" d="100"/>
        </p:scale>
        <p:origin x="14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74786-D222-3141-8313-3105B20C0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955652-C50C-5B4E-AF63-0DEB1BB75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16F8A-5ABF-6F47-89CB-4B9C5A9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B51-4CBA-0446-B157-02E8BCD06F5E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C6C7D-69EC-0C42-A149-54DA9608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D3237-CAE3-DF46-86CE-64148F6F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BB20-3455-B442-BB4B-31B363B9C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90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16482-D695-F748-9B48-D0FE6662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FBE44D-749F-F74D-AA69-C30EB8104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F546A-CBAF-7C40-AAA3-426F138F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B51-4CBA-0446-B157-02E8BCD06F5E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539D3-3FD4-F047-8C53-A998966E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E6C68-BB2C-1146-9760-428F2D14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BB20-3455-B442-BB4B-31B363B9C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98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A46570-E7FA-D040-B39C-17DDE7513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CA746D-1F8F-9444-8E73-3D4432653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97F69-1830-7D4A-B6FA-A88A563F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B51-4CBA-0446-B157-02E8BCD06F5E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E3E3A-7CA0-6E40-AE86-1F20F1A5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2B685-B6DC-CE45-AAD8-F61DF3BA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BB20-3455-B442-BB4B-31B363B9C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39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36A9C-E0EF-C74D-9E49-1A950BB7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4B4A2-595C-DA4B-97D2-A08568407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731F5-E65A-4049-8462-F8746751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B51-4CBA-0446-B157-02E8BCD06F5E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C0EEF-E35F-0440-8944-4864E886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0E15E-7034-9A45-83BD-0E572621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BB20-3455-B442-BB4B-31B363B9C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79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7E218-80F4-BE4B-AD71-61C3FA5E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E0F17B-4D17-964E-986C-1A36F0FC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FE85A-F655-FF44-86A8-95F9B2B3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B51-4CBA-0446-B157-02E8BCD06F5E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A43EF0-BD1E-AB4B-996D-BA4AA662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E3451-83C9-0B42-A340-B0273121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BB20-3455-B442-BB4B-31B363B9C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98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E6507-E703-1A44-A5CC-C47B9BE3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EEA88-B161-AA47-98F0-0DA4A3EA4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8C92BD-58AF-DF44-A874-C7C6D8A74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2D15F7-91C7-F74C-BA12-3612B96D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B51-4CBA-0446-B157-02E8BCD06F5E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75E6A4-45C3-E142-A57A-D72D4564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7D5C72-8BDD-0F42-98A3-0E27602E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BB20-3455-B442-BB4B-31B363B9C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590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3680A-B31E-AC4E-BAB0-514F474B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CF00D-A5A6-E942-8FE7-9FD1243A3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0E8BCA-FEE5-AB43-A93B-609002B5E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4C947B-C08D-A547-B0BE-2C5FBC67E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5DDA89-75A9-6940-BE24-D90BEE029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862D67-D518-0444-8A15-628E90C3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B51-4CBA-0446-B157-02E8BCD06F5E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27752D-108F-8C47-A643-DB55FB45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F1165D-FF05-A746-93B9-DC822A61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BB20-3455-B442-BB4B-31B363B9C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89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2B915-9784-4A48-9A79-F20B04B1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C77588-03F9-A644-B953-A3CCE1FB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B51-4CBA-0446-B157-02E8BCD06F5E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E05FBA-3DCF-0E43-86DB-964CDB90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44485A-5BDC-A547-9824-170CF957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BB20-3455-B442-BB4B-31B363B9C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30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0F10F7-0206-114E-BBED-E3841317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B51-4CBA-0446-B157-02E8BCD06F5E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6B6C54-0E28-A641-BB52-4FC07F0A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39D94-B476-3B40-8271-24325739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BB20-3455-B442-BB4B-31B363B9C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51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9049A-5587-4B4D-99B7-4D37D09D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DE700-F704-F54F-AD88-EAA7147C7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DF5EB-8E9B-9145-BAD6-17E473BF9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6CCA4-8EDF-AE4E-8CA0-F04D3827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B51-4CBA-0446-B157-02E8BCD06F5E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0F5387-CE9F-BE4E-886F-C0FCC6C3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135DC4-3AED-554F-B074-01F44827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BB20-3455-B442-BB4B-31B363B9C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25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CE15D-5989-5E41-BB48-F8736DE9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8D102B-A184-0E43-AF87-3471440BF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CAF99B-EF82-F84F-84E7-CFB2E6ACF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CB4BD2-D62C-8341-B011-97365E00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BB51-4CBA-0446-B157-02E8BCD06F5E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3C1D76-98E3-0046-A101-8E0858E8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D23554-2677-384F-9B27-25D22D8C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BB20-3455-B442-BB4B-31B363B9C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708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D12B01-C98A-DF4E-85C8-45A4E6B5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9BEFC-C6A8-CB4D-8370-932DBE5EF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521CC-6AC5-D94C-AE02-CC78FE888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CBB51-4CBA-0446-B157-02E8BCD06F5E}" type="datetimeFigureOut">
              <a:rPr kumimoji="1" lang="zh-CN" altLang="en-US" smtClean="0"/>
              <a:t>2023/12/2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92FDD-0E88-5B49-9B16-5024BFBA7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2951E-71F0-2145-A3E8-DBA6C0CD4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7BB20-3455-B442-BB4B-31B363B9C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65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 descr="统计">
            <a:extLst>
              <a:ext uri="{FF2B5EF4-FFF2-40B4-BE49-F238E27FC236}">
                <a16:creationId xmlns:a16="http://schemas.microsoft.com/office/drawing/2014/main" id="{B46AD987-243D-AD44-B933-2E3F3017F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659" y="1334158"/>
            <a:ext cx="958779" cy="958779"/>
          </a:xfrm>
          <a:prstGeom prst="rect">
            <a:avLst/>
          </a:prstGeom>
        </p:spPr>
      </p:pic>
      <p:pic>
        <p:nvPicPr>
          <p:cNvPr id="17" name="图形 16" descr="数据库">
            <a:extLst>
              <a:ext uri="{FF2B5EF4-FFF2-40B4-BE49-F238E27FC236}">
                <a16:creationId xmlns:a16="http://schemas.microsoft.com/office/drawing/2014/main" id="{B4842ACD-C0E6-2F4F-87E3-A3BEE2ED1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1317" y="1166105"/>
            <a:ext cx="1828512" cy="1828512"/>
          </a:xfrm>
          <a:prstGeom prst="rect">
            <a:avLst/>
          </a:prstGeom>
        </p:spPr>
      </p:pic>
      <p:pic>
        <p:nvPicPr>
          <p:cNvPr id="24" name="图形 23" descr="单级齿轮">
            <a:extLst>
              <a:ext uri="{FF2B5EF4-FFF2-40B4-BE49-F238E27FC236}">
                <a16:creationId xmlns:a16="http://schemas.microsoft.com/office/drawing/2014/main" id="{01FD30F6-E174-1548-A6F9-D3B7C32E81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898" y="2150123"/>
            <a:ext cx="625117" cy="625117"/>
          </a:xfrm>
          <a:prstGeom prst="rect">
            <a:avLst/>
          </a:prstGeom>
        </p:spPr>
      </p:pic>
      <p:pic>
        <p:nvPicPr>
          <p:cNvPr id="35" name="图形 34" descr="灯泡和齿轮">
            <a:extLst>
              <a:ext uri="{FF2B5EF4-FFF2-40B4-BE49-F238E27FC236}">
                <a16:creationId xmlns:a16="http://schemas.microsoft.com/office/drawing/2014/main" id="{3B55DE49-825E-FA42-BA34-7490AE5CF0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66939" y="1262266"/>
            <a:ext cx="914400" cy="914400"/>
          </a:xfrm>
          <a:prstGeom prst="rect">
            <a:avLst/>
          </a:prstGeom>
        </p:spPr>
      </p:pic>
      <p:pic>
        <p:nvPicPr>
          <p:cNvPr id="37" name="图形 36" descr="研究">
            <a:extLst>
              <a:ext uri="{FF2B5EF4-FFF2-40B4-BE49-F238E27FC236}">
                <a16:creationId xmlns:a16="http://schemas.microsoft.com/office/drawing/2014/main" id="{AD4E0595-E304-7C41-AF50-302E3D5B1B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21259" y="1318595"/>
            <a:ext cx="1434250" cy="1434250"/>
          </a:xfrm>
          <a:prstGeom prst="rect">
            <a:avLst/>
          </a:prstGeom>
        </p:spPr>
      </p:pic>
      <p:pic>
        <p:nvPicPr>
          <p:cNvPr id="39" name="图形 38" descr="统计信息 RTL">
            <a:extLst>
              <a:ext uri="{FF2B5EF4-FFF2-40B4-BE49-F238E27FC236}">
                <a16:creationId xmlns:a16="http://schemas.microsoft.com/office/drawing/2014/main" id="{8180A596-EC3C-4D46-B2F5-63EFA137E9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6825" y="1353155"/>
            <a:ext cx="914400" cy="914400"/>
          </a:xfrm>
          <a:prstGeom prst="rect">
            <a:avLst/>
          </a:prstGeom>
        </p:spPr>
      </p:pic>
      <p:pic>
        <p:nvPicPr>
          <p:cNvPr id="40" name="图形 39" descr="数据库">
            <a:extLst>
              <a:ext uri="{FF2B5EF4-FFF2-40B4-BE49-F238E27FC236}">
                <a16:creationId xmlns:a16="http://schemas.microsoft.com/office/drawing/2014/main" id="{AC7ACC46-0D06-2945-B9D6-3CAFE4A85D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98597" y="1100246"/>
            <a:ext cx="1828512" cy="1828512"/>
          </a:xfrm>
          <a:prstGeom prst="rect">
            <a:avLst/>
          </a:prstGeom>
        </p:spPr>
      </p:pic>
      <p:pic>
        <p:nvPicPr>
          <p:cNvPr id="41" name="图形 40" descr="单级齿轮">
            <a:extLst>
              <a:ext uri="{FF2B5EF4-FFF2-40B4-BE49-F238E27FC236}">
                <a16:creationId xmlns:a16="http://schemas.microsoft.com/office/drawing/2014/main" id="{1B3C1482-3E19-6848-80A5-E9319AAC3F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01489" y="2201544"/>
            <a:ext cx="625117" cy="625117"/>
          </a:xfrm>
          <a:prstGeom prst="rect">
            <a:avLst/>
          </a:prstGeom>
        </p:spPr>
      </p:pic>
      <p:pic>
        <p:nvPicPr>
          <p:cNvPr id="44" name="图形 43" descr="工具">
            <a:extLst>
              <a:ext uri="{FF2B5EF4-FFF2-40B4-BE49-F238E27FC236}">
                <a16:creationId xmlns:a16="http://schemas.microsoft.com/office/drawing/2014/main" id="{B785D51A-E04D-064F-A7FF-38975273829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76149" y="2064679"/>
            <a:ext cx="812159" cy="812159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9AB42EA1-DC58-A840-AEA9-96363BF7EF6E}"/>
              </a:ext>
            </a:extLst>
          </p:cNvPr>
          <p:cNvSpPr txBox="1"/>
          <p:nvPr/>
        </p:nvSpPr>
        <p:spPr>
          <a:xfrm>
            <a:off x="3505658" y="468450"/>
            <a:ext cx="529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Configuration Tuning</a:t>
            </a:r>
            <a:endParaRPr kumimoji="1" lang="zh-CN" altLang="en-US" sz="36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12B6DDE-4821-3741-B3CA-38DA6D70F04C}"/>
              </a:ext>
            </a:extLst>
          </p:cNvPr>
          <p:cNvSpPr txBox="1"/>
          <p:nvPr/>
        </p:nvSpPr>
        <p:spPr>
          <a:xfrm>
            <a:off x="3251200" y="3263429"/>
            <a:ext cx="626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Evolutionary Computation</a:t>
            </a:r>
            <a:endParaRPr kumimoji="1" lang="zh-CN" altLang="en-US" sz="36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4C06598F-114C-714C-AF3D-C4245AC0818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93327" y="3928084"/>
            <a:ext cx="7633782" cy="199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Arial Rounded MT Bold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2023-12-02T13:37:33Z</dcterms:created>
  <dcterms:modified xsi:type="dcterms:W3CDTF">2023-12-02T23:50:25Z</dcterms:modified>
</cp:coreProperties>
</file>