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81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293507663673.jpeg"></Relationship><Relationship Id="rId2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935071373673.jpeg"></Relationship><Relationship Id="rId2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2935071383673.jpe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21300484675.png"></Relationship><Relationship Id="rId2" Type="http://schemas.openxmlformats.org/officeDocument/2006/relationships/image" Target="../media/fImage21300494445.png"></Relationship><Relationship Id="rId3" Type="http://schemas.openxmlformats.org/officeDocument/2006/relationships/image" Target="../media/fImage2935071393673.jpe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9323537294.png"></Relationship><Relationship Id="rId3" Type="http://schemas.openxmlformats.org/officeDocument/2006/relationships/image" Target="../media/fImage2935071403673.jpeg"></Relationship><Relationship Id="rId4" Type="http://schemas.openxmlformats.org/officeDocument/2006/relationships/image" Target="../media/fImage34541855696.png"></Relationship><Relationship Id="rId5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2935071423673.jpeg"></Relationship><Relationship Id="rId2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935071433673.jpeg"></Relationship><Relationship Id="rId2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a/AppData/Roaming/PolarisOffice/ETemp/2492_8327240/fImage293507663673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5482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635" y="0"/>
            <a:ext cx="12217400" cy="6924040"/>
          </a:xfrm>
          <a:prstGeom prst="rect"/>
          <a:solidFill>
            <a:srgbClr val="DDEBF7">
              <a:alpha val="400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 rot="0">
            <a:off x="914400" y="1355725"/>
            <a:ext cx="10365105" cy="20656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solidFill>
                  <a:srgbClr val="000000"/>
                </a:solidFill>
                <a:latin typeface="타이포_다방구 B" charset="0"/>
                <a:ea typeface="타이포_다방구 B" charset="0"/>
              </a:rPr>
              <a:t>ABOT과 스마트폰 사이 블루투스를 활용한 자동차 게임</a:t>
            </a:r>
            <a:endParaRPr lang="ko-KR" altLang="en-US" sz="4000">
              <a:solidFill>
                <a:srgbClr val="000000"/>
              </a:solidFill>
              <a:latin typeface="타이포_다방구 B" charset="0"/>
              <a:ea typeface="타이포_다방구 B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/>
          </p:cNvSpPr>
          <p:nvPr>
            <p:ph type="subTitle" idx="1"/>
          </p:nvPr>
        </p:nvSpPr>
        <p:spPr>
          <a:xfrm>
            <a:off x="2907665" y="3430270"/>
            <a:ext cx="6088380" cy="26733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 </a:t>
            </a:r>
            <a:r>
              <a:rPr sz="32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팀원</a:t>
            </a:r>
            <a:r>
              <a:rPr sz="32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   </a:t>
            </a:r>
            <a:r>
              <a:rPr sz="32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:   </a:t>
            </a:r>
            <a:r>
              <a:rPr sz="28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하보천</a:t>
            </a:r>
            <a:endParaRPr lang="ko-KR" altLang="en-US" sz="2800" b="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>
                <a:latin typeface="나눔고딕" charset="0"/>
                <a:ea typeface="나눔고딕" charset="0"/>
              </a:rPr>
              <a:t>                 </a:t>
            </a:r>
            <a:r>
              <a:rPr sz="2800" b="0">
                <a:latin typeface="나눔고딕" charset="0"/>
                <a:ea typeface="나눔고딕" charset="0"/>
              </a:rPr>
              <a:t> </a:t>
            </a:r>
            <a:r>
              <a:rPr sz="2800" b="0">
                <a:latin typeface="나눔고딕" charset="0"/>
                <a:ea typeface="나눔고딕" charset="0"/>
              </a:rPr>
              <a:t>    </a:t>
            </a:r>
            <a:r>
              <a:rPr sz="2800" b="0">
                <a:latin typeface="나눔고딕" charset="0"/>
                <a:ea typeface="나눔고딕" charset="0"/>
              </a:rPr>
              <a:t> </a:t>
            </a:r>
            <a:r>
              <a:rPr sz="2800" b="0">
                <a:latin typeface="나눔고딕" charset="0"/>
                <a:ea typeface="나눔고딕" charset="0"/>
              </a:rPr>
              <a:t> 김소망 </a:t>
            </a:r>
            <a:endParaRPr lang="ko-KR" altLang="en-US" sz="2800" b="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>
                <a:latin typeface="나눔고딕" charset="0"/>
                <a:ea typeface="나눔고딕" charset="0"/>
              </a:rPr>
              <a:t>             </a:t>
            </a:r>
            <a:r>
              <a:rPr sz="2800" b="0">
                <a:latin typeface="나눔고딕" charset="0"/>
                <a:ea typeface="나눔고딕" charset="0"/>
              </a:rPr>
              <a:t>          </a:t>
            </a:r>
            <a:r>
              <a:rPr sz="2800" b="0">
                <a:latin typeface="나눔고딕" charset="0"/>
                <a:ea typeface="나눔고딕" charset="0"/>
              </a:rPr>
              <a:t> 김연빈 </a:t>
            </a:r>
            <a:endParaRPr lang="ko-KR" altLang="en-US" sz="2800" b="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>
                <a:latin typeface="나눔고딕" charset="0"/>
                <a:ea typeface="나눔고딕" charset="0"/>
              </a:rPr>
              <a:t>          </a:t>
            </a:r>
            <a:r>
              <a:rPr sz="2800" b="0">
                <a:latin typeface="나눔고딕" charset="0"/>
                <a:ea typeface="나눔고딕" charset="0"/>
              </a:rPr>
              <a:t>              </a:t>
            </a:r>
            <a:r>
              <a:rPr sz="2800" b="0">
                <a:latin typeface="나눔고딕" charset="0"/>
                <a:ea typeface="나눔고딕" charset="0"/>
              </a:rPr>
              <a:t>장충희 </a:t>
            </a:r>
            <a:endParaRPr lang="ko-KR" altLang="en-US" sz="2800" b="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>
                <a:latin typeface="나눔고딕" charset="0"/>
                <a:ea typeface="나눔고딕" charset="0"/>
              </a:rPr>
              <a:t>                   </a:t>
            </a:r>
            <a:endParaRPr lang="ko-KR" altLang="en-US" sz="280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5482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635" y="0"/>
            <a:ext cx="12217400" cy="6924040"/>
          </a:xfrm>
          <a:prstGeom prst="rect"/>
          <a:solidFill>
            <a:srgbClr val="DDEBF7">
              <a:alpha val="400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810260" y="448945"/>
            <a:ext cx="10365105" cy="14732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5309870" algn="l"/>
              </a:tabLst>
            </a:pPr>
            <a:r>
              <a:rPr sz="4400">
                <a:latin typeface="±¼¸²" charset="0"/>
                <a:ea typeface="±¼¸²" charset="0"/>
              </a:rPr>
              <a:t> </a:t>
            </a:r>
            <a:r>
              <a:rPr sz="4400">
                <a:latin typeface="메이플스토리" charset="0"/>
                <a:ea typeface="메이플스토리" charset="0"/>
              </a:rPr>
              <a:t>목차</a:t>
            </a:r>
            <a:r>
              <a:rPr sz="4400">
                <a:latin typeface="메이플스토리" charset="0"/>
                <a:ea typeface="메이플스토리" charset="0"/>
              </a:rPr>
              <a:t/>
            </a:r>
            <a:br>
              <a:rPr sz="4400">
                <a:latin typeface="메이플스토리" charset="0"/>
                <a:ea typeface="메이플스토리" charset="0"/>
              </a:rPr>
            </a:br>
            <a:endParaRPr lang="ko-KR" altLang="en-US" sz="4400">
              <a:latin typeface="±¼¸²" charset="0"/>
              <a:ea typeface="±¼¸²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724660" y="2477770"/>
            <a:ext cx="8535670" cy="20701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나눔고딕" charset="0"/>
                <a:ea typeface="나눔고딕" charset="0"/>
              </a:rPr>
              <a:t>1. 토의</a:t>
            </a:r>
            <a:endParaRPr lang="ko-KR" altLang="en-US" sz="400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나눔고딕" charset="0"/>
                <a:ea typeface="나눔고딕" charset="0"/>
              </a:rPr>
              <a:t>2. 활동</a:t>
            </a:r>
            <a:endParaRPr lang="ko-KR" altLang="en-US" sz="400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나눔고딕" charset="0"/>
                <a:ea typeface="나눔고딕" charset="0"/>
              </a:rPr>
              <a:t>3. 결과</a:t>
            </a:r>
            <a:endParaRPr lang="ko-KR" altLang="en-US" sz="400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나눔고딕" charset="0"/>
                <a:ea typeface="나눔고딕" charset="0"/>
              </a:rPr>
              <a:t>4. 소감</a:t>
            </a:r>
            <a:endParaRPr lang="ko-KR" altLang="en-US" sz="40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a/AppData/Roaming/PolarisOffice/ETemp/2492_8327240/fImage2935071383673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5482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-25400" y="-65405"/>
            <a:ext cx="12217400" cy="6924040"/>
          </a:xfrm>
          <a:prstGeom prst="rect"/>
          <a:solidFill>
            <a:srgbClr val="DDEBF7">
              <a:alpha val="400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822960" y="436245"/>
            <a:ext cx="10365105" cy="14732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메이플스토리" charset="0"/>
                <a:ea typeface="메이플스토리" charset="0"/>
              </a:rPr>
              <a:t>토의 내용</a:t>
            </a:r>
            <a:r>
              <a:rPr sz="4400">
                <a:latin typeface="±¼¸²" charset="0"/>
                <a:ea typeface="±¼¸²" charset="0"/>
              </a:rPr>
              <a:t> </a:t>
            </a:r>
            <a:r>
              <a:rPr sz="4400">
                <a:latin typeface="±¼¸²" charset="0"/>
                <a:ea typeface="±¼¸²" charset="0"/>
              </a:rPr>
              <a:t/>
            </a:r>
            <a:br>
              <a:rPr sz="4400">
                <a:latin typeface="±¼¸²" charset="0"/>
                <a:ea typeface="±¼¸²" charset="0"/>
              </a:rPr>
            </a:br>
            <a:endParaRPr lang="ko-KR" altLang="en-US" sz="4400">
              <a:latin typeface="±¼¸²" charset="0"/>
              <a:ea typeface="±¼¸²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808355" y="1524000"/>
            <a:ext cx="10156825" cy="49390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팀원들과 어떤 작품을 만들지 토의 하다, 수업에서 배운 더듬이, 블루투스 무선통신, 아두이노 소리 내기를 조합해서</a:t>
            </a:r>
            <a:r>
              <a:rPr sz="32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 “</a:t>
            </a:r>
            <a:r>
              <a:rPr sz="2800">
                <a:solidFill>
                  <a:srgbClr val="000000"/>
                </a:solidFill>
                <a:latin typeface="나눔고딕" charset="0"/>
                <a:ea typeface="나눔고딕" charset="0"/>
              </a:rPr>
              <a:t>ABOT과 스마트폰 사이 블루투스를 활용한 자동차 게임”을 만들게 되었습니다.</a:t>
            </a:r>
            <a:endParaRPr lang="ko-KR" altLang="en-US" sz="28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역활 :    </a:t>
            </a:r>
            <a:r>
              <a:rPr sz="28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하보천 - </a:t>
            </a:r>
            <a:r>
              <a:rPr sz="2800" b="0">
                <a:latin typeface="나눔고딕" charset="0"/>
                <a:ea typeface="나눔고딕" charset="0"/>
              </a:rPr>
              <a:t>GitHub, 논문 </a:t>
            </a:r>
            <a:endParaRPr lang="ko-KR" altLang="en-US" sz="2800" b="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>
                <a:latin typeface="나눔고딕" charset="0"/>
                <a:ea typeface="나눔고딕" charset="0"/>
              </a:rPr>
              <a:t>            김소망 - PPT, 리플릿 </a:t>
            </a:r>
            <a:endParaRPr lang="ko-KR" altLang="en-US" sz="2800" b="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>
                <a:latin typeface="나눔고딕" charset="0"/>
                <a:ea typeface="나눔고딕" charset="0"/>
              </a:rPr>
              <a:t>    김연빈 - 유튜브</a:t>
            </a:r>
            <a:endParaRPr lang="ko-KR" altLang="en-US" sz="2800" b="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>
                <a:latin typeface="나눔고딕" charset="0"/>
                <a:ea typeface="나눔고딕" charset="0"/>
              </a:rPr>
              <a:t> 장충희 - 코딩</a:t>
            </a:r>
            <a:endParaRPr lang="ko-KR" altLang="en-US" sz="2800" b="0">
              <a:latin typeface="나눔고딕" charset="0"/>
              <a:ea typeface="나눔고딕" charset="0"/>
            </a:endParaRPr>
          </a:p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>
                <a:latin typeface="나눔고딕" charset="0"/>
                <a:ea typeface="나눔고딕" charset="0"/>
              </a:rPr>
              <a:t>         다 함께 - 작품제작 </a:t>
            </a:r>
            <a:endParaRPr lang="ko-KR" altLang="en-US" sz="280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/AppData/Roaming/PolarisOffice/ETemp/2492_8327240/fImage2935071393673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54825"/>
          </a:xfrm>
          <a:prstGeom prst="rect"/>
          <a:noFill/>
        </p:spPr>
      </p:pic>
      <p:sp>
        <p:nvSpPr>
          <p:cNvPr id="10" name="도형 9"/>
          <p:cNvSpPr>
            <a:spLocks/>
          </p:cNvSpPr>
          <p:nvPr/>
        </p:nvSpPr>
        <p:spPr>
          <a:xfrm rot="0">
            <a:off x="-25400" y="-65405"/>
            <a:ext cx="12217400" cy="6924040"/>
          </a:xfrm>
          <a:prstGeom prst="rect"/>
          <a:solidFill>
            <a:srgbClr val="DDEBF7">
              <a:alpha val="400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914400" y="295275"/>
            <a:ext cx="10365740" cy="1473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±¼¸²" charset="0"/>
                <a:ea typeface="±¼¸²" charset="0"/>
              </a:rPr>
              <a:t/>
            </a:r>
            <a:br>
              <a:rPr lang="ko-KR" altLang="en-US" sz="4400">
                <a:latin typeface="±¼¸²" charset="0"/>
                <a:ea typeface="±¼¸²" charset="0"/>
              </a:rPr>
            </a:br>
            <a:r>
              <a:rPr sz="4000">
                <a:latin typeface="메이플스토리" charset="0"/>
                <a:ea typeface="메이플스토리" charset="0"/>
              </a:rPr>
              <a:t>활동(ABOT만들기, 코딩하기)</a:t>
            </a:r>
            <a:r>
              <a:rPr lang="ko-KR" altLang="en-US" sz="4400">
                <a:latin typeface="±¼¸²" charset="0"/>
                <a:ea typeface="±¼¸²" charset="0"/>
              </a:rPr>
              <a:t/>
            </a:r>
            <a:br>
              <a:rPr lang="ko-KR" altLang="en-US" sz="4400">
                <a:latin typeface="±¼¸²" charset="0"/>
                <a:ea typeface="±¼¸²" charset="0"/>
              </a:rPr>
            </a:br>
            <a:endParaRPr lang="ko-KR" altLang="en-US" sz="4400">
              <a:latin typeface="±¼¸²" charset="0"/>
              <a:ea typeface="±¼¸²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23"/>
          <a:stretch>
            <a:fillRect/>
          </a:stretch>
        </p:blipFill>
        <p:spPr>
          <a:xfrm rot="0">
            <a:off x="2503805" y="1333500"/>
            <a:ext cx="3434080" cy="51441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81"/>
          <a:stretch>
            <a:fillRect/>
          </a:stretch>
        </p:blipFill>
        <p:spPr>
          <a:xfrm rot="0">
            <a:off x="6218555" y="3556000"/>
            <a:ext cx="3354705" cy="2921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</p:pic>
      <p:sp>
        <p:nvSpPr>
          <p:cNvPr id="8" name="도형 7"/>
          <p:cNvSpPr>
            <a:spLocks/>
          </p:cNvSpPr>
          <p:nvPr/>
        </p:nvSpPr>
        <p:spPr>
          <a:xfrm rot="5400000" flipH="1" flipV="1">
            <a:off x="4756150" y="3067685"/>
            <a:ext cx="2620010" cy="3691890"/>
          </a:xfrm>
          <a:prstGeom prst="curvedConnector5">
            <a:avLst>
              <a:gd name="adj1" fmla="val -9694"/>
              <a:gd name="adj2" fmla="val 44366"/>
              <a:gd name="adj3" fmla="val 11269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54825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635" y="0"/>
            <a:ext cx="12217400" cy="6924040"/>
          </a:xfrm>
          <a:prstGeom prst="rect"/>
          <a:solidFill>
            <a:srgbClr val="DDEBF7">
              <a:alpha val="400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914400" y="226060"/>
            <a:ext cx="10365105" cy="14732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메이플스토리" charset="0"/>
                <a:ea typeface="메이플스토리" charset="0"/>
              </a:rPr>
              <a:t>결과</a:t>
            </a:r>
            <a:r>
              <a:rPr sz="4400">
                <a:latin typeface="±¼¸²" charset="0"/>
                <a:ea typeface="±¼¸²" charset="0"/>
              </a:rPr>
              <a:t/>
            </a:r>
            <a:br>
              <a:rPr sz="4400">
                <a:latin typeface="±¼¸²" charset="0"/>
                <a:ea typeface="±¼¸²" charset="0"/>
              </a:rPr>
            </a:br>
            <a:endParaRPr lang="ko-KR" altLang="en-US" sz="4400">
              <a:latin typeface="±¼¸²" charset="0"/>
              <a:ea typeface="±¼¸²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-123825" y="1235075"/>
            <a:ext cx="6443345" cy="671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cap="none" b="0">
                <a:solidFill>
                  <a:schemeClr val="tx1"/>
                </a:solidFill>
                <a:latin typeface="나눔고딕" charset="0"/>
                <a:ea typeface="나눔고딕" charset="0"/>
              </a:rPr>
              <a:t>논문 작성</a:t>
            </a:r>
            <a:endParaRPr lang="ko-KR" altLang="en-US" sz="3200" cap="none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445" y="2092325"/>
            <a:ext cx="4679315" cy="440118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635750" y="1238250"/>
            <a:ext cx="352552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유튜브 동영상 촬영</a:t>
            </a:r>
            <a:endParaRPr lang="ko-KR" altLang="en-US" sz="2800">
              <a:latin typeface="나눔고딕" charset="0"/>
              <a:ea typeface="나눔고딕" charset="0"/>
            </a:endParaRPr>
          </a:p>
        </p:txBody>
      </p:sp>
      <p:pic>
        <p:nvPicPr>
          <p:cNvPr id="8" name="그림 7" descr="C:/Users/a/AppData/Roaming/PolarisOffice/ETemp/8880_4739416/fImage3454185569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14035" y="2092325"/>
            <a:ext cx="5861050" cy="437578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54825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635" y="26035"/>
            <a:ext cx="12217400" cy="6924040"/>
          </a:xfrm>
          <a:prstGeom prst="rect"/>
          <a:solidFill>
            <a:srgbClr val="DDEBF7">
              <a:alpha val="400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914400" y="321310"/>
            <a:ext cx="10365740" cy="1473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메이플스토리" charset="0"/>
                <a:ea typeface="메이플스토리" charset="0"/>
              </a:rPr>
              <a:t>소감</a:t>
            </a:r>
            <a:r>
              <a:rPr sz="4400">
                <a:latin typeface="메이플스토리" charset="0"/>
                <a:ea typeface="메이플스토리" charset="0"/>
              </a:rPr>
              <a:t/>
            </a:r>
            <a:br>
              <a:rPr sz="4400">
                <a:latin typeface="메이플스토리" charset="0"/>
                <a:ea typeface="메이플스토리" charset="0"/>
              </a:rPr>
            </a:br>
            <a:endParaRPr lang="ko-KR" altLang="en-US" sz="4400">
              <a:latin typeface="±¼¸²" charset="0"/>
              <a:ea typeface="±¼¸²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281555" y="1694815"/>
            <a:ext cx="8203565" cy="3166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교수님께서 팀 과제를 내주셨을 때 에는 막막하고 어떻게 해야할지 몰랐지만, 팀원들과 고민해 보면서 평소에 만들어 보고 싶었던 작품을 선정할 수 있었습니다. abot을 코딩하는 과정에서 막히는 것들이 있었지만, 포기하지 않고서 저희들이 머리를 맏대거나 교수님께 도움을 구해서 문제를 해결 할 수 있었습니다. 그리고 완성된 작품을 보며 정말 뿌듯한 기분이 들었습니다. 또 이번 팀활동으로 역할분담을 하고 맡은 것을 하면서 이때까지 배운내용을 복습하</a:t>
            </a:r>
            <a:r>
              <a:rPr sz="2000">
                <a:latin typeface="맑은 고딕" charset="0"/>
                <a:ea typeface="맑은 고딕" charset="0"/>
              </a:rPr>
              <a:t>는</a:t>
            </a:r>
            <a:r>
              <a:rPr sz="2000">
                <a:latin typeface="맑은 고딕" charset="0"/>
                <a:ea typeface="맑은 고딕" charset="0"/>
              </a:rPr>
              <a:t> 재미있고 유익한 시간이었습니다. 벌써 창의공학 수업이 끝난다니 믿기지 않고 이제 다음주면 창의공학 기말 시험인데 남은 시간동안 열심히 공부 하여 좋은 성적 받도록 하겠습니다.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5482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-25400" y="-64770"/>
            <a:ext cx="12217400" cy="6924040"/>
          </a:xfrm>
          <a:prstGeom prst="rect"/>
          <a:solidFill>
            <a:srgbClr val="DDEBF7">
              <a:alpha val="400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914400" y="2131060"/>
            <a:ext cx="10365105" cy="14732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메이플스토리" charset="0"/>
                <a:ea typeface="메이플스토리" charset="0"/>
              </a:rPr>
              <a:t>감사합니다</a:t>
            </a:r>
            <a:endParaRPr lang="ko-KR" altLang="en-US" sz="4400">
              <a:latin typeface="메이플스토리" charset="0"/>
              <a:ea typeface="메이플스토리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dltkschemdgk</cp:lastModifiedBy>
  <dc:title>PowerPoint 프레젠테이션</dc:title>
  <dcterms:modified xsi:type="dcterms:W3CDTF">2016-08-19T04:44:35Z</dcterms:modified>
</cp:coreProperties>
</file>