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80695" y="468630"/>
            <a:ext cx="48977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字符串的编辑距离</a:t>
            </a:r>
            <a:endParaRPr lang="zh-CN" altLang="en-US" sz="4000"/>
          </a:p>
        </p:txBody>
      </p:sp>
      <p:sp>
        <p:nvSpPr>
          <p:cNvPr id="5" name="文本框 4"/>
          <p:cNvSpPr txBox="1"/>
          <p:nvPr/>
        </p:nvSpPr>
        <p:spPr>
          <a:xfrm>
            <a:off x="678815" y="1942465"/>
            <a:ext cx="3654425" cy="23069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zh-CN" altLang="en-US" sz="2400"/>
              <a:t>单次操作：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1.  </a:t>
            </a:r>
            <a:r>
              <a:rPr lang="zh-CN" altLang="en-US" sz="2400"/>
              <a:t>替换（</a:t>
            </a:r>
            <a:r>
              <a:rPr lang="en-US" altLang="zh-CN" sz="2400"/>
              <a:t>replace</a:t>
            </a:r>
            <a:r>
              <a:rPr lang="zh-CN" altLang="en-US" sz="2400"/>
              <a:t>）</a:t>
            </a:r>
            <a:endParaRPr lang="zh-CN" altLang="en-US" sz="2400"/>
          </a:p>
          <a:p>
            <a:r>
              <a:rPr lang="en-US" altLang="zh-CN" sz="2400"/>
              <a:t>2.  </a:t>
            </a:r>
            <a:r>
              <a:rPr lang="zh-CN" altLang="en-US" sz="2400"/>
              <a:t>删除（</a:t>
            </a:r>
            <a:r>
              <a:rPr lang="en-US" altLang="zh-CN" sz="2400"/>
              <a:t>delete</a:t>
            </a:r>
            <a:r>
              <a:rPr lang="zh-CN" altLang="en-US" sz="2400"/>
              <a:t>）</a:t>
            </a:r>
            <a:endParaRPr lang="zh-CN" altLang="en-US" sz="2400"/>
          </a:p>
          <a:p>
            <a:r>
              <a:rPr lang="en-US" altLang="zh-CN" sz="2400"/>
              <a:t>3.  </a:t>
            </a:r>
            <a:r>
              <a:rPr lang="zh-CN" altLang="en-US" sz="2400"/>
              <a:t>插入（</a:t>
            </a:r>
            <a:r>
              <a:rPr lang="en-US" altLang="zh-CN" sz="2400"/>
              <a:t>insert</a:t>
            </a:r>
            <a:r>
              <a:rPr lang="zh-CN" altLang="en-US" sz="2400"/>
              <a:t>）</a:t>
            </a:r>
            <a:endParaRPr lang="zh-CN" altLang="en-US" sz="2400"/>
          </a:p>
          <a:p>
            <a:r>
              <a:rPr lang="en-US" altLang="zh-CN" sz="2400"/>
              <a:t>4.  </a:t>
            </a:r>
            <a:r>
              <a:rPr lang="zh-CN" altLang="en-US" sz="2400"/>
              <a:t>对换（</a:t>
            </a:r>
            <a:r>
              <a:rPr lang="en-US" altLang="zh-CN" sz="2400"/>
              <a:t>transpose</a:t>
            </a:r>
            <a:r>
              <a:rPr lang="zh-CN" altLang="en-US" sz="2400"/>
              <a:t>）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5469890" y="4164965"/>
            <a:ext cx="5457190" cy="156845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p>
            <a:r>
              <a:rPr lang="zh-CN" altLang="en-US" sz="2400"/>
              <a:t>求解办法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1.  </a:t>
            </a:r>
            <a:r>
              <a:rPr lang="zh-CN" altLang="en-US" sz="2400"/>
              <a:t>动态规划法（</a:t>
            </a:r>
            <a:r>
              <a:rPr lang="en-US" altLang="zh-CN" sz="2400"/>
              <a:t>DP</a:t>
            </a:r>
            <a:r>
              <a:rPr lang="zh-CN" altLang="en-US" sz="2400"/>
              <a:t>）</a:t>
            </a:r>
            <a:endParaRPr lang="zh-CN" altLang="en-US" sz="2400"/>
          </a:p>
          <a:p>
            <a:r>
              <a:rPr lang="en-US" altLang="zh-CN" sz="2400"/>
              <a:t>2.  </a:t>
            </a:r>
            <a:r>
              <a:rPr lang="zh-CN" altLang="en-US" sz="2400"/>
              <a:t>利用</a:t>
            </a:r>
            <a:r>
              <a:rPr lang="en-US" altLang="zh-CN" sz="2400"/>
              <a:t>NTLK</a:t>
            </a:r>
            <a:r>
              <a:rPr lang="zh-CN" altLang="en-US" sz="2400"/>
              <a:t>模块的</a:t>
            </a:r>
            <a:r>
              <a:rPr lang="en-US" altLang="zh-CN" sz="2400"/>
              <a:t>edit_distance()</a:t>
            </a:r>
            <a:r>
              <a:rPr lang="zh-CN" altLang="en-US" sz="2400"/>
              <a:t>函数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5305425" y="1802130"/>
            <a:ext cx="5786755" cy="19380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zh-CN" altLang="en-US" sz="2400"/>
              <a:t>例：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'act' </a:t>
            </a:r>
            <a:r>
              <a:rPr lang="zh-CN" altLang="en-US" sz="2400"/>
              <a:t>与  </a:t>
            </a:r>
            <a:r>
              <a:rPr lang="en-US" altLang="zh-CN" sz="2400"/>
              <a:t>'atc' </a:t>
            </a:r>
            <a:r>
              <a:rPr lang="zh-CN" altLang="en-US" sz="2400"/>
              <a:t>的编辑距离为</a:t>
            </a:r>
            <a:r>
              <a:rPr lang="en-US" altLang="zh-CN" sz="2400"/>
              <a:t>1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‘sunday’  </a:t>
            </a:r>
            <a:r>
              <a:rPr lang="zh-CN" altLang="en-US" sz="2400"/>
              <a:t>与  </a:t>
            </a:r>
            <a:r>
              <a:rPr lang="en-US" altLang="zh-CN" sz="2400"/>
              <a:t>'Saturday ' </a:t>
            </a:r>
            <a:r>
              <a:rPr lang="zh-CN" altLang="en-US" sz="2400"/>
              <a:t>的编辑距离为</a:t>
            </a:r>
            <a:r>
              <a:rPr lang="en-US" altLang="zh-CN" sz="2400"/>
              <a:t>2</a:t>
            </a:r>
            <a:endParaRPr lang="en-US" altLang="zh-CN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语料库（</a:t>
            </a:r>
            <a:r>
              <a:rPr lang="en-US" altLang="zh-CN"/>
              <a:t>Corpus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51965"/>
            <a:ext cx="10515600" cy="3363595"/>
          </a:xfrm>
        </p:spPr>
        <p:txBody>
          <a:bodyPr/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Big.txt: </a:t>
            </a:r>
            <a:r>
              <a:rPr lang="en-US" altLang="zh-CN">
                <a:solidFill>
                  <a:schemeClr val="tx1"/>
                </a:solidFill>
              </a:rPr>
              <a:t>(http://norvig.com/big.txt)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Gutenberg</a:t>
            </a:r>
            <a:r>
              <a:rPr lang="zh-CN" altLang="en-US"/>
              <a:t>语料库数据</a:t>
            </a:r>
            <a:endParaRPr lang="zh-CN" altLang="en-US"/>
          </a:p>
          <a:p>
            <a:r>
              <a:rPr lang="zh-CN" altLang="en-US"/>
              <a:t>维基词典</a:t>
            </a:r>
            <a:endParaRPr lang="zh-CN" altLang="en-US"/>
          </a:p>
          <a:p>
            <a:r>
              <a:rPr lang="zh-CN" altLang="en-US"/>
              <a:t>英国国家语料库中的最常用单次列表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</Words>
  <Application>WPS 演示</Application>
  <PresentationFormat>宽屏</PresentationFormat>
  <Paragraphs>28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微软雅黑 Light</vt:lpstr>
      <vt:lpstr>微软雅黑</vt:lpstr>
      <vt:lpstr>Arial Unicode MS</vt:lpstr>
      <vt:lpstr>Calibri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</dc:creator>
  <cp:lastModifiedBy>HP</cp:lastModifiedBy>
  <cp:revision>122</cp:revision>
  <dcterms:created xsi:type="dcterms:W3CDTF">2017-08-03T09:01:00Z</dcterms:created>
  <dcterms:modified xsi:type="dcterms:W3CDTF">2018-09-02T03:05:16Z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