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7"/>
    <p:restoredTop sz="94599"/>
  </p:normalViewPr>
  <p:slideViewPr>
    <p:cSldViewPr snapToGrid="0" snapToObjects="1">
      <p:cViewPr>
        <p:scale>
          <a:sx n="86" d="100"/>
          <a:sy n="86" d="100"/>
        </p:scale>
        <p:origin x="24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4890-0E0C-5649-96E9-3CE471344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9ED6B-8113-D84B-A595-C57AC81AB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0F7E-87BB-8947-B304-27B042E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CA81-DBF0-514C-B926-BBDAB30D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1C2E-2A7E-464B-85B6-B837FFB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89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B738-33C4-5646-8229-9A0A26AA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6C9CD-A2B6-7047-9E69-405838C2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903F-F4FF-4547-9FD5-449C4684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7FFE-4E45-AC47-943B-AB660702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DC2E-C3A2-D14C-9A3C-003DF096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8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3D251-971C-B642-8E3B-AD8B84B8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122C8-6827-BE4F-923D-6505202F5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2458-657E-F94E-B2C0-33EF1A2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B207-C199-C448-8023-045E3014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687E-7950-6641-B0B5-D0A5BDD9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63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22D3-8101-784B-9BA5-74E79433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F7E5-6540-A542-9CC1-3F245F4D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6391-6FAE-EE4D-955F-857D37C4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C865-8523-FB4A-B544-EDCABF5B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E1FB-344B-A845-A525-6D6A112C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2D8F-49C2-D44D-94E8-9817919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F246E-B4AD-4F4D-8653-CF1FD44D1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43B8-EAB4-6B48-9E63-600BA01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FB5F-E2A9-E844-B2BE-7FBE912C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FA89-13B9-E743-8111-FE8D3CEA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92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BFEE-A446-A745-82B1-1FDF608F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81E6-F992-484C-BFE1-1363114F4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AFFD1-71F3-A64B-93C7-75B31854F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DC027-DA12-774B-A8C9-2D50BEB2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09FE9-DA7D-DE4F-BB74-1ED3F625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3432B-1F72-584F-88E9-57B1E54D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58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B6DC-6719-C848-98F1-24AA7123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999D-E610-9641-85A8-C8C28345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C2B26-8FEA-7943-B77B-8916DA13C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876E6-52BE-1E4A-BCD3-D996A01AD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B78DC-9219-0A44-8353-7B881E3B2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FF8F2-023B-AF4F-B038-605FFBA1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F11-C8CF-E54F-9DF0-0EC61566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2F2DC-07D5-884A-95BB-AAA5755D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3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E44F-E954-6B4F-809A-CB7FE7EA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6673-3AB5-B140-988D-D78EF126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D1A40-B424-0F48-91DF-1DC92716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1A2A7-9FE2-DF4B-B8C7-B8940E00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0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C9582-CA65-6E4D-A5ED-CC21EA34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8A7A6-74E4-E54D-81BB-D9763534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C33FC-5886-A94F-BB32-033DB25F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8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13DD-10E5-134C-A3D8-7731A7DB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90DF-74EF-FF46-B4A9-A13A3539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4FD7-8D27-9A46-B1CD-D707B8051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C9330-ECA5-1A40-9AFF-E6F1686C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AA83A-6C5B-974E-ADE5-DB9E0E7C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216AE-F909-6049-B061-788DBC31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8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5813-A159-FB4C-A035-F56582A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1CDA7-FC78-A544-A8C7-CBF8F176B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AB271-4DBA-C544-9E2C-DEABB0B3F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220F5-69B1-5549-B1CD-0C67464A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C8FE-2875-3941-9DF0-168EB9F6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316E8-9023-9E46-812B-74B75FEA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2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DC99D-8305-2A46-899D-C9BB97AB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0086E-48D2-5545-A263-83D0DDC6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82C6-E5F2-0C49-B382-BD3B406E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F459-D307-2B4A-9C04-08B1B2EB941E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2D23-1EE8-4D4E-BA0E-E55A6A90B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8468-3A31-904E-A80E-D622D97A4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8BC9-2A66-BF47-867C-99AA54EB4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90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BD35BF38-4F6D-5D4F-812D-7F2FD264844D}"/>
              </a:ext>
            </a:extLst>
          </p:cNvPr>
          <p:cNvSpPr/>
          <p:nvPr/>
        </p:nvSpPr>
        <p:spPr>
          <a:xfrm>
            <a:off x="411480" y="2744024"/>
            <a:ext cx="1965960" cy="74295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initialisation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906F6DB-6973-084D-837F-61C1978B0891}"/>
              </a:ext>
            </a:extLst>
          </p:cNvPr>
          <p:cNvSpPr/>
          <p:nvPr/>
        </p:nvSpPr>
        <p:spPr>
          <a:xfrm>
            <a:off x="411480" y="5079554"/>
            <a:ext cx="1965960" cy="74295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</a:t>
            </a:r>
          </a:p>
          <a:p>
            <a:pPr algn="ctr"/>
            <a:r>
              <a:rPr lang="fr-FR" dirty="0"/>
              <a:t>(inerte)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C2D403D-1B8F-1543-9991-B5BB0EC23D52}"/>
              </a:ext>
            </a:extLst>
          </p:cNvPr>
          <p:cNvSpPr/>
          <p:nvPr/>
        </p:nvSpPr>
        <p:spPr>
          <a:xfrm>
            <a:off x="2762250" y="2744024"/>
            <a:ext cx="1965960" cy="7429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Prêt</a:t>
            </a:r>
          </a:p>
          <a:p>
            <a:pPr algn="ctr"/>
            <a:r>
              <a:rPr lang="fr-FR" dirty="0"/>
              <a:t>(En attente)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ED78289-F673-A24F-8351-A080318AE56B}"/>
              </a:ext>
            </a:extLst>
          </p:cNvPr>
          <p:cNvSpPr/>
          <p:nvPr/>
        </p:nvSpPr>
        <p:spPr>
          <a:xfrm>
            <a:off x="5113020" y="1536254"/>
            <a:ext cx="1965960" cy="7429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Zombie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4D8F002-1653-0249-B544-FA05033A3EE4}"/>
              </a:ext>
            </a:extLst>
          </p:cNvPr>
          <p:cNvSpPr/>
          <p:nvPr/>
        </p:nvSpPr>
        <p:spPr>
          <a:xfrm>
            <a:off x="5113020" y="3957509"/>
            <a:ext cx="1965960" cy="7429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Actif</a:t>
            </a:r>
          </a:p>
          <a:p>
            <a:pPr algn="ctr"/>
            <a:r>
              <a:rPr lang="fr-FR" dirty="0"/>
              <a:t>(Exécution)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20BE887-2379-314B-9611-D4946D0B8E9F}"/>
              </a:ext>
            </a:extLst>
          </p:cNvPr>
          <p:cNvSpPr/>
          <p:nvPr/>
        </p:nvSpPr>
        <p:spPr>
          <a:xfrm>
            <a:off x="7285065" y="2744024"/>
            <a:ext cx="1965960" cy="7429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sommeil</a:t>
            </a:r>
          </a:p>
          <a:p>
            <a:pPr algn="ctr"/>
            <a:r>
              <a:rPr lang="fr-FR" dirty="0"/>
              <a:t>(bloqué)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7540888-DCC9-8C45-9DFC-4890521D92BA}"/>
              </a:ext>
            </a:extLst>
          </p:cNvPr>
          <p:cNvSpPr/>
          <p:nvPr/>
        </p:nvSpPr>
        <p:spPr>
          <a:xfrm>
            <a:off x="9963150" y="2744024"/>
            <a:ext cx="1965960" cy="74295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Endormi</a:t>
            </a:r>
          </a:p>
          <a:p>
            <a:pPr algn="ctr"/>
            <a:r>
              <a:rPr lang="fr-FR" dirty="0"/>
              <a:t>Swap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D411E19-140E-B047-BBD8-71B54E59339A}"/>
              </a:ext>
            </a:extLst>
          </p:cNvPr>
          <p:cNvSpPr/>
          <p:nvPr/>
        </p:nvSpPr>
        <p:spPr>
          <a:xfrm>
            <a:off x="9963150" y="4793804"/>
            <a:ext cx="1965960" cy="74295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Prêt</a:t>
            </a:r>
          </a:p>
          <a:p>
            <a:pPr algn="ctr"/>
            <a:r>
              <a:rPr lang="fr-FR" dirty="0"/>
              <a:t>En attente</a:t>
            </a:r>
          </a:p>
          <a:p>
            <a:pPr algn="ctr"/>
            <a:r>
              <a:rPr lang="fr-FR" dirty="0"/>
              <a:t>Swap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81ACBE-0968-2142-AFA4-FC6202F4A426}"/>
              </a:ext>
            </a:extLst>
          </p:cNvPr>
          <p:cNvCxnSpPr>
            <a:stCxn id="5" idx="0"/>
            <a:endCxn id="7" idx="3"/>
          </p:cNvCxnSpPr>
          <p:nvPr/>
        </p:nvCxnSpPr>
        <p:spPr>
          <a:xfrm>
            <a:off x="2377440" y="3115499"/>
            <a:ext cx="384810" cy="0"/>
          </a:xfrm>
          <a:prstGeom prst="straightConnector1">
            <a:avLst/>
          </a:prstGeom>
          <a:ln w="254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959B26-1C1D-BB41-B5EA-E61CFBC1471B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V="1">
            <a:off x="4728210" y="1907729"/>
            <a:ext cx="384810" cy="1207770"/>
          </a:xfrm>
          <a:prstGeom prst="straightConnector1">
            <a:avLst/>
          </a:prstGeom>
          <a:ln w="254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F3F5A7-280B-9642-AF7A-EC4468E1A519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>
            <a:off x="4728210" y="3115499"/>
            <a:ext cx="384810" cy="1213485"/>
          </a:xfrm>
          <a:prstGeom prst="straightConnector1">
            <a:avLst/>
          </a:prstGeom>
          <a:ln w="254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9596B9-CC96-D24D-A45A-9E90EA9E6AC5}"/>
              </a:ext>
            </a:extLst>
          </p:cNvPr>
          <p:cNvCxnSpPr>
            <a:stCxn id="9" idx="0"/>
            <a:endCxn id="10" idx="3"/>
          </p:cNvCxnSpPr>
          <p:nvPr/>
        </p:nvCxnSpPr>
        <p:spPr>
          <a:xfrm flipV="1">
            <a:off x="7078980" y="3115499"/>
            <a:ext cx="206085" cy="1213485"/>
          </a:xfrm>
          <a:prstGeom prst="straightConnector1">
            <a:avLst/>
          </a:prstGeom>
          <a:ln w="25400" cap="flat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FC4F07-C6DC-9E45-B791-7F8F0ED4AA9D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flipH="1">
            <a:off x="4728210" y="3115499"/>
            <a:ext cx="2556855" cy="0"/>
          </a:xfrm>
          <a:prstGeom prst="straightConnector1">
            <a:avLst/>
          </a:prstGeom>
          <a:ln w="254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CD3599-B1AA-DE42-973F-720891DFD7AD}"/>
              </a:ext>
            </a:extLst>
          </p:cNvPr>
          <p:cNvCxnSpPr>
            <a:cxnSpLocks/>
            <a:stCxn id="10" idx="0"/>
            <a:endCxn id="11" idx="3"/>
          </p:cNvCxnSpPr>
          <p:nvPr/>
        </p:nvCxnSpPr>
        <p:spPr>
          <a:xfrm>
            <a:off x="9251025" y="3115499"/>
            <a:ext cx="712125" cy="0"/>
          </a:xfrm>
          <a:prstGeom prst="straightConnector1">
            <a:avLst/>
          </a:prstGeom>
          <a:ln w="254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DDD32D-F769-5346-AB74-4E37C082811F}"/>
              </a:ext>
            </a:extLst>
          </p:cNvPr>
          <p:cNvCxnSpPr>
            <a:cxnSpLocks/>
          </p:cNvCxnSpPr>
          <p:nvPr/>
        </p:nvCxnSpPr>
        <p:spPr>
          <a:xfrm>
            <a:off x="10946130" y="3486974"/>
            <a:ext cx="0" cy="1306830"/>
          </a:xfrm>
          <a:prstGeom prst="straightConnector1">
            <a:avLst/>
          </a:prstGeom>
          <a:ln w="254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C1CB073-D459-A14C-924D-472CF821A5F2}"/>
              </a:ext>
            </a:extLst>
          </p:cNvPr>
          <p:cNvCxnSpPr>
            <a:cxnSpLocks/>
            <a:stCxn id="12" idx="3"/>
          </p:cNvCxnSpPr>
          <p:nvPr/>
        </p:nvCxnSpPr>
        <p:spPr>
          <a:xfrm rot="10800000">
            <a:off x="3747542" y="3486975"/>
            <a:ext cx="6215609" cy="1678305"/>
          </a:xfrm>
          <a:prstGeom prst="bentConnector3">
            <a:avLst>
              <a:gd name="adj1" fmla="val 99922"/>
            </a:avLst>
          </a:prstGeom>
          <a:ln w="254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A3EC3A8-E7A7-3E41-9A6F-40FF90E25465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flipH="1">
            <a:off x="2377440" y="3115499"/>
            <a:ext cx="2350770" cy="2335530"/>
          </a:xfrm>
          <a:prstGeom prst="bentConnector3">
            <a:avLst>
              <a:gd name="adj1" fmla="val 1116"/>
            </a:avLst>
          </a:prstGeom>
          <a:ln w="254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05B313-628A-C044-8235-329CA3CA1554}"/>
              </a:ext>
            </a:extLst>
          </p:cNvPr>
          <p:cNvCxnSpPr/>
          <p:nvPr/>
        </p:nvCxnSpPr>
        <p:spPr>
          <a:xfrm>
            <a:off x="2556164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F3D93B1-C983-5642-9E77-9E1E60EBD927}"/>
              </a:ext>
            </a:extLst>
          </p:cNvPr>
          <p:cNvCxnSpPr/>
          <p:nvPr/>
        </p:nvCxnSpPr>
        <p:spPr>
          <a:xfrm>
            <a:off x="9635836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429576-046D-B745-895E-B6F16340DEBB}"/>
              </a:ext>
            </a:extLst>
          </p:cNvPr>
          <p:cNvSpPr txBox="1"/>
          <p:nvPr/>
        </p:nvSpPr>
        <p:spPr>
          <a:xfrm>
            <a:off x="3747542" y="256749"/>
            <a:ext cx="48987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Schéma : Gestion des processus</a:t>
            </a:r>
          </a:p>
          <a:p>
            <a:pPr algn="ctr"/>
            <a:r>
              <a:rPr lang="fr-FR" dirty="0"/>
              <a:t>Thierry Khamphousone – TC-44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4EC32F-3A6E-7C41-84C7-5A1FA6814E6A}"/>
              </a:ext>
            </a:extLst>
          </p:cNvPr>
          <p:cNvSpPr txBox="1"/>
          <p:nvPr/>
        </p:nvSpPr>
        <p:spPr>
          <a:xfrm>
            <a:off x="5225857" y="6231919"/>
            <a:ext cx="15040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Mémoire vive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759EC0-1A8A-BB40-A63F-2BE91E8BA363}"/>
              </a:ext>
            </a:extLst>
          </p:cNvPr>
          <p:cNvSpPr txBox="1"/>
          <p:nvPr/>
        </p:nvSpPr>
        <p:spPr>
          <a:xfrm>
            <a:off x="10172198" y="6231919"/>
            <a:ext cx="14957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Zone de swap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9C8BE2-6C6C-BF4F-8E2D-B718C3562592}"/>
              </a:ext>
            </a:extLst>
          </p:cNvPr>
          <p:cNvSpPr txBox="1"/>
          <p:nvPr/>
        </p:nvSpPr>
        <p:spPr>
          <a:xfrm>
            <a:off x="503447" y="6231919"/>
            <a:ext cx="17820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Microprocesseur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AB2997B-B757-2C4D-AE7E-C40E808439DD}"/>
              </a:ext>
            </a:extLst>
          </p:cNvPr>
          <p:cNvSpPr/>
          <p:nvPr/>
        </p:nvSpPr>
        <p:spPr>
          <a:xfrm>
            <a:off x="1276004" y="2358093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ABC6216-C090-CF40-A8B2-D0D551C2DCD8}"/>
              </a:ext>
            </a:extLst>
          </p:cNvPr>
          <p:cNvSpPr/>
          <p:nvPr/>
        </p:nvSpPr>
        <p:spPr>
          <a:xfrm>
            <a:off x="3596640" y="2334609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3FA07-6DC7-3446-8662-BC205D8BCB29}"/>
              </a:ext>
            </a:extLst>
          </p:cNvPr>
          <p:cNvSpPr/>
          <p:nvPr/>
        </p:nvSpPr>
        <p:spPr>
          <a:xfrm>
            <a:off x="5940591" y="3592443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E40D7F-9175-4E4D-B6AF-D754A382B72D}"/>
              </a:ext>
            </a:extLst>
          </p:cNvPr>
          <p:cNvSpPr/>
          <p:nvPr/>
        </p:nvSpPr>
        <p:spPr>
          <a:xfrm>
            <a:off x="8109279" y="2358093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E4FB5F1-5B58-5D44-9A38-77A142519183}"/>
              </a:ext>
            </a:extLst>
          </p:cNvPr>
          <p:cNvSpPr/>
          <p:nvPr/>
        </p:nvSpPr>
        <p:spPr>
          <a:xfrm>
            <a:off x="1276005" y="4700459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5454499-D9FA-A24C-B9A2-D13DFCC9E3D2}"/>
              </a:ext>
            </a:extLst>
          </p:cNvPr>
          <p:cNvSpPr/>
          <p:nvPr/>
        </p:nvSpPr>
        <p:spPr>
          <a:xfrm>
            <a:off x="5940591" y="1145950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2F812411-D995-B447-B563-C03EA5B315A1}"/>
              </a:ext>
            </a:extLst>
          </p:cNvPr>
          <p:cNvSpPr/>
          <p:nvPr/>
        </p:nvSpPr>
        <p:spPr>
          <a:xfrm>
            <a:off x="7350319" y="3954653"/>
            <a:ext cx="1965960" cy="7429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Suspension</a:t>
            </a:r>
          </a:p>
          <a:p>
            <a:pPr algn="ctr"/>
            <a:r>
              <a:rPr lang="fr-FR" dirty="0"/>
              <a:t>(priorité)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0C93785-09F5-DE45-997C-01377538E68A}"/>
              </a:ext>
            </a:extLst>
          </p:cNvPr>
          <p:cNvCxnSpPr>
            <a:cxnSpLocks/>
            <a:stCxn id="9" idx="0"/>
            <a:endCxn id="75" idx="3"/>
          </p:cNvCxnSpPr>
          <p:nvPr/>
        </p:nvCxnSpPr>
        <p:spPr>
          <a:xfrm flipV="1">
            <a:off x="7078980" y="4326128"/>
            <a:ext cx="271339" cy="2856"/>
          </a:xfrm>
          <a:prstGeom prst="straightConnector1">
            <a:avLst/>
          </a:prstGeom>
          <a:ln w="254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CCF91DBA-188B-974B-B1CA-CF1C9ABA08FE}"/>
              </a:ext>
            </a:extLst>
          </p:cNvPr>
          <p:cNvCxnSpPr>
            <a:cxnSpLocks/>
            <a:stCxn id="75" idx="0"/>
            <a:endCxn id="9" idx="3"/>
          </p:cNvCxnSpPr>
          <p:nvPr/>
        </p:nvCxnSpPr>
        <p:spPr>
          <a:xfrm flipH="1">
            <a:off x="5113020" y="4326128"/>
            <a:ext cx="4203259" cy="2856"/>
          </a:xfrm>
          <a:prstGeom prst="bentConnector5">
            <a:avLst>
              <a:gd name="adj1" fmla="val -5439"/>
              <a:gd name="adj2" fmla="val 21111029"/>
              <a:gd name="adj3" fmla="val 105439"/>
            </a:avLst>
          </a:prstGeom>
          <a:ln w="25400" cap="flat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80F9F16-8C6A-584F-9E91-D384F208785A}"/>
              </a:ext>
            </a:extLst>
          </p:cNvPr>
          <p:cNvSpPr/>
          <p:nvPr/>
        </p:nvSpPr>
        <p:spPr>
          <a:xfrm>
            <a:off x="8171243" y="3567572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FFD1AF1-1012-CC46-B81A-3AECB11D6DAF}"/>
              </a:ext>
            </a:extLst>
          </p:cNvPr>
          <p:cNvSpPr/>
          <p:nvPr/>
        </p:nvSpPr>
        <p:spPr>
          <a:xfrm>
            <a:off x="10824901" y="2358093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1680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7B4E8B8-D2B6-364D-944F-E8BFD2EABC5B}"/>
              </a:ext>
            </a:extLst>
          </p:cNvPr>
          <p:cNvSpPr/>
          <p:nvPr/>
        </p:nvSpPr>
        <p:spPr>
          <a:xfrm>
            <a:off x="801951" y="1590018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00784F-508F-3E45-BB7D-FA2BDD6E57C8}"/>
              </a:ext>
            </a:extLst>
          </p:cNvPr>
          <p:cNvSpPr/>
          <p:nvPr/>
        </p:nvSpPr>
        <p:spPr>
          <a:xfrm>
            <a:off x="801951" y="2216978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658710-18A4-8148-9233-9CF208B75F76}"/>
              </a:ext>
            </a:extLst>
          </p:cNvPr>
          <p:cNvSpPr/>
          <p:nvPr/>
        </p:nvSpPr>
        <p:spPr>
          <a:xfrm>
            <a:off x="808112" y="2849593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6F4AC-7108-9D4E-88F2-CEFA2BAD6B43}"/>
              </a:ext>
            </a:extLst>
          </p:cNvPr>
          <p:cNvSpPr/>
          <p:nvPr/>
        </p:nvSpPr>
        <p:spPr>
          <a:xfrm>
            <a:off x="801951" y="3482208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2ACE5D-6EE5-3549-8F34-399809A1C3FB}"/>
              </a:ext>
            </a:extLst>
          </p:cNvPr>
          <p:cNvSpPr/>
          <p:nvPr/>
        </p:nvSpPr>
        <p:spPr>
          <a:xfrm>
            <a:off x="801951" y="4109168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7A38E8-5916-DC4F-BC08-ADA85DAB7F50}"/>
              </a:ext>
            </a:extLst>
          </p:cNvPr>
          <p:cNvSpPr/>
          <p:nvPr/>
        </p:nvSpPr>
        <p:spPr>
          <a:xfrm>
            <a:off x="801951" y="4736128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F8FAF7-93F8-A445-B394-4BFA22E89208}"/>
              </a:ext>
            </a:extLst>
          </p:cNvPr>
          <p:cNvSpPr/>
          <p:nvPr/>
        </p:nvSpPr>
        <p:spPr>
          <a:xfrm>
            <a:off x="801951" y="5363088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3CB6C-97B0-8F4A-B3FC-368DA65FDCFD}"/>
              </a:ext>
            </a:extLst>
          </p:cNvPr>
          <p:cNvSpPr txBox="1"/>
          <p:nvPr/>
        </p:nvSpPr>
        <p:spPr>
          <a:xfrm>
            <a:off x="1229193" y="1554193"/>
            <a:ext cx="92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Initialisation</a:t>
            </a:r>
            <a:r>
              <a:rPr lang="fr-FR" dirty="0"/>
              <a:t> : création du processus, attente de l’ordonnanceur pour le placer dans l’état « Prêt 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19C60-3EDE-034D-93C7-1429E5A57AE0}"/>
              </a:ext>
            </a:extLst>
          </p:cNvPr>
          <p:cNvSpPr txBox="1"/>
          <p:nvPr/>
        </p:nvSpPr>
        <p:spPr>
          <a:xfrm>
            <a:off x="1229193" y="2174018"/>
            <a:ext cx="10068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Prêt (en attente) </a:t>
            </a:r>
            <a:r>
              <a:rPr lang="fr-FR" dirty="0"/>
              <a:t>: Processus chargé dans la mémoire vive, dans une file d’attente, et attendent de se faire</a:t>
            </a:r>
          </a:p>
          <a:p>
            <a:r>
              <a:rPr lang="fr-FR" dirty="0"/>
              <a:t>                                « élire » et passer et de passer en exécution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76C6D-4DCC-1847-8EB4-2093F7DFFB32}"/>
              </a:ext>
            </a:extLst>
          </p:cNvPr>
          <p:cNvSpPr txBox="1"/>
          <p:nvPr/>
        </p:nvSpPr>
        <p:spPr>
          <a:xfrm>
            <a:off x="1229192" y="2815834"/>
            <a:ext cx="675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Actif (en exécution) </a:t>
            </a:r>
            <a:r>
              <a:rPr lang="fr-FR" dirty="0"/>
              <a:t>: Processus en cours d’exécution par le processeur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27D69F-6A6D-354D-A1F1-B45D16B45B11}"/>
              </a:ext>
            </a:extLst>
          </p:cNvPr>
          <p:cNvSpPr txBox="1"/>
          <p:nvPr/>
        </p:nvSpPr>
        <p:spPr>
          <a:xfrm>
            <a:off x="1229192" y="3429000"/>
            <a:ext cx="946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 sommeil (bloqué) </a:t>
            </a:r>
            <a:r>
              <a:rPr lang="fr-FR" dirty="0"/>
              <a:t>: Processus qui attend un événement d’une entrée/sortie ou a été interrompu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1AD289-83F6-2840-95C3-63503170AA44}"/>
              </a:ext>
            </a:extLst>
          </p:cNvPr>
          <p:cNvSpPr txBox="1"/>
          <p:nvPr/>
        </p:nvSpPr>
        <p:spPr>
          <a:xfrm>
            <a:off x="1229192" y="4075409"/>
            <a:ext cx="961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Suspension (priorité) </a:t>
            </a:r>
            <a:r>
              <a:rPr lang="fr-FR" dirty="0"/>
              <a:t>: Processus suspendu, utilisation de préemption si le processus consomme trop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63DCDE-6343-BC4C-9D94-082E797E49FB}"/>
              </a:ext>
            </a:extLst>
          </p:cNvPr>
          <p:cNvSpPr txBox="1"/>
          <p:nvPr/>
        </p:nvSpPr>
        <p:spPr>
          <a:xfrm>
            <a:off x="1229191" y="4702369"/>
            <a:ext cx="784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Fin (inerte</a:t>
            </a:r>
            <a:r>
              <a:rPr lang="fr-FR" dirty="0"/>
              <a:t>) : Processus terminé, on connaît son résultat ou a été forcé de s’arrêter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90B39-3E52-FF4C-984E-26B7AA824C2C}"/>
              </a:ext>
            </a:extLst>
          </p:cNvPr>
          <p:cNvSpPr txBox="1"/>
          <p:nvPr/>
        </p:nvSpPr>
        <p:spPr>
          <a:xfrm>
            <a:off x="1229191" y="5330469"/>
            <a:ext cx="994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Zombie</a:t>
            </a:r>
            <a:r>
              <a:rPr lang="fr-FR" dirty="0"/>
              <a:t> : Processus dont le parent n’a pas récupéré son signal de retour lorsqu’il a terminé, le processus </a:t>
            </a:r>
          </a:p>
          <a:p>
            <a:r>
              <a:rPr lang="fr-FR" dirty="0"/>
              <a:t>                est automatiquement rattaché au processus « </a:t>
            </a:r>
            <a:r>
              <a:rPr lang="fr-FR" dirty="0" err="1"/>
              <a:t>Init</a:t>
            </a:r>
            <a:r>
              <a:rPr lang="fr-FR" dirty="0"/>
              <a:t> » (n°1)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7B5437-46A3-9A40-BD07-69F61B1AA481}"/>
              </a:ext>
            </a:extLst>
          </p:cNvPr>
          <p:cNvSpPr/>
          <p:nvPr/>
        </p:nvSpPr>
        <p:spPr>
          <a:xfrm>
            <a:off x="801951" y="5990048"/>
            <a:ext cx="297180" cy="30181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E55283-95EF-F044-B8E2-EAF09F512B54}"/>
              </a:ext>
            </a:extLst>
          </p:cNvPr>
          <p:cNvSpPr txBox="1"/>
          <p:nvPr/>
        </p:nvSpPr>
        <p:spPr>
          <a:xfrm>
            <a:off x="1229191" y="5964010"/>
            <a:ext cx="6091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Swap </a:t>
            </a:r>
            <a:r>
              <a:rPr lang="fr-FR" dirty="0"/>
              <a:t>: Transfert du processus dans la mémoire swap (virtuelle)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B0624A-6FDD-4C4B-9421-3F4D718CD850}"/>
              </a:ext>
            </a:extLst>
          </p:cNvPr>
          <p:cNvSpPr txBox="1"/>
          <p:nvPr/>
        </p:nvSpPr>
        <p:spPr>
          <a:xfrm>
            <a:off x="3560118" y="610926"/>
            <a:ext cx="464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Description de la vie trépidante d’un processus</a:t>
            </a:r>
          </a:p>
        </p:txBody>
      </p:sp>
    </p:spTree>
    <p:extLst>
      <p:ext uri="{BB962C8B-B14F-4D97-AF65-F5344CB8AC3E}">
        <p14:creationId xmlns:p14="http://schemas.microsoft.com/office/powerpoint/2010/main" val="417914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230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KHAMPHOUSONE Thierry</dc:creator>
  <cp:lastModifiedBy>KHAMPHOUSONE Thierry</cp:lastModifiedBy>
  <cp:revision>7</cp:revision>
  <dcterms:created xsi:type="dcterms:W3CDTF">2020-09-20T09:15:37Z</dcterms:created>
  <dcterms:modified xsi:type="dcterms:W3CDTF">2020-09-20T10:12:40Z</dcterms:modified>
</cp:coreProperties>
</file>