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98BDF-E8B5-4006-A0F8-D16E86A25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6D827-8E17-45E6-A95E-613D914D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99672-D90C-4850-A145-50DD9E4B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B5EB-DA09-4AD0-8D4F-B70B122F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2F39-9CAA-478B-AFCB-3FEBF8B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6AAA-6E33-4BDB-925B-00210FF9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A1C0D-6DE6-4837-A49B-5A2BAFE7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7BB5D-0C6A-44AE-A54D-301B4E4E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FDC4A-F36E-4236-A71C-65425414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4DC1C-1F20-426D-A71F-0F9F64E0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F64B4-EB78-4BDE-9F9A-FA349D25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16563-D22F-49FF-847A-75604F59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94A2B-4015-44F1-B2FC-920ECEC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5C09-3FE0-4476-8D28-D007F986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8B1D9-51E5-4B1B-8C7D-CFBB0C6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5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96BD-F02A-4434-A54F-27797E8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CB47-1A45-4EB2-BF4F-ABFD0D01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ECF52-0AD1-470A-9520-35905919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DB84A-83B3-4141-A592-EBE0E0D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7494D-4073-4CE9-BCEB-00C69D4B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DE9A-91B0-499D-BB27-266CEF13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E19CF-4093-405C-99A3-34C515A0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0F8C-A928-431F-A0FF-88EAC744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B35D-929E-4138-B41F-48A38D76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E6E9B-AE56-4661-A349-B3CCCAB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1828-CA7D-4D65-92D6-F8034766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F8B0-7A64-4D6D-AD8A-C7382628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3FFC6-B736-4729-ABAB-83F0140F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F6A36-0BAD-4826-A980-0EA6C559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0BE3B-BC62-42A3-9606-65C4B71F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A3117-31C2-4A76-9A5D-49A093A5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B773-4469-4016-82D9-6161335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7D065-8AA0-40DE-BFDE-9DDFAA38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5EE7D-3247-477D-80AA-5A61AB249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14F52-FDF1-4924-B46B-6ED366836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975ED-FB6F-4F19-B2FC-724819790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B91417-9DDB-43CB-9DAA-E9902BF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62A64-8E05-49B5-A5AB-6BD2E9C2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F1D74-F31A-47A1-9920-9ED0A025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3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0C935-8300-4C18-AB35-B11B3871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53CE0-7F08-4F65-A88A-70DE6B12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3BB2A1-956E-431B-949B-28D2CFC6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9D772-9517-4F17-AC86-2EC5730F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65016-D55C-4226-A1C2-F5FA6026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25647E-0E50-4A0E-A1E6-E9B7713A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6DCBD-508F-499C-B0A5-A37A3B5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9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7BD2-A399-40F9-B32D-7D22257F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6D49E-C79F-4554-9E04-E7DEAA88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4FD58-05BA-4CBD-837C-0CEE8054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E1A24-0BD2-4757-89BC-6B61885B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88E19-985F-45C9-82B9-259C116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0E8D5-E0AC-4503-92A3-12BAEEA3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13CC6-AAF0-46CD-8C79-0B1FD3FA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5437D-734A-4601-9396-B14820A51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3730D-AB6F-4134-B3B7-A37F9C47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AC19F-966C-4121-A66D-FB0359C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326C7-0226-47F2-A3EA-B94B8AE1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B4D47-86B6-4F20-A0B9-C5FFFF39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B9319-AAF2-4B64-946A-E87214CC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050E1-0BA7-496B-BC0C-A36A3212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76AA7-12D8-4F5D-8F6B-240F7C6B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95A0-5823-473A-BC67-A782CFBCCFE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B87DE-6B7F-48E2-B4FF-A25A2438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A9423-83B0-49C5-BD25-9A69D1A4C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2099-C87B-494B-868E-9C8893E07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7F6576B-6CDA-41A3-AEDF-1B39CA50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330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383006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725166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78682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2235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5057452"/>
                    </a:ext>
                  </a:extLst>
                </a:gridCol>
              </a:tblGrid>
              <a:tr h="838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83463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5574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27695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11421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7539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2387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75346"/>
                  </a:ext>
                </a:extLst>
              </a:tr>
              <a:tr h="85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5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유민</dc:creator>
  <cp:lastModifiedBy>전 유민</cp:lastModifiedBy>
  <cp:revision>2</cp:revision>
  <dcterms:created xsi:type="dcterms:W3CDTF">2020-04-01T10:29:45Z</dcterms:created>
  <dcterms:modified xsi:type="dcterms:W3CDTF">2020-04-01T10:52:13Z</dcterms:modified>
</cp:coreProperties>
</file>