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DA"/>
    <a:srgbClr val="FFADD6"/>
    <a:srgbClr val="AB1842"/>
    <a:srgbClr val="AB1500"/>
    <a:srgbClr val="FFD7D6"/>
    <a:srgbClr val="FF7C00"/>
    <a:srgbClr val="FFD441"/>
    <a:srgbClr val="73FB79"/>
    <a:srgbClr val="50B4FA"/>
    <a:srgbClr val="00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11"/>
    <p:restoredTop sz="93758"/>
  </p:normalViewPr>
  <p:slideViewPr>
    <p:cSldViewPr snapToGrid="0">
      <p:cViewPr varScale="1">
        <p:scale>
          <a:sx n="83" d="100"/>
          <a:sy n="83" d="100"/>
        </p:scale>
        <p:origin x="200" y="816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9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7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0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3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2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DFB7-E0C0-194D-A44C-242D0C14AC49}" type="datetimeFigureOut">
              <a:rPr kumimoji="1" lang="ja-JP" altLang="en-US" smtClean="0"/>
              <a:t>2023/5/13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590C-2999-3540-B4C7-9C0C4EEC3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2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-824249"/>
            <a:ext cx="7199312" cy="8023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57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</a:t>
            </a:r>
            <a:endParaRPr kumimoji="1" lang="ja-JP" altLang="en-US" sz="576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4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D7D6"/>
          </a:solidFill>
          <a:ln>
            <a:noFill/>
          </a:ln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6</a:t>
            </a:r>
            <a:r>
              <a:rPr kumimoji="1" lang="en-US" altLang="ja-JP" sz="48000" b="1" baseline="30000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+</a:t>
            </a:r>
            <a:endParaRPr kumimoji="1" lang="ja-JP" altLang="en-US" sz="48000" b="1">
              <a:ln w="12700">
                <a:solidFill>
                  <a:schemeClr val="tx1"/>
                </a:solidFill>
              </a:ln>
              <a:solidFill>
                <a:srgbClr val="AB1500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1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AB1842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7</a:t>
            </a:r>
            <a:endParaRPr kumimoji="1" lang="ja-JP" altLang="en-US" sz="48000" b="1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3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-852406"/>
            <a:ext cx="7199312" cy="80517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ln w="19050">
                  <a:solidFill>
                    <a:schemeClr val="tx1"/>
                  </a:solidFill>
                </a:ln>
                <a:latin typeface="SF Pro Display Black" pitchFamily="2" charset="0"/>
                <a:ea typeface="SF Pro Display Black" pitchFamily="2" charset="0"/>
                <a:cs typeface="SF Pro Display Black" pitchFamily="2" charset="0"/>
              </a:rPr>
              <a:t>×</a:t>
            </a:r>
            <a:endParaRPr kumimoji="1" lang="ja-JP" altLang="en-US" sz="48000" b="1">
              <a:ln w="19050">
                <a:solidFill>
                  <a:schemeClr val="tx1"/>
                </a:solidFill>
              </a:ln>
              <a:latin typeface="SF Pro Display Black" pitchFamily="2" charset="0"/>
              <a:cs typeface="SF Pro Displ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4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0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50B4FA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1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73FB79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2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D44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3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7C00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480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4</a:t>
            </a:r>
            <a:endParaRPr kumimoji="1" lang="ja-JP" altLang="en-US" sz="48000" b="1"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6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AB1500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5</a:t>
            </a:r>
            <a:r>
              <a:rPr kumimoji="1" lang="en-US" altLang="ja-JP" sz="48000" b="1" baseline="30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</a:t>
            </a:r>
            <a:endParaRPr kumimoji="1" lang="ja-JP" altLang="en-US" sz="48000" b="1">
              <a:solidFill>
                <a:schemeClr val="bg1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0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AB1500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5</a:t>
            </a:r>
            <a:r>
              <a:rPr kumimoji="1" lang="en-US" altLang="ja-JP" sz="48000" b="1" baseline="30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+</a:t>
            </a:r>
            <a:endParaRPr kumimoji="1" lang="ja-JP" altLang="en-US" sz="48000" b="1">
              <a:solidFill>
                <a:schemeClr val="bg1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4FBB3-1B73-1188-6382-D9BF31392FAD}"/>
              </a:ext>
            </a:extLst>
          </p:cNvPr>
          <p:cNvSpPr/>
          <p:nvPr/>
        </p:nvSpPr>
        <p:spPr>
          <a:xfrm>
            <a:off x="1" y="-1"/>
            <a:ext cx="7199312" cy="7199313"/>
          </a:xfrm>
          <a:prstGeom prst="rect">
            <a:avLst/>
          </a:prstGeom>
          <a:solidFill>
            <a:srgbClr val="F2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1C5C2-41D0-34CB-5D56-FE3E7BCABB04}"/>
              </a:ext>
            </a:extLst>
          </p:cNvPr>
          <p:cNvSpPr txBox="1"/>
          <p:nvPr/>
        </p:nvSpPr>
        <p:spPr>
          <a:xfrm>
            <a:off x="1" y="0"/>
            <a:ext cx="7199312" cy="7199313"/>
          </a:xfrm>
          <a:prstGeom prst="rect">
            <a:avLst/>
          </a:prstGeom>
          <a:solidFill>
            <a:srgbClr val="FFD7D6"/>
          </a:solidFill>
        </p:spPr>
        <p:txBody>
          <a:bodyPr wrap="square" rtlCol="0" anchor="ctr" anchorCtr="1">
            <a:noAutofit/>
          </a:bodyPr>
          <a:lstStyle/>
          <a:p>
            <a:r>
              <a:rPr kumimoji="1" lang="en-US" altLang="ja-JP" sz="48000" b="1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6</a:t>
            </a:r>
            <a:r>
              <a:rPr kumimoji="1" lang="en-US" altLang="ja-JP" sz="48000" b="1" baseline="30000" dirty="0">
                <a:ln w="12700">
                  <a:solidFill>
                    <a:schemeClr val="tx1"/>
                  </a:solidFill>
                </a:ln>
                <a:solidFill>
                  <a:srgbClr val="AB15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</a:t>
            </a:r>
            <a:endParaRPr kumimoji="1" lang="ja-JP" altLang="en-US" sz="48000" b="1">
              <a:ln w="12700">
                <a:solidFill>
                  <a:schemeClr val="tx1"/>
                </a:solidFill>
              </a:ln>
              <a:solidFill>
                <a:srgbClr val="AB1500"/>
              </a:solidFill>
              <a:latin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480</TotalTime>
  <Words>14</Words>
  <Application>Microsoft Macintosh PowerPoint</Application>
  <PresentationFormat>ユーザー設定</PresentationFormat>
  <Paragraphs>12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SF Pro Display</vt:lpstr>
      <vt:lpstr>SF Pro Display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尾上 遼太朗</dc:creator>
  <cp:lastModifiedBy>尾上 遼太朗</cp:lastModifiedBy>
  <cp:revision>3</cp:revision>
  <dcterms:created xsi:type="dcterms:W3CDTF">2023-05-12T18:27:31Z</dcterms:created>
  <dcterms:modified xsi:type="dcterms:W3CDTF">2023-05-13T14:47:03Z</dcterms:modified>
</cp:coreProperties>
</file>