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2" d="100"/>
          <a:sy n="72" d="100"/>
        </p:scale>
        <p:origin x="4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F08325-9709-4441-9445-FE97263A7A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49980F5-9EBF-4869-A0E5-2B0DC5BEE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DE3335F-4EBC-4696-A035-A61AC237F8A3}"/>
              </a:ext>
            </a:extLst>
          </p:cNvPr>
          <p:cNvSpPr>
            <a:spLocks noGrp="1"/>
          </p:cNvSpPr>
          <p:nvPr>
            <p:ph type="dt" sz="half" idx="10"/>
          </p:nvPr>
        </p:nvSpPr>
        <p:spPr/>
        <p:txBody>
          <a:bodyPr/>
          <a:lstStyle/>
          <a:p>
            <a:fld id="{07640129-E89D-4D32-A436-F25FCF9733BC}" type="datetimeFigureOut">
              <a:rPr kumimoji="1" lang="ja-JP" altLang="en-US" smtClean="0"/>
              <a:t>2020/6/15</a:t>
            </a:fld>
            <a:endParaRPr kumimoji="1" lang="ja-JP" altLang="en-US"/>
          </a:p>
        </p:txBody>
      </p:sp>
      <p:sp>
        <p:nvSpPr>
          <p:cNvPr id="5" name="フッター プレースホルダー 4">
            <a:extLst>
              <a:ext uri="{FF2B5EF4-FFF2-40B4-BE49-F238E27FC236}">
                <a16:creationId xmlns:a16="http://schemas.microsoft.com/office/drawing/2014/main" id="{BFF62210-ADE1-48A0-8F1E-F8081D1608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19B026-E5FB-47C2-93A9-1DF8108DEE82}"/>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242207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85DE35-0794-4B52-B06D-1DA73C253ED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FA3D17-93B7-4439-A8B4-022B8316847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5D711B3-958E-4097-B7BD-BBC26FF3A98C}"/>
              </a:ext>
            </a:extLst>
          </p:cNvPr>
          <p:cNvSpPr>
            <a:spLocks noGrp="1"/>
          </p:cNvSpPr>
          <p:nvPr>
            <p:ph type="dt" sz="half" idx="10"/>
          </p:nvPr>
        </p:nvSpPr>
        <p:spPr/>
        <p:txBody>
          <a:bodyPr/>
          <a:lstStyle/>
          <a:p>
            <a:fld id="{07640129-E89D-4D32-A436-F25FCF9733BC}" type="datetimeFigureOut">
              <a:rPr kumimoji="1" lang="ja-JP" altLang="en-US" smtClean="0"/>
              <a:t>2020/6/15</a:t>
            </a:fld>
            <a:endParaRPr kumimoji="1" lang="ja-JP" altLang="en-US"/>
          </a:p>
        </p:txBody>
      </p:sp>
      <p:sp>
        <p:nvSpPr>
          <p:cNvPr id="5" name="フッター プレースホルダー 4">
            <a:extLst>
              <a:ext uri="{FF2B5EF4-FFF2-40B4-BE49-F238E27FC236}">
                <a16:creationId xmlns:a16="http://schemas.microsoft.com/office/drawing/2014/main" id="{421EA9C9-F2D8-44BD-BC4A-C13A40390D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3BBC8A-FA19-400C-A8C9-E71A8CE9A180}"/>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256063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E5013DF-BB6B-47EB-A58B-4C52C7E5215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1BEDC1E-23FB-46A3-BE72-9B56CC1623D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4161E9-3D41-4B45-8FAC-C7BF9CDAECDC}"/>
              </a:ext>
            </a:extLst>
          </p:cNvPr>
          <p:cNvSpPr>
            <a:spLocks noGrp="1"/>
          </p:cNvSpPr>
          <p:nvPr>
            <p:ph type="dt" sz="half" idx="10"/>
          </p:nvPr>
        </p:nvSpPr>
        <p:spPr/>
        <p:txBody>
          <a:bodyPr/>
          <a:lstStyle/>
          <a:p>
            <a:fld id="{07640129-E89D-4D32-A436-F25FCF9733BC}" type="datetimeFigureOut">
              <a:rPr kumimoji="1" lang="ja-JP" altLang="en-US" smtClean="0"/>
              <a:t>2020/6/15</a:t>
            </a:fld>
            <a:endParaRPr kumimoji="1" lang="ja-JP" altLang="en-US"/>
          </a:p>
        </p:txBody>
      </p:sp>
      <p:sp>
        <p:nvSpPr>
          <p:cNvPr id="5" name="フッター プレースホルダー 4">
            <a:extLst>
              <a:ext uri="{FF2B5EF4-FFF2-40B4-BE49-F238E27FC236}">
                <a16:creationId xmlns:a16="http://schemas.microsoft.com/office/drawing/2014/main" id="{31DD5937-3B70-4B47-9066-5D2BA1E372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324CF4-0ED7-4597-B6BB-36D0866FFF56}"/>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203898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66235-7ED7-4CAB-9724-45D433C011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79CD15B-C830-466B-8DEA-965FAF33DA9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7621E72-E0F2-44B9-91B7-353ABBBAB4EF}"/>
              </a:ext>
            </a:extLst>
          </p:cNvPr>
          <p:cNvSpPr>
            <a:spLocks noGrp="1"/>
          </p:cNvSpPr>
          <p:nvPr>
            <p:ph type="dt" sz="half" idx="10"/>
          </p:nvPr>
        </p:nvSpPr>
        <p:spPr/>
        <p:txBody>
          <a:bodyPr/>
          <a:lstStyle/>
          <a:p>
            <a:fld id="{07640129-E89D-4D32-A436-F25FCF9733BC}" type="datetimeFigureOut">
              <a:rPr kumimoji="1" lang="ja-JP" altLang="en-US" smtClean="0"/>
              <a:t>2020/6/15</a:t>
            </a:fld>
            <a:endParaRPr kumimoji="1" lang="ja-JP" altLang="en-US"/>
          </a:p>
        </p:txBody>
      </p:sp>
      <p:sp>
        <p:nvSpPr>
          <p:cNvPr id="5" name="フッター プレースホルダー 4">
            <a:extLst>
              <a:ext uri="{FF2B5EF4-FFF2-40B4-BE49-F238E27FC236}">
                <a16:creationId xmlns:a16="http://schemas.microsoft.com/office/drawing/2014/main" id="{95D1D12F-8060-43BF-B955-416ED88925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BBDB7F-4877-4BF8-AE34-E7D33B8FBFB0}"/>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222926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907CC2-5F03-4B24-B0F0-FDB54BB79C0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A651AD-6BDB-4B12-AC65-A3B393D1D2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19B38A4-5460-4114-BD93-8F62A30BF582}"/>
              </a:ext>
            </a:extLst>
          </p:cNvPr>
          <p:cNvSpPr>
            <a:spLocks noGrp="1"/>
          </p:cNvSpPr>
          <p:nvPr>
            <p:ph type="dt" sz="half" idx="10"/>
          </p:nvPr>
        </p:nvSpPr>
        <p:spPr/>
        <p:txBody>
          <a:bodyPr/>
          <a:lstStyle/>
          <a:p>
            <a:fld id="{07640129-E89D-4D32-A436-F25FCF9733BC}" type="datetimeFigureOut">
              <a:rPr kumimoji="1" lang="ja-JP" altLang="en-US" smtClean="0"/>
              <a:t>2020/6/15</a:t>
            </a:fld>
            <a:endParaRPr kumimoji="1" lang="ja-JP" altLang="en-US"/>
          </a:p>
        </p:txBody>
      </p:sp>
      <p:sp>
        <p:nvSpPr>
          <p:cNvPr id="5" name="フッター プレースホルダー 4">
            <a:extLst>
              <a:ext uri="{FF2B5EF4-FFF2-40B4-BE49-F238E27FC236}">
                <a16:creationId xmlns:a16="http://schemas.microsoft.com/office/drawing/2014/main" id="{D925C721-E4B3-4E1A-BDEA-18DB5FAE2E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E2B06C-0398-47BB-B090-63CF5B7FD8F2}"/>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136754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2320C-8468-4DD2-A9CB-3049CE4196F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C1DD30B-8235-4124-84BF-E13410FE46C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254BA98-48F3-49F8-93C9-051DB09D289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F6E50A0-844D-4AC9-AFE5-62DBC6E7D681}"/>
              </a:ext>
            </a:extLst>
          </p:cNvPr>
          <p:cNvSpPr>
            <a:spLocks noGrp="1"/>
          </p:cNvSpPr>
          <p:nvPr>
            <p:ph type="dt" sz="half" idx="10"/>
          </p:nvPr>
        </p:nvSpPr>
        <p:spPr/>
        <p:txBody>
          <a:bodyPr/>
          <a:lstStyle/>
          <a:p>
            <a:fld id="{07640129-E89D-4D32-A436-F25FCF9733BC}" type="datetimeFigureOut">
              <a:rPr kumimoji="1" lang="ja-JP" altLang="en-US" smtClean="0"/>
              <a:t>2020/6/15</a:t>
            </a:fld>
            <a:endParaRPr kumimoji="1" lang="ja-JP" altLang="en-US"/>
          </a:p>
        </p:txBody>
      </p:sp>
      <p:sp>
        <p:nvSpPr>
          <p:cNvPr id="6" name="フッター プレースホルダー 5">
            <a:extLst>
              <a:ext uri="{FF2B5EF4-FFF2-40B4-BE49-F238E27FC236}">
                <a16:creationId xmlns:a16="http://schemas.microsoft.com/office/drawing/2014/main" id="{4D9A748C-1126-4A25-A891-947FEEF3F34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B0051A5-3B1C-480A-9F4E-74C85B9F1B4B}"/>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6065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A581BC-5B02-41B9-B303-44D22ACA251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6971AA-640E-4949-8DDD-F33AB6DD4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B44FF0-1F74-4F59-A1C6-7B31F1B9266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36EFA61-62A7-47B9-9D7B-3DECA8D4A6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80A10F1-D90A-4077-A43F-EFB24361FA0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8764BA3-07C6-4037-95E4-4BEDDA8718A6}"/>
              </a:ext>
            </a:extLst>
          </p:cNvPr>
          <p:cNvSpPr>
            <a:spLocks noGrp="1"/>
          </p:cNvSpPr>
          <p:nvPr>
            <p:ph type="dt" sz="half" idx="10"/>
          </p:nvPr>
        </p:nvSpPr>
        <p:spPr/>
        <p:txBody>
          <a:bodyPr/>
          <a:lstStyle/>
          <a:p>
            <a:fld id="{07640129-E89D-4D32-A436-F25FCF9733BC}" type="datetimeFigureOut">
              <a:rPr kumimoji="1" lang="ja-JP" altLang="en-US" smtClean="0"/>
              <a:t>2020/6/15</a:t>
            </a:fld>
            <a:endParaRPr kumimoji="1" lang="ja-JP" altLang="en-US"/>
          </a:p>
        </p:txBody>
      </p:sp>
      <p:sp>
        <p:nvSpPr>
          <p:cNvPr id="8" name="フッター プレースホルダー 7">
            <a:extLst>
              <a:ext uri="{FF2B5EF4-FFF2-40B4-BE49-F238E27FC236}">
                <a16:creationId xmlns:a16="http://schemas.microsoft.com/office/drawing/2014/main" id="{D21AD952-C09C-4FA8-ADC3-E7B07CE2EBC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1BC2C7C-15D0-4BCA-8972-475310720419}"/>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4274386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1B62E-2D79-4B7E-98E3-464C7D9FE2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3D82F3B-0A92-4B21-AF98-741689B0B3C7}"/>
              </a:ext>
            </a:extLst>
          </p:cNvPr>
          <p:cNvSpPr>
            <a:spLocks noGrp="1"/>
          </p:cNvSpPr>
          <p:nvPr>
            <p:ph type="dt" sz="half" idx="10"/>
          </p:nvPr>
        </p:nvSpPr>
        <p:spPr/>
        <p:txBody>
          <a:bodyPr/>
          <a:lstStyle/>
          <a:p>
            <a:fld id="{07640129-E89D-4D32-A436-F25FCF9733BC}" type="datetimeFigureOut">
              <a:rPr kumimoji="1" lang="ja-JP" altLang="en-US" smtClean="0"/>
              <a:t>2020/6/15</a:t>
            </a:fld>
            <a:endParaRPr kumimoji="1" lang="ja-JP" altLang="en-US"/>
          </a:p>
        </p:txBody>
      </p:sp>
      <p:sp>
        <p:nvSpPr>
          <p:cNvPr id="4" name="フッター プレースホルダー 3">
            <a:extLst>
              <a:ext uri="{FF2B5EF4-FFF2-40B4-BE49-F238E27FC236}">
                <a16:creationId xmlns:a16="http://schemas.microsoft.com/office/drawing/2014/main" id="{46776746-46B8-40DC-B6E0-F0AC0246239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E79A8AE-B61F-405F-8ACF-875A5EC42E09}"/>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1536616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5DD3E8-80D4-4698-8C50-A888A9445318}"/>
              </a:ext>
            </a:extLst>
          </p:cNvPr>
          <p:cNvSpPr>
            <a:spLocks noGrp="1"/>
          </p:cNvSpPr>
          <p:nvPr>
            <p:ph type="dt" sz="half" idx="10"/>
          </p:nvPr>
        </p:nvSpPr>
        <p:spPr/>
        <p:txBody>
          <a:bodyPr/>
          <a:lstStyle/>
          <a:p>
            <a:fld id="{07640129-E89D-4D32-A436-F25FCF9733BC}" type="datetimeFigureOut">
              <a:rPr kumimoji="1" lang="ja-JP" altLang="en-US" smtClean="0"/>
              <a:t>2020/6/15</a:t>
            </a:fld>
            <a:endParaRPr kumimoji="1" lang="ja-JP" altLang="en-US"/>
          </a:p>
        </p:txBody>
      </p:sp>
      <p:sp>
        <p:nvSpPr>
          <p:cNvPr id="3" name="フッター プレースホルダー 2">
            <a:extLst>
              <a:ext uri="{FF2B5EF4-FFF2-40B4-BE49-F238E27FC236}">
                <a16:creationId xmlns:a16="http://schemas.microsoft.com/office/drawing/2014/main" id="{AB15CEB0-2CDD-49D8-9A5A-BACF28F00C7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1F12BD3-E0B5-4C07-8CFD-78857B69F796}"/>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278278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7124B7-7EB8-4553-A71A-7D2EF71EFEE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ABBE5E-A0D4-4EEB-9CFA-CAA7F3B9E9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5939AF9-FAAD-47D9-B2D2-7280B240B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E36B31-F644-4155-8B86-C4257305D0AD}"/>
              </a:ext>
            </a:extLst>
          </p:cNvPr>
          <p:cNvSpPr>
            <a:spLocks noGrp="1"/>
          </p:cNvSpPr>
          <p:nvPr>
            <p:ph type="dt" sz="half" idx="10"/>
          </p:nvPr>
        </p:nvSpPr>
        <p:spPr/>
        <p:txBody>
          <a:bodyPr/>
          <a:lstStyle/>
          <a:p>
            <a:fld id="{07640129-E89D-4D32-A436-F25FCF9733BC}" type="datetimeFigureOut">
              <a:rPr kumimoji="1" lang="ja-JP" altLang="en-US" smtClean="0"/>
              <a:t>2020/6/15</a:t>
            </a:fld>
            <a:endParaRPr kumimoji="1" lang="ja-JP" altLang="en-US"/>
          </a:p>
        </p:txBody>
      </p:sp>
      <p:sp>
        <p:nvSpPr>
          <p:cNvPr id="6" name="フッター プレースホルダー 5">
            <a:extLst>
              <a:ext uri="{FF2B5EF4-FFF2-40B4-BE49-F238E27FC236}">
                <a16:creationId xmlns:a16="http://schemas.microsoft.com/office/drawing/2014/main" id="{B6E693D8-5DE6-46E3-BDC0-D1E64478B5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6781F2-7382-47F7-A08D-E34E0C9B461E}"/>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105940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F97440-7539-4BC0-B6D0-138E9E5084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B0DDD6F-34A0-4FC8-91C9-20FDF0C24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1F91675-341B-49B8-A1E6-3BED8FBDD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6D19D0-86C8-4905-A898-C5B4F011E946}"/>
              </a:ext>
            </a:extLst>
          </p:cNvPr>
          <p:cNvSpPr>
            <a:spLocks noGrp="1"/>
          </p:cNvSpPr>
          <p:nvPr>
            <p:ph type="dt" sz="half" idx="10"/>
          </p:nvPr>
        </p:nvSpPr>
        <p:spPr/>
        <p:txBody>
          <a:bodyPr/>
          <a:lstStyle/>
          <a:p>
            <a:fld id="{07640129-E89D-4D32-A436-F25FCF9733BC}" type="datetimeFigureOut">
              <a:rPr kumimoji="1" lang="ja-JP" altLang="en-US" smtClean="0"/>
              <a:t>2020/6/15</a:t>
            </a:fld>
            <a:endParaRPr kumimoji="1" lang="ja-JP" altLang="en-US"/>
          </a:p>
        </p:txBody>
      </p:sp>
      <p:sp>
        <p:nvSpPr>
          <p:cNvPr id="6" name="フッター プレースホルダー 5">
            <a:extLst>
              <a:ext uri="{FF2B5EF4-FFF2-40B4-BE49-F238E27FC236}">
                <a16:creationId xmlns:a16="http://schemas.microsoft.com/office/drawing/2014/main" id="{544EB18E-124E-4BE0-BC7B-37AD8D21AD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BA160B-013A-4655-8FF5-6E15167E5A73}"/>
              </a:ext>
            </a:extLst>
          </p:cNvPr>
          <p:cNvSpPr>
            <a:spLocks noGrp="1"/>
          </p:cNvSpPr>
          <p:nvPr>
            <p:ph type="sldNum" sz="quarter" idx="12"/>
          </p:nvPr>
        </p:nvSpPr>
        <p:spPr/>
        <p:txBody>
          <a:body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2711856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3F9830E-AA58-40F8-BEB7-BEE9BA2CD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97D2BE-5346-439C-80B2-8574020091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8E0085-C122-46E9-8FC7-BFE988D85D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40129-E89D-4D32-A436-F25FCF9733BC}" type="datetimeFigureOut">
              <a:rPr kumimoji="1" lang="ja-JP" altLang="en-US" smtClean="0"/>
              <a:t>2020/6/15</a:t>
            </a:fld>
            <a:endParaRPr kumimoji="1" lang="ja-JP" altLang="en-US"/>
          </a:p>
        </p:txBody>
      </p:sp>
      <p:sp>
        <p:nvSpPr>
          <p:cNvPr id="5" name="フッター プレースホルダー 4">
            <a:extLst>
              <a:ext uri="{FF2B5EF4-FFF2-40B4-BE49-F238E27FC236}">
                <a16:creationId xmlns:a16="http://schemas.microsoft.com/office/drawing/2014/main" id="{1932EC67-DC63-453B-AC73-E1A3A2FA67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A3F22E9-45E9-4FBE-98E2-727A8C421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113FA-A766-4E8E-98A7-B22424440573}" type="slidenum">
              <a:rPr kumimoji="1" lang="ja-JP" altLang="en-US" smtClean="0"/>
              <a:t>‹#›</a:t>
            </a:fld>
            <a:endParaRPr kumimoji="1" lang="ja-JP" altLang="en-US"/>
          </a:p>
        </p:txBody>
      </p:sp>
    </p:spTree>
    <p:extLst>
      <p:ext uri="{BB962C8B-B14F-4D97-AF65-F5344CB8AC3E}">
        <p14:creationId xmlns:p14="http://schemas.microsoft.com/office/powerpoint/2010/main" val="1301612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F383B4-E5B2-40FE-A371-00EC230DCB9A}"/>
              </a:ext>
            </a:extLst>
          </p:cNvPr>
          <p:cNvSpPr>
            <a:spLocks noGrp="1"/>
          </p:cNvSpPr>
          <p:nvPr>
            <p:ph type="ctrTitle"/>
          </p:nvPr>
        </p:nvSpPr>
        <p:spPr/>
        <p:txBody>
          <a:bodyPr/>
          <a:lstStyle/>
          <a:p>
            <a:r>
              <a:rPr kumimoji="1" lang="ja-JP" altLang="en-US" dirty="0"/>
              <a:t>マインスイーパー</a:t>
            </a:r>
          </a:p>
        </p:txBody>
      </p:sp>
      <p:sp>
        <p:nvSpPr>
          <p:cNvPr id="3" name="字幕 2">
            <a:extLst>
              <a:ext uri="{FF2B5EF4-FFF2-40B4-BE49-F238E27FC236}">
                <a16:creationId xmlns:a16="http://schemas.microsoft.com/office/drawing/2014/main" id="{1845F1F0-A2A5-491B-9DFE-405672AFCEF4}"/>
              </a:ext>
            </a:extLst>
          </p:cNvPr>
          <p:cNvSpPr>
            <a:spLocks noGrp="1"/>
          </p:cNvSpPr>
          <p:nvPr>
            <p:ph type="subTitle" idx="1"/>
          </p:nvPr>
        </p:nvSpPr>
        <p:spPr/>
        <p:txBody>
          <a:bodyPr/>
          <a:lstStyle/>
          <a:p>
            <a:r>
              <a:rPr lang="ja-JP" altLang="en-US" dirty="0"/>
              <a:t>チーム１</a:t>
            </a:r>
            <a:endParaRPr lang="en-US" altLang="ja-JP" dirty="0"/>
          </a:p>
          <a:p>
            <a:r>
              <a:rPr kumimoji="1" lang="en-US" altLang="ja-JP" dirty="0"/>
              <a:t>zero1</a:t>
            </a:r>
            <a:endParaRPr kumimoji="1" lang="ja-JP" altLang="en-US" dirty="0"/>
          </a:p>
        </p:txBody>
      </p:sp>
    </p:spTree>
    <p:extLst>
      <p:ext uri="{BB962C8B-B14F-4D97-AF65-F5344CB8AC3E}">
        <p14:creationId xmlns:p14="http://schemas.microsoft.com/office/powerpoint/2010/main" val="226860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876D8-F74C-4808-BD23-B82EBF6E3E2D}"/>
              </a:ext>
            </a:extLst>
          </p:cNvPr>
          <p:cNvSpPr>
            <a:spLocks noGrp="1"/>
          </p:cNvSpPr>
          <p:nvPr>
            <p:ph type="title"/>
          </p:nvPr>
        </p:nvSpPr>
        <p:spPr/>
        <p:txBody>
          <a:bodyPr/>
          <a:lstStyle/>
          <a:p>
            <a:r>
              <a:rPr lang="ja-JP" altLang="en-US" dirty="0"/>
              <a:t>ゲームの概要</a:t>
            </a:r>
            <a:endParaRPr kumimoji="1" lang="ja-JP" altLang="en-US" dirty="0"/>
          </a:p>
        </p:txBody>
      </p:sp>
      <p:sp>
        <p:nvSpPr>
          <p:cNvPr id="3" name="コンテンツ プレースホルダー 2">
            <a:extLst>
              <a:ext uri="{FF2B5EF4-FFF2-40B4-BE49-F238E27FC236}">
                <a16:creationId xmlns:a16="http://schemas.microsoft.com/office/drawing/2014/main" id="{2B853B68-A112-43E9-B189-181BD5F93699}"/>
              </a:ext>
            </a:extLst>
          </p:cNvPr>
          <p:cNvSpPr>
            <a:spLocks noGrp="1"/>
          </p:cNvSpPr>
          <p:nvPr>
            <p:ph idx="1"/>
          </p:nvPr>
        </p:nvSpPr>
        <p:spPr/>
        <p:txBody>
          <a:bodyPr>
            <a:normAutofit fontScale="92500" lnSpcReduction="10000"/>
          </a:bodyPr>
          <a:lstStyle/>
          <a:p>
            <a:r>
              <a:rPr kumimoji="1" lang="ja-JP" altLang="en-US" dirty="0"/>
              <a:t>マインスイーパーは、地雷</a:t>
            </a:r>
            <a:r>
              <a:rPr lang="ja-JP" altLang="en-US" dirty="0"/>
              <a:t>の隠されたマスを避け、空のマスを全て見つけ出すゲームです。</a:t>
            </a:r>
            <a:endParaRPr lang="en-US" altLang="ja-JP" dirty="0"/>
          </a:p>
          <a:p>
            <a:endParaRPr kumimoji="1" lang="en-US" altLang="ja-JP" dirty="0"/>
          </a:p>
          <a:p>
            <a:r>
              <a:rPr lang="ja-JP" altLang="en-US" dirty="0"/>
              <a:t>このゲームには地雷が隠されたマスと何も隠されていない空のマスが存在します。</a:t>
            </a:r>
            <a:endParaRPr kumimoji="1" lang="en-US" altLang="ja-JP" dirty="0"/>
          </a:p>
          <a:p>
            <a:endParaRPr kumimoji="1" lang="en-US" altLang="ja-JP" dirty="0"/>
          </a:p>
          <a:p>
            <a:r>
              <a:rPr kumimoji="1" lang="ja-JP" altLang="en-US" dirty="0"/>
              <a:t>マスの数は難易度によって変わります。</a:t>
            </a:r>
            <a:endParaRPr kumimoji="1" lang="en-US" altLang="ja-JP" dirty="0"/>
          </a:p>
          <a:p>
            <a:pPr marL="0" indent="0">
              <a:buNone/>
            </a:pPr>
            <a:r>
              <a:rPr kumimoji="1" lang="ja-JP" altLang="en-US" dirty="0"/>
              <a:t>　上級：</a:t>
            </a:r>
            <a:r>
              <a:rPr kumimoji="1" lang="en-US" altLang="ja-JP" dirty="0"/>
              <a:t>15*15</a:t>
            </a:r>
          </a:p>
          <a:p>
            <a:pPr marL="0" indent="0">
              <a:buNone/>
            </a:pPr>
            <a:r>
              <a:rPr kumimoji="1" lang="ja-JP" altLang="en-US" dirty="0"/>
              <a:t>　中級：</a:t>
            </a:r>
            <a:r>
              <a:rPr kumimoji="1" lang="en-US" altLang="ja-JP" dirty="0"/>
              <a:t>10*10</a:t>
            </a:r>
          </a:p>
          <a:p>
            <a:pPr marL="0" indent="0">
              <a:buNone/>
            </a:pPr>
            <a:r>
              <a:rPr lang="ja-JP" altLang="en-US" dirty="0"/>
              <a:t>　初級：</a:t>
            </a:r>
            <a:r>
              <a:rPr lang="en-US" altLang="ja-JP" dirty="0"/>
              <a:t>5*5</a:t>
            </a:r>
            <a:endParaRPr kumimoji="1" lang="ja-JP" altLang="en-US" dirty="0"/>
          </a:p>
        </p:txBody>
      </p:sp>
    </p:spTree>
    <p:extLst>
      <p:ext uri="{BB962C8B-B14F-4D97-AF65-F5344CB8AC3E}">
        <p14:creationId xmlns:p14="http://schemas.microsoft.com/office/powerpoint/2010/main" val="354444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BD1AB8-9E04-49AF-98FF-797A7680F9A7}"/>
              </a:ext>
            </a:extLst>
          </p:cNvPr>
          <p:cNvSpPr>
            <a:spLocks noGrp="1"/>
          </p:cNvSpPr>
          <p:nvPr>
            <p:ph type="title"/>
          </p:nvPr>
        </p:nvSpPr>
        <p:spPr/>
        <p:txBody>
          <a:bodyPr/>
          <a:lstStyle/>
          <a:p>
            <a:r>
              <a:rPr kumimoji="1" lang="ja-JP" altLang="en-US" dirty="0"/>
              <a:t>ゲームイメージ</a:t>
            </a:r>
          </a:p>
        </p:txBody>
      </p:sp>
      <p:pic>
        <p:nvPicPr>
          <p:cNvPr id="5" name="コンテンツ プレースホルダー 4" descr="パソコンの画面&#10;&#10;自動的に生成された説明">
            <a:extLst>
              <a:ext uri="{FF2B5EF4-FFF2-40B4-BE49-F238E27FC236}">
                <a16:creationId xmlns:a16="http://schemas.microsoft.com/office/drawing/2014/main" id="{DE9642C2-A357-43E4-92FD-6A16DF98D2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1421" y="1825625"/>
            <a:ext cx="2449158" cy="4351338"/>
          </a:xfrm>
        </p:spPr>
      </p:pic>
    </p:spTree>
    <p:extLst>
      <p:ext uri="{BB962C8B-B14F-4D97-AF65-F5344CB8AC3E}">
        <p14:creationId xmlns:p14="http://schemas.microsoft.com/office/powerpoint/2010/main" val="1124199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B29EF4-3469-4D1E-BC7A-6C02B3E23B36}"/>
              </a:ext>
            </a:extLst>
          </p:cNvPr>
          <p:cNvSpPr>
            <a:spLocks noGrp="1"/>
          </p:cNvSpPr>
          <p:nvPr>
            <p:ph type="title"/>
          </p:nvPr>
        </p:nvSpPr>
        <p:spPr/>
        <p:txBody>
          <a:bodyPr/>
          <a:lstStyle/>
          <a:p>
            <a:r>
              <a:rPr kumimoji="1" lang="ja-JP" altLang="en-US" dirty="0"/>
              <a:t>ゲームの概要</a:t>
            </a:r>
          </a:p>
        </p:txBody>
      </p:sp>
      <p:sp>
        <p:nvSpPr>
          <p:cNvPr id="3" name="コンテンツ プレースホルダー 2">
            <a:extLst>
              <a:ext uri="{FF2B5EF4-FFF2-40B4-BE49-F238E27FC236}">
                <a16:creationId xmlns:a16="http://schemas.microsoft.com/office/drawing/2014/main" id="{48466548-09CE-4CD7-8041-39D804836591}"/>
              </a:ext>
            </a:extLst>
          </p:cNvPr>
          <p:cNvSpPr>
            <a:spLocks noGrp="1"/>
          </p:cNvSpPr>
          <p:nvPr>
            <p:ph idx="1"/>
          </p:nvPr>
        </p:nvSpPr>
        <p:spPr/>
        <p:txBody>
          <a:bodyPr>
            <a:normAutofit/>
          </a:bodyPr>
          <a:lstStyle/>
          <a:p>
            <a:r>
              <a:rPr kumimoji="1" lang="ja-JP" altLang="en-US" dirty="0"/>
              <a:t>プレイヤーは一人です。</a:t>
            </a:r>
            <a:endParaRPr kumimoji="1" lang="en-US" altLang="ja-JP" dirty="0"/>
          </a:p>
          <a:p>
            <a:endParaRPr kumimoji="1" lang="en-US" altLang="ja-JP" dirty="0"/>
          </a:p>
          <a:p>
            <a:r>
              <a:rPr lang="ja-JP" altLang="en-US" dirty="0"/>
              <a:t>プレイヤーは一つのマスを指定し、そのマスを開放することで、隠された中身を確認することができます。</a:t>
            </a:r>
            <a:endParaRPr lang="en-US" altLang="ja-JP" dirty="0"/>
          </a:p>
          <a:p>
            <a:endParaRPr lang="en-US" altLang="ja-JP" dirty="0"/>
          </a:p>
          <a:p>
            <a:r>
              <a:rPr lang="ja-JP" altLang="en-US" dirty="0"/>
              <a:t>地雷以外の空のマスを全て開放するとゲームクリアとなり、ゲームを終了します。</a:t>
            </a:r>
            <a:endParaRPr lang="en-US" altLang="ja-JP" dirty="0"/>
          </a:p>
          <a:p>
            <a:endParaRPr kumimoji="1" lang="en-US" altLang="ja-JP" dirty="0"/>
          </a:p>
        </p:txBody>
      </p:sp>
    </p:spTree>
    <p:extLst>
      <p:ext uri="{BB962C8B-B14F-4D97-AF65-F5344CB8AC3E}">
        <p14:creationId xmlns:p14="http://schemas.microsoft.com/office/powerpoint/2010/main" val="203643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DBB895-531E-45C2-9284-95C96D8DCB69}"/>
              </a:ext>
            </a:extLst>
          </p:cNvPr>
          <p:cNvSpPr>
            <a:spLocks noGrp="1"/>
          </p:cNvSpPr>
          <p:nvPr>
            <p:ph type="title"/>
          </p:nvPr>
        </p:nvSpPr>
        <p:spPr/>
        <p:txBody>
          <a:bodyPr/>
          <a:lstStyle/>
          <a:p>
            <a:r>
              <a:rPr kumimoji="1" lang="ja-JP" altLang="en-US" dirty="0"/>
              <a:t>ゲームの概要（地雷のマス）</a:t>
            </a:r>
          </a:p>
        </p:txBody>
      </p:sp>
      <p:sp>
        <p:nvSpPr>
          <p:cNvPr id="3" name="コンテンツ プレースホルダー 2">
            <a:extLst>
              <a:ext uri="{FF2B5EF4-FFF2-40B4-BE49-F238E27FC236}">
                <a16:creationId xmlns:a16="http://schemas.microsoft.com/office/drawing/2014/main" id="{BB810EE2-491F-4876-9B70-156D42D5EEB4}"/>
              </a:ext>
            </a:extLst>
          </p:cNvPr>
          <p:cNvSpPr>
            <a:spLocks noGrp="1"/>
          </p:cNvSpPr>
          <p:nvPr>
            <p:ph idx="1"/>
          </p:nvPr>
        </p:nvSpPr>
        <p:spPr/>
        <p:txBody>
          <a:bodyPr/>
          <a:lstStyle/>
          <a:p>
            <a:r>
              <a:rPr lang="ja-JP" altLang="en-US" dirty="0"/>
              <a:t>地雷のあるマスを開放した場合、ゲームオーバーとなりその時点でゲーム終了となります。</a:t>
            </a:r>
            <a:endParaRPr lang="en-US" altLang="ja-JP" dirty="0"/>
          </a:p>
          <a:p>
            <a:endParaRPr lang="en-US" altLang="ja-JP" dirty="0"/>
          </a:p>
          <a:p>
            <a:r>
              <a:rPr lang="ja-JP" altLang="en-US" dirty="0"/>
              <a:t>地雷の数も難易度によって変わります。</a:t>
            </a:r>
            <a:endParaRPr lang="en-US" altLang="ja-JP" dirty="0"/>
          </a:p>
          <a:p>
            <a:pPr marL="0" indent="0">
              <a:buNone/>
            </a:pPr>
            <a:r>
              <a:rPr lang="ja-JP" altLang="en-US" dirty="0"/>
              <a:t>　上級：</a:t>
            </a:r>
            <a:r>
              <a:rPr lang="en-US" altLang="ja-JP" dirty="0"/>
              <a:t>56</a:t>
            </a:r>
          </a:p>
          <a:p>
            <a:pPr marL="0" indent="0">
              <a:buNone/>
            </a:pPr>
            <a:r>
              <a:rPr lang="ja-JP" altLang="en-US" dirty="0"/>
              <a:t>　中級：</a:t>
            </a:r>
            <a:r>
              <a:rPr lang="en-US" altLang="ja-JP" dirty="0"/>
              <a:t>20</a:t>
            </a:r>
          </a:p>
          <a:p>
            <a:pPr marL="0" indent="0">
              <a:buNone/>
            </a:pPr>
            <a:r>
              <a:rPr lang="ja-JP" altLang="en-US" dirty="0"/>
              <a:t>　初級：</a:t>
            </a:r>
            <a:r>
              <a:rPr lang="en-US" altLang="ja-JP" dirty="0"/>
              <a:t>3</a:t>
            </a:r>
          </a:p>
          <a:p>
            <a:endParaRPr lang="en-US" altLang="ja-JP" dirty="0"/>
          </a:p>
          <a:p>
            <a:endParaRPr lang="en-US" altLang="ja-JP" dirty="0"/>
          </a:p>
          <a:p>
            <a:endParaRPr lang="ja-JP" altLang="en-US" dirty="0"/>
          </a:p>
          <a:p>
            <a:endParaRPr kumimoji="1" lang="ja-JP" altLang="en-US" dirty="0"/>
          </a:p>
        </p:txBody>
      </p:sp>
    </p:spTree>
    <p:extLst>
      <p:ext uri="{BB962C8B-B14F-4D97-AF65-F5344CB8AC3E}">
        <p14:creationId xmlns:p14="http://schemas.microsoft.com/office/powerpoint/2010/main" val="339558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0E6E6A-D87A-4DAA-B0A0-C58E6AE89DBF}"/>
              </a:ext>
            </a:extLst>
          </p:cNvPr>
          <p:cNvSpPr>
            <a:spLocks noGrp="1"/>
          </p:cNvSpPr>
          <p:nvPr>
            <p:ph type="title"/>
          </p:nvPr>
        </p:nvSpPr>
        <p:spPr/>
        <p:txBody>
          <a:bodyPr/>
          <a:lstStyle/>
          <a:p>
            <a:r>
              <a:rPr kumimoji="1" lang="ja-JP" altLang="en-US" dirty="0"/>
              <a:t>ゲーム概要（空のマス）</a:t>
            </a:r>
          </a:p>
        </p:txBody>
      </p:sp>
      <p:sp>
        <p:nvSpPr>
          <p:cNvPr id="3" name="コンテンツ プレースホルダー 2">
            <a:extLst>
              <a:ext uri="{FF2B5EF4-FFF2-40B4-BE49-F238E27FC236}">
                <a16:creationId xmlns:a16="http://schemas.microsoft.com/office/drawing/2014/main" id="{BDA59A6B-C1B8-4466-96D8-1633849AB022}"/>
              </a:ext>
            </a:extLst>
          </p:cNvPr>
          <p:cNvSpPr>
            <a:spLocks noGrp="1"/>
          </p:cNvSpPr>
          <p:nvPr>
            <p:ph idx="1"/>
          </p:nvPr>
        </p:nvSpPr>
        <p:spPr/>
        <p:txBody>
          <a:bodyPr/>
          <a:lstStyle/>
          <a:p>
            <a:pPr marL="0" indent="0">
              <a:buNone/>
            </a:pPr>
            <a:r>
              <a:rPr lang="en-US" altLang="ja-JP" dirty="0"/>
              <a:t>1. </a:t>
            </a:r>
            <a:r>
              <a:rPr lang="ja-JP" altLang="en-US" dirty="0"/>
              <a:t>地雷以外の空のマスを開放した場合、開放するマスの指定を再び行い、ゲームを継続します。</a:t>
            </a:r>
            <a:endParaRPr lang="en-US" altLang="ja-JP" dirty="0"/>
          </a:p>
          <a:p>
            <a:endParaRPr kumimoji="1" lang="en-US" altLang="ja-JP" dirty="0"/>
          </a:p>
          <a:p>
            <a:pPr marL="0" indent="0">
              <a:buNone/>
            </a:pPr>
            <a:r>
              <a:rPr lang="en-US" altLang="ja-JP" dirty="0"/>
              <a:t>2. </a:t>
            </a:r>
            <a:r>
              <a:rPr lang="ja-JP" altLang="en-US" dirty="0"/>
              <a:t>その際、開放したマスは、隣接するマス（８つ）に隠されている地雷の数を表示して、プレイヤーに知らせます。</a:t>
            </a:r>
            <a:endParaRPr lang="en-US" altLang="ja-JP" dirty="0"/>
          </a:p>
          <a:p>
            <a:endParaRPr kumimoji="1" lang="en-US" altLang="ja-JP" dirty="0"/>
          </a:p>
          <a:p>
            <a:pPr marL="0" indent="0">
              <a:buNone/>
            </a:pPr>
            <a:r>
              <a:rPr lang="en-US" altLang="ja-JP" dirty="0"/>
              <a:t>3. </a:t>
            </a:r>
            <a:r>
              <a:rPr lang="ja-JP" altLang="en-US" dirty="0"/>
              <a:t>隣接するマスに地雷が一つも隠されていないとき、それらも自動的に開放します。</a:t>
            </a:r>
            <a:endParaRPr kumimoji="1" lang="ja-JP" altLang="en-US" dirty="0"/>
          </a:p>
        </p:txBody>
      </p:sp>
    </p:spTree>
    <p:extLst>
      <p:ext uri="{BB962C8B-B14F-4D97-AF65-F5344CB8AC3E}">
        <p14:creationId xmlns:p14="http://schemas.microsoft.com/office/powerpoint/2010/main" val="1753952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FB326A-B0B2-4A8D-A920-4E0109E9DA5B}"/>
              </a:ext>
            </a:extLst>
          </p:cNvPr>
          <p:cNvSpPr>
            <a:spLocks noGrp="1"/>
          </p:cNvSpPr>
          <p:nvPr>
            <p:ph type="title"/>
          </p:nvPr>
        </p:nvSpPr>
        <p:spPr/>
        <p:txBody>
          <a:bodyPr/>
          <a:lstStyle/>
          <a:p>
            <a:r>
              <a:rPr kumimoji="1" lang="ja-JP" altLang="en-US" dirty="0"/>
              <a:t>ゲーム概要</a:t>
            </a:r>
          </a:p>
        </p:txBody>
      </p:sp>
      <p:sp>
        <p:nvSpPr>
          <p:cNvPr id="3" name="コンテンツ プレースホルダー 2">
            <a:extLst>
              <a:ext uri="{FF2B5EF4-FFF2-40B4-BE49-F238E27FC236}">
                <a16:creationId xmlns:a16="http://schemas.microsoft.com/office/drawing/2014/main" id="{83AD6238-4536-448A-837F-977CB4892C2C}"/>
              </a:ext>
            </a:extLst>
          </p:cNvPr>
          <p:cNvSpPr>
            <a:spLocks noGrp="1"/>
          </p:cNvSpPr>
          <p:nvPr>
            <p:ph idx="1"/>
          </p:nvPr>
        </p:nvSpPr>
        <p:spPr/>
        <p:txBody>
          <a:bodyPr/>
          <a:lstStyle/>
          <a:p>
            <a:r>
              <a:rPr kumimoji="1" lang="ja-JP" altLang="en-US" dirty="0"/>
              <a:t>プレイヤーは地雷が隠されていると思われるマスに対して、</a:t>
            </a:r>
            <a:r>
              <a:rPr lang="ja-JP" altLang="en-US" dirty="0"/>
              <a:t>フラグを自由に設置できます。</a:t>
            </a:r>
            <a:endParaRPr lang="en-US" altLang="ja-JP" dirty="0"/>
          </a:p>
          <a:p>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422580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6E5BB-719C-4073-9337-822812A0F6F9}"/>
              </a:ext>
            </a:extLst>
          </p:cNvPr>
          <p:cNvSpPr>
            <a:spLocks noGrp="1"/>
          </p:cNvSpPr>
          <p:nvPr>
            <p:ph type="title"/>
          </p:nvPr>
        </p:nvSpPr>
        <p:spPr/>
        <p:txBody>
          <a:bodyPr/>
          <a:lstStyle/>
          <a:p>
            <a:r>
              <a:rPr kumimoji="1" lang="ja-JP" altLang="en-US" dirty="0"/>
              <a:t>要求</a:t>
            </a:r>
          </a:p>
        </p:txBody>
      </p:sp>
      <p:sp>
        <p:nvSpPr>
          <p:cNvPr id="3" name="コンテンツ プレースホルダー 2">
            <a:extLst>
              <a:ext uri="{FF2B5EF4-FFF2-40B4-BE49-F238E27FC236}">
                <a16:creationId xmlns:a16="http://schemas.microsoft.com/office/drawing/2014/main" id="{F39B8802-1BC3-4A92-9814-69120CAF2E56}"/>
              </a:ext>
            </a:extLst>
          </p:cNvPr>
          <p:cNvSpPr>
            <a:spLocks noGrp="1"/>
          </p:cNvSpPr>
          <p:nvPr>
            <p:ph idx="1"/>
          </p:nvPr>
        </p:nvSpPr>
        <p:spPr/>
        <p:txBody>
          <a:bodyPr>
            <a:normAutofit fontScale="92500" lnSpcReduction="20000"/>
          </a:bodyPr>
          <a:lstStyle/>
          <a:p>
            <a:pPr marL="0" indent="0">
              <a:buNone/>
            </a:pPr>
            <a:endParaRPr lang="en-US" altLang="ja-JP" dirty="0"/>
          </a:p>
          <a:p>
            <a:r>
              <a:rPr kumimoji="1" lang="ja-JP" altLang="en-US" dirty="0"/>
              <a:t>開始一手目に地雷を開放することは避けたい。</a:t>
            </a:r>
            <a:endParaRPr kumimoji="1" lang="en-US" altLang="ja-JP" dirty="0"/>
          </a:p>
          <a:p>
            <a:endParaRPr lang="en-US" altLang="ja-JP" dirty="0"/>
          </a:p>
          <a:p>
            <a:r>
              <a:rPr kumimoji="1" lang="ja-JP" altLang="en-US" dirty="0"/>
              <a:t>開始一手目の８近傍には地雷がないようにしたい。</a:t>
            </a:r>
            <a:endParaRPr kumimoji="1" lang="en-US" altLang="ja-JP" dirty="0"/>
          </a:p>
          <a:p>
            <a:endParaRPr lang="en-US" altLang="ja-JP" dirty="0"/>
          </a:p>
          <a:p>
            <a:r>
              <a:rPr kumimoji="1" lang="ja-JP" altLang="en-US" dirty="0"/>
              <a:t>周囲の地雷数の表示には色を付けたい。</a:t>
            </a:r>
            <a:endParaRPr kumimoji="1" lang="en-US" altLang="ja-JP" dirty="0"/>
          </a:p>
          <a:p>
            <a:pPr marL="0" indent="0">
              <a:buNone/>
            </a:pPr>
            <a:r>
              <a:rPr lang="ja-JP" altLang="en-US" dirty="0"/>
              <a:t>　</a:t>
            </a:r>
            <a:r>
              <a:rPr kumimoji="1" lang="ja-JP" altLang="en-US" dirty="0"/>
              <a:t>１：青</a:t>
            </a:r>
            <a:endParaRPr kumimoji="1" lang="en-US" altLang="ja-JP" dirty="0"/>
          </a:p>
          <a:p>
            <a:pPr marL="0" indent="0">
              <a:buNone/>
            </a:pPr>
            <a:r>
              <a:rPr kumimoji="1" lang="ja-JP" altLang="en-US" dirty="0"/>
              <a:t>　２：黄色</a:t>
            </a:r>
            <a:endParaRPr kumimoji="1" lang="en-US" altLang="ja-JP" dirty="0"/>
          </a:p>
          <a:p>
            <a:pPr marL="0" indent="0">
              <a:buNone/>
            </a:pPr>
            <a:r>
              <a:rPr lang="ja-JP" altLang="en-US" dirty="0"/>
              <a:t>　３：赤</a:t>
            </a:r>
            <a:endParaRPr lang="en-US" altLang="ja-JP" dirty="0"/>
          </a:p>
          <a:p>
            <a:pPr marL="0" indent="0">
              <a:buNone/>
            </a:pPr>
            <a:r>
              <a:rPr kumimoji="1" lang="ja-JP" altLang="en-US" dirty="0"/>
              <a:t>　４以上：黒</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1472218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290</Words>
  <Application>Microsoft Office PowerPoint</Application>
  <PresentationFormat>ワイド画面</PresentationFormat>
  <Paragraphs>47</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マインスイーパー</vt:lpstr>
      <vt:lpstr>ゲームの概要</vt:lpstr>
      <vt:lpstr>ゲームイメージ</vt:lpstr>
      <vt:lpstr>ゲームの概要</vt:lpstr>
      <vt:lpstr>ゲームの概要（地雷のマス）</vt:lpstr>
      <vt:lpstr>ゲーム概要（空のマス）</vt:lpstr>
      <vt:lpstr>ゲーム概要</vt:lpstr>
      <vt:lpstr>要求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マインスイーパー</dc:title>
  <dc:creator>SEC 浜崎 有馬</dc:creator>
  <cp:lastModifiedBy>SEC 浜崎 有馬</cp:lastModifiedBy>
  <cp:revision>13</cp:revision>
  <dcterms:created xsi:type="dcterms:W3CDTF">2020-06-08T02:10:44Z</dcterms:created>
  <dcterms:modified xsi:type="dcterms:W3CDTF">2020-06-15T01:34:58Z</dcterms:modified>
</cp:coreProperties>
</file>