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画像探索アルゴリズム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084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班（岸本</a:t>
            </a:r>
            <a:r>
              <a:rPr lang="en-US" altLang="ja-JP" dirty="0" smtClean="0"/>
              <a:t> </a:t>
            </a:r>
            <a:r>
              <a:rPr lang="ja-JP" altLang="en-US" dirty="0" smtClean="0"/>
              <a:t>広輝，</a:t>
            </a:r>
            <a:r>
              <a:rPr kumimoji="1" lang="ja-JP" altLang="en-US" dirty="0" smtClean="0"/>
              <a:t>西本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遥人，</a:t>
            </a:r>
            <a:r>
              <a:rPr kumimoji="1" lang="ja-JP" altLang="en-US" dirty="0" smtClean="0"/>
              <a:t>藤岡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勇</a:t>
            </a:r>
            <a:r>
              <a:rPr kumimoji="1" lang="ja-JP" altLang="en-US" dirty="0" smtClean="0"/>
              <a:t>真）</a:t>
            </a:r>
            <a:endParaRPr kumimoji="1" lang="en-US" altLang="ja-JP" dirty="0" smtClean="0"/>
          </a:p>
          <a:p>
            <a:r>
              <a:rPr lang="en-US" altLang="ja-JP" dirty="0" smtClean="0"/>
              <a:t>2018/05/23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1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実装仕様（拡大・縮小）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309867" cy="138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最近傍法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用いた</a:t>
            </a:r>
          </a:p>
          <a:p>
            <a:r>
              <a:rPr lang="ja-JP" altLang="en-US" sz="2400" dirty="0" smtClean="0"/>
              <a:t>画像を拡大した際に最近傍にある画素をそのまま用いる．</a:t>
            </a: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1363" y="314381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 smtClean="0"/>
          </a:p>
          <a:p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1363" y="354172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 smtClean="0"/>
          </a:p>
          <a:p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:拡大</m:t>
                    </m:r>
                  </m:oMath>
                </a14:m>
                <a:r>
                  <a:rPr kumimoji="1" lang="ja-JP" altLang="en-US" sz="2400" dirty="0" smtClean="0"/>
                  <a:t>（縮小）後の画素の位置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5" t="-33333" r="-3409" b="-4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:拡大</m:t>
                    </m:r>
                  </m:oMath>
                </a14:m>
                <a:r>
                  <a:rPr kumimoji="1" lang="ja-JP" altLang="en-US" sz="2400" dirty="0" smtClean="0"/>
                  <a:t>（縮小）率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61" t="-31148" r="-7337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実装仕様（回転）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2344" y="1548626"/>
            <a:ext cx="8854398" cy="1910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線形補間を用いた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  <a:p>
            <a:r>
              <a:rPr lang="ja-JP" altLang="en-US" sz="2400" dirty="0"/>
              <a:t>対応する原画像の位置の近傍４画素からの距離によって線形補間する方法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′×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2400" i="1" smtClean="0">
                        <a:latin typeface="Cambria Math" charset="0"/>
                      </a:rPr>
                      <m:t>回転後</m:t>
                    </m:r>
                  </m:oMath>
                </a14:m>
                <a:r>
                  <a:rPr kumimoji="1" lang="ja-JP" altLang="en-US" sz="2400" dirty="0" smtClean="0"/>
                  <a:t>の画素の位置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22" t="-32787" r="-4274" b="-40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 :回転前</m:t>
                    </m:r>
                  </m:oMath>
                </a14:m>
                <a:r>
                  <a:rPr kumimoji="1" lang="ja-JP" altLang="en-US" sz="2400" dirty="0" smtClean="0"/>
                  <a:t>の画素の位置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91" t="-31148" r="-4355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𝜃</m:t>
                      </m:r>
                      <m:r>
                        <a:rPr kumimoji="1" lang="en-US" altLang="ja-JP" sz="2400" b="0" i="1" smtClean="0">
                          <a:latin typeface="Cambria Math" charset="0"/>
                        </a:rPr>
                        <m:t>:回転角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16" t="-9836" r="-790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7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探索する範囲を制限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枠内での探索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51722" y="3584714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0113" y="322690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82756" y="3226904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34379" y="3221143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94044" y="493643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147969" y="4094922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299792" y="4919150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737654" y="3591342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74096" y="3617847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86739" y="3617846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38362" y="3612085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75177" y="4558752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851952" y="4485864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380925" y="4541467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0113" y="6008421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全探索における探索回数が減る．（どのデータでどのくらい）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探索する範囲を制限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大体の範囲を特定し，その周辺を探索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298715" y="325340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684647" y="326003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62" y="3665173"/>
            <a:ext cx="899253" cy="8992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834722" y="388699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4" y="3685053"/>
            <a:ext cx="899253" cy="899253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273664" y="390687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951930" y="3665173"/>
            <a:ext cx="1044000" cy="1044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98715" y="5177095"/>
            <a:ext cx="197746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①拡大縮小なし，回転なしで全探索．</a:t>
            </a:r>
            <a:endParaRPr kumimoji="1" lang="en-US" altLang="ja-JP" dirty="0" smtClean="0"/>
          </a:p>
          <a:p>
            <a:r>
              <a:rPr lang="ja-JP" altLang="en-US" dirty="0" smtClean="0"/>
              <a:t>探索画像</a:t>
            </a:r>
            <a:r>
              <a:rPr kumimoji="1" lang="ja-JP" altLang="en-US" dirty="0" smtClean="0"/>
              <a:t>の大体の位置を特定．</a:t>
            </a:r>
            <a:endParaRPr kumimoji="1" lang="ja-JP" altLang="en-US" dirty="0"/>
          </a:p>
        </p:txBody>
      </p:sp>
      <p:sp>
        <p:nvSpPr>
          <p:cNvPr id="26" name="下矢印 25"/>
          <p:cNvSpPr/>
          <p:nvPr/>
        </p:nvSpPr>
        <p:spPr>
          <a:xfrm rot="16200000">
            <a:off x="4076333" y="3948237"/>
            <a:ext cx="475565" cy="372883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72495" y="5226946"/>
            <a:ext cx="326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②大体の位置（図中の赤点）の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上下左右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ピクセル分に探索範囲を制限し，全探索する．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684647" y="3260035"/>
            <a:ext cx="1267283" cy="41081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995930" y="3260035"/>
            <a:ext cx="324440" cy="42501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6977757" y="4709173"/>
            <a:ext cx="330821" cy="2313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684647" y="4709173"/>
            <a:ext cx="1267283" cy="23652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今後の方針</a:t>
            </a:r>
            <a:r>
              <a:rPr kumimoji="1" lang="ja-JP" altLang="en-US" dirty="0" smtClean="0"/>
              <a:t>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34077"/>
            <a:ext cx="7886700" cy="2163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対応するべき</a:t>
            </a:r>
            <a:r>
              <a:rPr lang="ja-JP" altLang="en-US" dirty="0" smtClean="0"/>
              <a:t>点</a:t>
            </a:r>
            <a:r>
              <a:rPr lang="en-US" altLang="ja-JP" dirty="0" smtClean="0"/>
              <a:t>]</a:t>
            </a:r>
          </a:p>
          <a:p>
            <a:r>
              <a:rPr kumimoji="1" lang="ja-JP" altLang="en-US" dirty="0" smtClean="0"/>
              <a:t>ノイズ</a:t>
            </a:r>
            <a:endParaRPr kumimoji="1" lang="en-US" altLang="ja-JP" dirty="0" smtClean="0"/>
          </a:p>
          <a:p>
            <a:r>
              <a:rPr lang="ja-JP" altLang="en-US" dirty="0" smtClean="0"/>
              <a:t>画像の隠れ（オクルージョン）</a:t>
            </a:r>
            <a:endParaRPr lang="en-US" altLang="ja-JP" dirty="0" smtClean="0"/>
          </a:p>
          <a:p>
            <a:endParaRPr lang="en-US" altLang="ja-JP" dirty="0"/>
          </a:p>
          <a:p>
            <a:pPr>
              <a:buFont typeface="Wingdings" charset="2"/>
              <a:buChar char="Ø"/>
            </a:pPr>
            <a:r>
              <a:rPr lang="en-US" altLang="ja-JP" dirty="0" smtClean="0"/>
              <a:t>RGB</a:t>
            </a:r>
            <a:r>
              <a:rPr lang="ja-JP" altLang="en-US" dirty="0" smtClean="0"/>
              <a:t>に関するヒストグラムとの誤差をとる等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7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84243" y="281608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02634" y="2458278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315277" y="2458277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6900" y="2452516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826565" y="4167808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280490" y="3326295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32313" y="4150523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870175" y="282271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06617" y="2849220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19260" y="2849219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70883" y="2843458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907698" y="379012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984473" y="3717237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13446" y="3772840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2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84243" y="281608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870175" y="282271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90" y="3227853"/>
            <a:ext cx="899253" cy="89925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20250" y="344967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32" y="3247733"/>
            <a:ext cx="899253" cy="899253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6459192" y="34695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137458" y="3227853"/>
            <a:ext cx="1044000" cy="1044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84243" y="4944011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①拡大縮小なし，回転なしで全探索．</a:t>
            </a:r>
            <a:endParaRPr kumimoji="1" lang="en-US" altLang="ja-JP" dirty="0" smtClean="0"/>
          </a:p>
          <a:p>
            <a:r>
              <a:rPr lang="ja-JP" altLang="en-US" dirty="0" smtClean="0"/>
              <a:t>探索画像</a:t>
            </a:r>
            <a:r>
              <a:rPr kumimoji="1" lang="ja-JP" altLang="en-US" dirty="0" smtClean="0"/>
              <a:t>の大体の位置を特定．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61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269</Words>
  <Application>Microsoft Macintosh PowerPoint</Application>
  <PresentationFormat>画面に合わせる (4:3)</PresentationFormat>
  <Paragraphs>51</Paragraphs>
  <Slides>8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ＭＳ Ｐゴシック</vt:lpstr>
      <vt:lpstr>Wingdings</vt:lpstr>
      <vt:lpstr>Arial</vt:lpstr>
      <vt:lpstr>ホワイト</vt:lpstr>
      <vt:lpstr>画像探索アルゴリズム</vt:lpstr>
      <vt:lpstr>実装仕様（拡大・縮小）</vt:lpstr>
      <vt:lpstr>実装仕様（回転）</vt:lpstr>
      <vt:lpstr>実装仕様（探索アルゴリズム）</vt:lpstr>
      <vt:lpstr>実装仕様（探索アルゴリズム）</vt:lpstr>
      <vt:lpstr>今後の方針（探索アルゴリズム）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画像探索アルゴリズム</dc:title>
  <dc:creator>Microsoft Office ユーザー</dc:creator>
  <cp:lastModifiedBy>Microsoft Office ユーザー</cp:lastModifiedBy>
  <cp:revision>9</cp:revision>
  <dcterms:created xsi:type="dcterms:W3CDTF">2018-05-22T06:35:13Z</dcterms:created>
  <dcterms:modified xsi:type="dcterms:W3CDTF">2018-05-22T09:04:05Z</dcterms:modified>
</cp:coreProperties>
</file>