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C3E"/>
    <a:srgbClr val="3FAB4C"/>
    <a:srgbClr val="286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>
        <p:scale>
          <a:sx n="98" d="100"/>
          <a:sy n="98" d="100"/>
        </p:scale>
        <p:origin x="-46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澤 優匡" userId="2d8b5eee9b8f372f" providerId="LiveId" clId="{7AF2CB10-9B33-47D9-BD0E-F2593E0FFAE5}"/>
    <pc:docChg chg="delSld modSld sldOrd">
      <pc:chgData name="藤澤 優匡" userId="2d8b5eee9b8f372f" providerId="LiveId" clId="{7AF2CB10-9B33-47D9-BD0E-F2593E0FFAE5}" dt="2019-04-19T16:09:53.614" v="1"/>
      <pc:docMkLst>
        <pc:docMk/>
      </pc:docMkLst>
      <pc:sldChg chg="del">
        <pc:chgData name="藤澤 優匡" userId="2d8b5eee9b8f372f" providerId="LiveId" clId="{7AF2CB10-9B33-47D9-BD0E-F2593E0FFAE5}" dt="2019-04-19T16:09:51.779" v="0" actId="2696"/>
        <pc:sldMkLst>
          <pc:docMk/>
          <pc:sldMk cId="3964786780" sldId="256"/>
        </pc:sldMkLst>
      </pc:sldChg>
      <pc:sldChg chg="ord">
        <pc:chgData name="藤澤 優匡" userId="2d8b5eee9b8f372f" providerId="LiveId" clId="{7AF2CB10-9B33-47D9-BD0E-F2593E0FFAE5}" dt="2019-04-19T16:09:53.614" v="1"/>
        <pc:sldMkLst>
          <pc:docMk/>
          <pc:sldMk cId="66676887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33BE3D-A21C-476F-872F-DDD2F6703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30276F-BE75-422C-8881-7667AC8FC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35FBE2-E88A-40BF-97BB-FA4DC41B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7F34-4588-45D9-B473-D20469D394FD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910446-8B79-4D59-BE5C-000B00B8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D54857-1986-4648-86F2-9ECCD6EA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B90-FD3C-4FFB-8B35-3461FD7F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09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F7B30-0376-4E3A-898D-0A0F7D13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29167A-4834-4D9A-9EA9-2F3DEE68F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458C72-8B99-4873-83DD-5E27BCDB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7F34-4588-45D9-B473-D20469D394FD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9AC2C7-2288-4C6B-B0EA-63974288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CAAD6A-5071-4DC6-A158-F84762CB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B90-FD3C-4FFB-8B35-3461FD7F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86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3D79F8-E11B-4634-A47F-93D63E731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FB1CD3-BF5A-4B87-964E-FAB5C8D84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22108A-4A43-4179-A8EE-A99B5F29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7F34-4588-45D9-B473-D20469D394FD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84DE5E-4618-40A8-B77E-6C3D1761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75822F-AD09-439B-9098-3BFEEF29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B90-FD3C-4FFB-8B35-3461FD7F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46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8C1C2-F699-4058-A6AE-CA6A1DFF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535A9B-32E5-4FF7-8EE0-654DBEB85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A788CA-9C32-4DEB-9C3A-A9121BF9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7F34-4588-45D9-B473-D20469D394FD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831D70-1550-485D-AC98-4B397970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B3E1A2-7EAE-481E-98F2-A7C1CD21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B90-FD3C-4FFB-8B35-3461FD7F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9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4527E-E3C3-423F-98D7-58DA38F1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D076E0-3F20-4FD0-A544-04B6FCCCD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84A27-6126-49AD-A1BA-C7A897D8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7F34-4588-45D9-B473-D20469D394FD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A1828B-80E1-49C7-8088-C0461ED7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6D0460-6B2D-46E4-9620-582D4B40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B90-FD3C-4FFB-8B35-3461FD7F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75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FCAB3F-3868-485A-9322-CBC10291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682068-3865-440C-972D-F514D95B3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4E5144-D54D-4A98-B287-DA9B9F63D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47920F-9A4C-482D-B3A6-B1E68CDF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7F34-4588-45D9-B473-D20469D394FD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BE6402-00E9-4D74-BD88-C32908F2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069E96-1B18-4BCB-9EC1-BD5C9BAA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B90-FD3C-4FFB-8B35-3461FD7F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24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756FB9-C427-493D-98F8-F78B687F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D8F748-55FF-4AFD-9593-1BA0F281E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BBF1B7-F5D1-465A-8427-FC202D49C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AD07071-AA10-4740-A69C-757382853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9A7B75-FADA-406D-A9E0-615AA18FD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82823D-6645-4036-B704-321E0D6A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7F34-4588-45D9-B473-D20469D394FD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F34E18-D524-4418-8A78-4BB87F83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CEF5A7-823B-4B1B-98AB-3BA90249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B90-FD3C-4FFB-8B35-3461FD7F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35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0DC3D-DD2B-40AB-B7B0-5011F503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77836D-BDBF-4938-A1F3-9486930F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7F34-4588-45D9-B473-D20469D394FD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F4F591-C69B-45D9-B8A5-DA6D5E31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B20900-6E1B-4260-9EB5-E3B6AB9D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B90-FD3C-4FFB-8B35-3461FD7F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45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1D6EB5D-163F-4F13-9699-EE06E823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7F34-4588-45D9-B473-D20469D394FD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3BB7C2-F966-40D0-A10F-29D8980B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9EAED5-8C72-452B-82F4-B60ED588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B90-FD3C-4FFB-8B35-3461FD7F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88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85036-E21E-407D-9BB7-9B8265B9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857FE8-F2F1-449A-A5E5-4B6305660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BCF66C-0833-4785-B033-6A0B0E864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568F2B-0C08-4735-833F-B928929D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7F34-4588-45D9-B473-D20469D394FD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43A294-F79A-4EE2-8122-28D0BBC9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4632BB-A4C7-4254-9E63-8E558BD4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B90-FD3C-4FFB-8B35-3461FD7F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7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D57C45-EDC2-4595-B4CE-2D78EF68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38FC6F-0A85-4820-9AA3-7631C168E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0546A2-0AF0-40B9-85B0-31A149783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688E5C-9151-42B3-B13C-8150BC94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7F34-4588-45D9-B473-D20469D394FD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22EF95-ED4D-4063-B1A0-A99FF924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DA03C3-C0BD-4190-AFF9-8BFA8CB0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B90-FD3C-4FFB-8B35-3461FD7F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64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1B4CBD-4CD1-4925-843C-28968D9E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1C25EF-5AB8-4B97-8304-F709D5FE6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C7F50A-5FD5-4C47-BE2F-892429A1C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7F34-4588-45D9-B473-D20469D394FD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D4976B-3B66-410C-84AE-8373F9F0F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9F7950-BA9B-4D5D-B048-08034363C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5B90-FD3C-4FFB-8B35-3461FD7F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4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B323661-8DE2-47BA-84DC-A1C1A6D8EDE7}"/>
              </a:ext>
            </a:extLst>
          </p:cNvPr>
          <p:cNvGrpSpPr/>
          <p:nvPr/>
        </p:nvGrpSpPr>
        <p:grpSpPr>
          <a:xfrm>
            <a:off x="2373542" y="1426723"/>
            <a:ext cx="8240337" cy="4004553"/>
            <a:chOff x="2346087" y="2357337"/>
            <a:chExt cx="8825518" cy="4500663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E6557A46-0EE1-4569-8393-CB670F281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81" t="32151" r="20845" b="31537"/>
            <a:stretch/>
          </p:blipFill>
          <p:spPr>
            <a:xfrm>
              <a:off x="2346087" y="2357337"/>
              <a:ext cx="8825518" cy="4500663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067038A-3FC6-4D0C-9BAB-D6CEC2E8D44C}"/>
                </a:ext>
              </a:extLst>
            </p:cNvPr>
            <p:cNvSpPr txBox="1"/>
            <p:nvPr/>
          </p:nvSpPr>
          <p:spPr>
            <a:xfrm>
              <a:off x="2909936" y="5622588"/>
              <a:ext cx="7697821" cy="518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n w="0"/>
                  <a:solidFill>
                    <a:srgbClr val="348C3E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Sagamihara International Volunteering Association</a:t>
              </a:r>
              <a:endParaRPr kumimoji="1" lang="ja-JP" altLang="en-US" sz="2400" dirty="0">
                <a:ln w="0"/>
                <a:solidFill>
                  <a:srgbClr val="348C3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76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562385-5A83-4BFF-84C5-B8D0F8D8086D}"/>
              </a:ext>
            </a:extLst>
          </p:cNvPr>
          <p:cNvSpPr txBox="1"/>
          <p:nvPr/>
        </p:nvSpPr>
        <p:spPr>
          <a:xfrm>
            <a:off x="2019593" y="2443053"/>
            <a:ext cx="44789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3800" b="1" dirty="0">
                <a:ln w="47625">
                  <a:solidFill>
                    <a:srgbClr val="002060"/>
                  </a:solidFill>
                  <a:prstDash val="solid"/>
                </a:ln>
                <a:solidFill>
                  <a:srgbClr val="00B050"/>
                </a:solidFill>
                <a:latin typeface="Sitka Text" panose="02000505000000020004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SIVA</a:t>
            </a:r>
            <a:endParaRPr kumimoji="1" lang="ja-JP" altLang="en-US" sz="13800" b="1" dirty="0">
              <a:ln w="47625">
                <a:solidFill>
                  <a:srgbClr val="002060"/>
                </a:solidFill>
                <a:prstDash val="solid"/>
              </a:ln>
              <a:solidFill>
                <a:srgbClr val="00B050"/>
              </a:solidFill>
              <a:latin typeface="Sitka Text" panose="02000505000000020004" pitchFamily="2" charset="0"/>
              <a:cs typeface="Microsoft Himalaya" panose="01010100010101010101" pitchFamily="2" charset="0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431E188B-2CD9-43E4-93C7-10B71C4B8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62" y="213755"/>
            <a:ext cx="4085611" cy="209279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637A118-8874-4288-900B-BE185680BB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6" t="32219" r="30406" b="26799"/>
          <a:stretch/>
        </p:blipFill>
        <p:spPr>
          <a:xfrm>
            <a:off x="6556443" y="2380277"/>
            <a:ext cx="2003898" cy="197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7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Sitka Text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藤澤 優匡</dc:creator>
  <cp:lastModifiedBy>藤澤 優匡</cp:lastModifiedBy>
  <cp:revision>9</cp:revision>
  <dcterms:created xsi:type="dcterms:W3CDTF">2019-04-19T14:02:02Z</dcterms:created>
  <dcterms:modified xsi:type="dcterms:W3CDTF">2019-04-19T16:09:55Z</dcterms:modified>
</cp:coreProperties>
</file>