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E08A2-1004-4D77-B48D-0B02BD9526E6}" v="7" dt="2023-06-16T08:09:2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屋松裕馬（Yuma KOYAMATSU）" userId="bd046b52-fac9-4cc5-b8fc-5bba44db802b" providerId="ADAL" clId="{D66E08A2-1004-4D77-B48D-0B02BD9526E6}"/>
    <pc:docChg chg="modSld">
      <pc:chgData name="小屋松裕馬（Yuma KOYAMATSU）" userId="bd046b52-fac9-4cc5-b8fc-5bba44db802b" providerId="ADAL" clId="{D66E08A2-1004-4D77-B48D-0B02BD9526E6}" dt="2023-06-16T08:09:41.219" v="91" actId="1076"/>
      <pc:docMkLst>
        <pc:docMk/>
      </pc:docMkLst>
      <pc:sldChg chg="addSp modSp mod">
        <pc:chgData name="小屋松裕馬（Yuma KOYAMATSU）" userId="bd046b52-fac9-4cc5-b8fc-5bba44db802b" providerId="ADAL" clId="{D66E08A2-1004-4D77-B48D-0B02BD9526E6}" dt="2023-06-16T08:07:54.900" v="7" actId="20577"/>
        <pc:sldMkLst>
          <pc:docMk/>
          <pc:sldMk cId="1040021162" sldId="256"/>
        </pc:sldMkLst>
        <pc:spChg chg="mod">
          <ac:chgData name="小屋松裕馬（Yuma KOYAMATSU）" userId="bd046b52-fac9-4cc5-b8fc-5bba44db802b" providerId="ADAL" clId="{D66E08A2-1004-4D77-B48D-0B02BD9526E6}" dt="2023-06-16T08:07:45.452" v="1" actId="1076"/>
          <ac:spMkLst>
            <pc:docMk/>
            <pc:sldMk cId="1040021162" sldId="256"/>
            <ac:spMk id="8" creationId="{8791BD48-059C-A852-60DE-4A49FDE14DE2}"/>
          </ac:spMkLst>
        </pc:spChg>
        <pc:spChg chg="add mod">
          <ac:chgData name="小屋松裕馬（Yuma KOYAMATSU）" userId="bd046b52-fac9-4cc5-b8fc-5bba44db802b" providerId="ADAL" clId="{D66E08A2-1004-4D77-B48D-0B02BD9526E6}" dt="2023-06-16T08:07:54.900" v="7" actId="20577"/>
          <ac:spMkLst>
            <pc:docMk/>
            <pc:sldMk cId="1040021162" sldId="256"/>
            <ac:spMk id="9" creationId="{B666FFD0-0896-AE94-E153-B055F8DFFFDA}"/>
          </ac:spMkLst>
        </pc:spChg>
      </pc:sldChg>
      <pc:sldChg chg="addSp delSp modSp mod">
        <pc:chgData name="小屋松裕馬（Yuma KOYAMATSU）" userId="bd046b52-fac9-4cc5-b8fc-5bba44db802b" providerId="ADAL" clId="{D66E08A2-1004-4D77-B48D-0B02BD9526E6}" dt="2023-06-16T08:09:00.405" v="41" actId="1076"/>
        <pc:sldMkLst>
          <pc:docMk/>
          <pc:sldMk cId="1000278772" sldId="257"/>
        </pc:sldMkLst>
        <pc:spChg chg="add mod">
          <ac:chgData name="小屋松裕馬（Yuma KOYAMATSU）" userId="bd046b52-fac9-4cc5-b8fc-5bba44db802b" providerId="ADAL" clId="{D66E08A2-1004-4D77-B48D-0B02BD9526E6}" dt="2023-06-16T08:08:01.809" v="11" actId="20577"/>
          <ac:spMkLst>
            <pc:docMk/>
            <pc:sldMk cId="1000278772" sldId="257"/>
            <ac:spMk id="8" creationId="{ABE19E48-6C0E-911C-46D3-0D5D34F774B8}"/>
          </ac:spMkLst>
        </pc:spChg>
        <pc:spChg chg="add del mod">
          <ac:chgData name="小屋松裕馬（Yuma KOYAMATSU）" userId="bd046b52-fac9-4cc5-b8fc-5bba44db802b" providerId="ADAL" clId="{D66E08A2-1004-4D77-B48D-0B02BD9526E6}" dt="2023-06-16T08:08:37.780" v="17"/>
          <ac:spMkLst>
            <pc:docMk/>
            <pc:sldMk cId="1000278772" sldId="257"/>
            <ac:spMk id="9" creationId="{9960EB28-39F1-D64B-C2D6-95F2FBC164C7}"/>
          </ac:spMkLst>
        </pc:spChg>
        <pc:spChg chg="add mod">
          <ac:chgData name="小屋松裕馬（Yuma KOYAMATSU）" userId="bd046b52-fac9-4cc5-b8fc-5bba44db802b" providerId="ADAL" clId="{D66E08A2-1004-4D77-B48D-0B02BD9526E6}" dt="2023-06-16T08:09:00.405" v="41" actId="1076"/>
          <ac:spMkLst>
            <pc:docMk/>
            <pc:sldMk cId="1000278772" sldId="257"/>
            <ac:spMk id="10" creationId="{DC4409AA-BD60-647F-9A9D-AFC0A1F7CD06}"/>
          </ac:spMkLst>
        </pc:spChg>
      </pc:sldChg>
      <pc:sldChg chg="addSp modSp mod">
        <pc:chgData name="小屋松裕馬（Yuma KOYAMATSU）" userId="bd046b52-fac9-4cc5-b8fc-5bba44db802b" providerId="ADAL" clId="{D66E08A2-1004-4D77-B48D-0B02BD9526E6}" dt="2023-06-16T08:09:20.470" v="65" actId="20577"/>
        <pc:sldMkLst>
          <pc:docMk/>
          <pc:sldMk cId="4216202882" sldId="258"/>
        </pc:sldMkLst>
        <pc:spChg chg="add mod">
          <ac:chgData name="小屋松裕馬（Yuma KOYAMATSU）" userId="bd046b52-fac9-4cc5-b8fc-5bba44db802b" providerId="ADAL" clId="{D66E08A2-1004-4D77-B48D-0B02BD9526E6}" dt="2023-06-16T08:09:07.828" v="49" actId="20577"/>
          <ac:spMkLst>
            <pc:docMk/>
            <pc:sldMk cId="4216202882" sldId="258"/>
            <ac:spMk id="8" creationId="{765738EC-7C17-C1F3-8999-630DCF0F326B}"/>
          </ac:spMkLst>
        </pc:spChg>
        <pc:spChg chg="add mod">
          <ac:chgData name="小屋松裕馬（Yuma KOYAMATSU）" userId="bd046b52-fac9-4cc5-b8fc-5bba44db802b" providerId="ADAL" clId="{D66E08A2-1004-4D77-B48D-0B02BD9526E6}" dt="2023-06-16T08:09:20.470" v="65" actId="20577"/>
          <ac:spMkLst>
            <pc:docMk/>
            <pc:sldMk cId="4216202882" sldId="258"/>
            <ac:spMk id="9" creationId="{92A620D4-52AE-3BE7-3BB7-42815D97C655}"/>
          </ac:spMkLst>
        </pc:spChg>
      </pc:sldChg>
      <pc:sldChg chg="addSp modSp mod">
        <pc:chgData name="小屋松裕馬（Yuma KOYAMATSU）" userId="bd046b52-fac9-4cc5-b8fc-5bba44db802b" providerId="ADAL" clId="{D66E08A2-1004-4D77-B48D-0B02BD9526E6}" dt="2023-06-16T08:09:41.219" v="91" actId="1076"/>
        <pc:sldMkLst>
          <pc:docMk/>
          <pc:sldMk cId="3408334054" sldId="259"/>
        </pc:sldMkLst>
        <pc:spChg chg="add mod">
          <ac:chgData name="小屋松裕馬（Yuma KOYAMATSU）" userId="bd046b52-fac9-4cc5-b8fc-5bba44db802b" providerId="ADAL" clId="{D66E08A2-1004-4D77-B48D-0B02BD9526E6}" dt="2023-06-16T08:09:41.219" v="91" actId="1076"/>
          <ac:spMkLst>
            <pc:docMk/>
            <pc:sldMk cId="3408334054" sldId="259"/>
            <ac:spMk id="6" creationId="{A0E2D7A1-493E-05A4-A4C2-0C354C0586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93E83-6C90-76DB-F4BF-B54B7316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329AD5-7F12-0E86-58AD-7EDE98F3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44140-800C-0FEE-27B9-876A9D46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01DEE-238A-B589-A295-0B904399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CCFFE-4B3B-0099-EC0D-D5BF04BB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4D693-E472-B0FD-3E4D-B735167D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5C2C37-D788-2D30-314A-9928F819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C4CA0-A4AA-E77F-A91F-B7E8C2C6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2BF44-0504-0052-40CE-1347E3D2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9259B-78EE-F292-E5A4-A3814F5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95BCA6-4C41-5B34-E474-35C864A51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1885B7-F8C1-A092-67C7-54E66F7C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9B0C4-1E75-30AC-F5B4-42B86FDD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F7643-B0B2-D6AD-9C50-412FE51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A3A6A-6D22-C880-98D7-13B89CD0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0D693-4772-2666-D903-E759FF71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F77D4-0CE0-2615-B695-CE8B163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AEE82E-1D25-9548-A8E4-45827E4B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33C45-CB3E-B3CE-A527-1FB8AAEF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E81B4-22EB-2D1B-835B-3D7B772B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6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241A1-B685-6769-3DEC-777F8045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52548C-15A3-B468-C690-8454F89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7404F-C519-24A7-9952-83B145FC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D698C-B071-B7D7-9A60-5091F8AF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D753D2-F751-D993-E3A6-89583FB5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F4634-9E39-83D8-755D-162D165F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2852E-923C-B62D-4C94-242D27A23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83E-C0A4-F15C-6B4F-E29754F0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3C1269-E8BE-20F1-BABA-4F384E5B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5003DA-5A95-D925-23D6-6912332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E3294A-AB07-5420-3D9D-B81B357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709A4-8946-0047-0933-A8E07AD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2370B-4226-4BA3-EE0D-ADE38CD0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EB643-B601-1FCA-0C0D-6B7328B8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308875-E016-7F81-631E-E528E06A8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4BAECE-F9DE-5487-FC9C-9D8439BF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F6244A-F79C-72BC-BCC4-55AA11F7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44FEE1-E174-D7F7-517C-112281C7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73C43F-E2EE-234F-26FA-0D944DA5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7F937-F6CE-07BE-293B-CFE0956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244E79-CE95-E5FD-E121-9AF52D41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B95F26-B094-6ACE-6952-D0540C32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F9DD17-F68D-6482-1E57-81D42E1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1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CFF34F-4FBA-7F4C-DED6-ECFCA001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2CEEF9-4B53-994C-C064-FABAF731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193CA3-DFF0-B5B4-9A17-78C3FCD9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2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59AE5-FB05-8047-DF20-ECD6932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067E5-928C-9F03-4969-021696BC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A27488-425D-2FA5-F58E-3918F33F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E38E68-EA9B-B0DA-F9A8-09F50347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96426-469D-EEA7-7AEC-FCD3E5C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C57EE5-9B39-D9A0-BA9E-01E54E9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7F0C4-4BB1-7EBD-A45D-53EC9D7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50C57D-7F43-D270-4E94-5B776D53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51F58B-E076-2B48-6D12-FD96FC85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32DBD-22D7-95A1-9E1C-DE68F4B0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E63A8C-732B-00CE-5E14-65C112E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C83ADA-B195-6BB8-F45A-528D0DB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92B5B7-2588-D3CE-CBCA-F60DD129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8FFE7F-1D23-F8FA-EC78-370A2C53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425DD-9F18-841A-B891-81D365FB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EBE2-0E5C-49E7-8EC3-F0F815EEF9F1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B32AC-29B3-0BAA-9385-5FCF84C4A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0DBEF-23B0-A4BC-95BA-0E929DB8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F3BE-8E22-484D-86E2-2B602A47E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4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DA5DC-801E-209D-D6C3-060853D8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1" y="203249"/>
            <a:ext cx="4379035" cy="32523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7BC8CA-905B-CA5E-C4A5-BE028268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42" y="90116"/>
            <a:ext cx="4620727" cy="338486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91BD48-059C-A852-60DE-4A49FDE14DE2}"/>
              </a:ext>
            </a:extLst>
          </p:cNvPr>
          <p:cNvSpPr txBox="1"/>
          <p:nvPr/>
        </p:nvSpPr>
        <p:spPr>
          <a:xfrm>
            <a:off x="2378436" y="35954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VLF-hi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66FFD0-0896-AE94-E153-B055F8DFFFDA}"/>
              </a:ext>
            </a:extLst>
          </p:cNvPr>
          <p:cNvSpPr txBox="1"/>
          <p:nvPr/>
        </p:nvSpPr>
        <p:spPr>
          <a:xfrm>
            <a:off x="8904341" y="35954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0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011D81-60C7-2619-6016-961486A7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7" y="0"/>
            <a:ext cx="4673009" cy="342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FAFD2F-3762-F1F3-A7C0-5B8EAE2F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93" y="0"/>
            <a:ext cx="4673009" cy="345674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19E48-6C0E-911C-46D3-0D5D34F774B8}"/>
              </a:ext>
            </a:extLst>
          </p:cNvPr>
          <p:cNvSpPr txBox="1"/>
          <p:nvPr/>
        </p:nvSpPr>
        <p:spPr>
          <a:xfrm>
            <a:off x="2378436" y="35954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HF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4409AA-BD60-647F-9A9D-AFC0A1F7CD06}"/>
              </a:ext>
            </a:extLst>
          </p:cNvPr>
          <p:cNvSpPr txBox="1"/>
          <p:nvPr/>
        </p:nvSpPr>
        <p:spPr>
          <a:xfrm>
            <a:off x="8237699" y="359545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VLF-hi + LF + HF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2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184C233-16BE-8157-62D8-84298613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0"/>
            <a:ext cx="4417017" cy="33495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D5944DE-4460-FF8F-8B5E-89EE1B50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43" y="75483"/>
            <a:ext cx="4417017" cy="33535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5738EC-7C17-C1F3-8999-630DCF0F326B}"/>
              </a:ext>
            </a:extLst>
          </p:cNvPr>
          <p:cNvSpPr txBox="1"/>
          <p:nvPr/>
        </p:nvSpPr>
        <p:spPr>
          <a:xfrm>
            <a:off x="2378436" y="359545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LF / HF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20D4-52AE-3BE7-3BB7-42815D97C655}"/>
              </a:ext>
            </a:extLst>
          </p:cNvPr>
          <p:cNvSpPr txBox="1"/>
          <p:nvPr/>
        </p:nvSpPr>
        <p:spPr>
          <a:xfrm>
            <a:off x="8793735" y="3524436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HF / (LF + HF)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20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D54EBE-1846-F7A8-F055-E233A970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0" y="0"/>
            <a:ext cx="4633993" cy="34876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E2D7A1-493E-05A4-A4C2-0C354C05866A}"/>
              </a:ext>
            </a:extLst>
          </p:cNvPr>
          <p:cNvSpPr txBox="1"/>
          <p:nvPr/>
        </p:nvSpPr>
        <p:spPr>
          <a:xfrm>
            <a:off x="1970063" y="358658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HF / (VLF-hi + LF + HF)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833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小屋松裕馬（Yuma KOYAMATSU）</dc:creator>
  <cp:lastModifiedBy>小屋松裕馬（Yuma KOYAMATSU）</cp:lastModifiedBy>
  <cp:revision>1</cp:revision>
  <dcterms:created xsi:type="dcterms:W3CDTF">2023-06-16T08:03:09Z</dcterms:created>
  <dcterms:modified xsi:type="dcterms:W3CDTF">2023-06-16T08:09:44Z</dcterms:modified>
</cp:coreProperties>
</file>