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ny-sunwoo/django-calculator/blob/master/calculator/views.py" TargetMode="External"/><Relationship Id="rId2" Type="http://schemas.openxmlformats.org/officeDocument/2006/relationships/hyperlink" Target="https://github.com/sunny-sunwoo/django-calculator/blob/master/calculator/templates/calculator/calculato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3E7089-0255-43BB-85A7-09F80BCAD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84157" y="659904"/>
            <a:ext cx="9867291" cy="2500291"/>
          </a:xfrm>
        </p:spPr>
        <p:txBody>
          <a:bodyPr/>
          <a:lstStyle/>
          <a:p>
            <a:r>
              <a:rPr kumimoji="1" lang="ja-JP" altLang="en-US" dirty="0"/>
              <a:t>ストラックアウト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F18751-88C7-4A4F-9750-E8CB0134B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330393" y="3224432"/>
            <a:ext cx="9755187" cy="968778"/>
          </a:xfrm>
        </p:spPr>
        <p:txBody>
          <a:bodyPr/>
          <a:lstStyle/>
          <a:p>
            <a:r>
              <a:rPr lang="en-US" altLang="ja-JP" dirty="0"/>
              <a:t>15816060</a:t>
            </a:r>
            <a:r>
              <a:rPr lang="ja-JP" altLang="en-US" dirty="0"/>
              <a:t>　鶴ケ﨑　裕真</a:t>
            </a:r>
            <a:endParaRPr lang="en-US" altLang="ja-JP" dirty="0"/>
          </a:p>
          <a:p>
            <a:r>
              <a:rPr kumimoji="1" lang="ja-JP" altLang="en-US" dirty="0"/>
              <a:t>　　　　　</a:t>
            </a:r>
            <a:r>
              <a:rPr lang="ja-JP" altLang="en-US" dirty="0"/>
              <a:t>　</a:t>
            </a:r>
            <a:r>
              <a:rPr kumimoji="1" lang="en-US" altLang="ja-JP" dirty="0"/>
              <a:t>15816087</a:t>
            </a:r>
            <a:r>
              <a:rPr kumimoji="1" lang="ja-JP" altLang="en-US" dirty="0"/>
              <a:t>　　増田　拓也　　　　　　　　　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162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73482-3B2D-472D-9875-4D20ACB6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4821"/>
            <a:ext cx="10396882" cy="115196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概要</a:t>
            </a:r>
            <a:r>
              <a:rPr lang="ja-JP" altLang="en-US" dirty="0"/>
              <a:t>　</a:t>
            </a:r>
            <a:r>
              <a:rPr lang="ja-JP" altLang="en-US" sz="3200" dirty="0"/>
              <a:t>∼</a:t>
            </a:r>
            <a:r>
              <a:rPr lang="ja-JP" altLang="en-US" sz="2700" dirty="0"/>
              <a:t>乱数を用いたストラックアウトゲーム</a:t>
            </a:r>
            <a:r>
              <a:rPr lang="ja-JP" altLang="en-US" sz="3200" dirty="0"/>
              <a:t>∼</a:t>
            </a:r>
            <a:endParaRPr kumimoji="1" lang="ja-JP" altLang="en-US" sz="3200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755D3D5-5C34-4AE2-B6C3-7E35C6B5690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12090" y="2306638"/>
            <a:ext cx="3086293" cy="33115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50251F-7393-4351-BDE9-775F0E8876E0}"/>
              </a:ext>
            </a:extLst>
          </p:cNvPr>
          <p:cNvSpPr txBox="1"/>
          <p:nvPr/>
        </p:nvSpPr>
        <p:spPr>
          <a:xfrm>
            <a:off x="572201" y="1463179"/>
            <a:ext cx="767983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ルール説明</a:t>
            </a:r>
            <a:endParaRPr kumimoji="1" lang="en-US" altLang="ja-JP" sz="2400" dirty="0"/>
          </a:p>
          <a:p>
            <a:r>
              <a:rPr kumimoji="1" lang="ja-JP" altLang="en-US" dirty="0"/>
              <a:t>　　　</a:t>
            </a:r>
            <a:endParaRPr kumimoji="1" lang="en-US" altLang="ja-JP" dirty="0"/>
          </a:p>
          <a:p>
            <a:r>
              <a:rPr kumimoji="1" lang="ja-JP" altLang="en-US" dirty="0"/>
              <a:t>・全</a:t>
            </a:r>
            <a:r>
              <a:rPr kumimoji="1" lang="en-US" altLang="ja-JP" dirty="0"/>
              <a:t>10</a:t>
            </a:r>
            <a:r>
              <a:rPr kumimoji="1" lang="ja-JP" altLang="en-US" dirty="0"/>
              <a:t>球を投げ、そのうちマスに何球当たるかを表示する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1</a:t>
            </a:r>
            <a:r>
              <a:rPr kumimoji="1" lang="ja-JP" altLang="en-US" dirty="0"/>
              <a:t>球投げるごとに当たったマスの番号と残りの球の数を表示する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10</a:t>
            </a:r>
            <a:r>
              <a:rPr kumimoji="1" lang="ja-JP" altLang="en-US" dirty="0"/>
              <a:t>球投げおわったら</a:t>
            </a:r>
            <a:r>
              <a:rPr kumimoji="1" lang="en-US" altLang="ja-JP" dirty="0"/>
              <a:t>Result</a:t>
            </a:r>
            <a:r>
              <a:rPr kumimoji="1" lang="ja-JP" altLang="en-US" dirty="0"/>
              <a:t>ボタンで最終的に当たったマスの数を表示する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・途中経過を表示する場合はそのタイミング</a:t>
            </a:r>
            <a:r>
              <a:rPr kumimoji="1" lang="en-US" altLang="ja-JP" dirty="0"/>
              <a:t>Result</a:t>
            </a:r>
            <a:r>
              <a:rPr kumimoji="1" lang="ja-JP" altLang="en-US" dirty="0"/>
              <a:t>ボタンを押すとその時点での</a:t>
            </a:r>
            <a:endParaRPr kumimoji="1" lang="en-US" altLang="ja-JP" dirty="0"/>
          </a:p>
          <a:p>
            <a:r>
              <a:rPr kumimoji="1" lang="ja-JP" altLang="en-US" dirty="0"/>
              <a:t>　当たったマスの数を表示する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・結果とともに空いたマスの数</a:t>
            </a:r>
            <a:r>
              <a:rPr kumimoji="1" lang="en-US" altLang="ja-JP" dirty="0"/>
              <a:t>(</a:t>
            </a:r>
            <a:r>
              <a:rPr kumimoji="1" lang="ja-JP" altLang="en-US" dirty="0"/>
              <a:t>ポイント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に応じた一言コメントも表示する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921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F32AF-C6AA-4C59-B2C6-552FC618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5F703C5-B403-4ED3-B38F-9EE0E090A9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88700" y="403245"/>
            <a:ext cx="6203835" cy="5047084"/>
          </a:xfrm>
        </p:spPr>
      </p:pic>
    </p:spTree>
    <p:extLst>
      <p:ext uri="{BB962C8B-B14F-4D97-AF65-F5344CB8AC3E}">
        <p14:creationId xmlns:p14="http://schemas.microsoft.com/office/powerpoint/2010/main" val="282964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0D7B2B-9750-4F02-B925-29E1727C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52" y="444578"/>
            <a:ext cx="10396882" cy="1151965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0191793-0B78-4BB9-BE81-C4B623A094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43136" y="2299795"/>
            <a:ext cx="3091663" cy="3313081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2206C9-73F4-432D-9CDF-8636F4E50697}"/>
              </a:ext>
            </a:extLst>
          </p:cNvPr>
          <p:cNvSpPr txBox="1"/>
          <p:nvPr/>
        </p:nvSpPr>
        <p:spPr>
          <a:xfrm>
            <a:off x="572201" y="1596543"/>
            <a:ext cx="76798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ja-JP" altLang="en-US" dirty="0"/>
              <a:t>ボールを投げるボタンを押すとランダムに値を生成し、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－</a:t>
            </a:r>
            <a:r>
              <a:rPr kumimoji="1" lang="en-US" altLang="ja-JP" dirty="0"/>
              <a:t>9</a:t>
            </a:r>
            <a:r>
              <a:rPr kumimoji="1" lang="ja-JP" altLang="en-US" dirty="0"/>
              <a:t>の値ならその数字に対応する的に当たったと表示する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投げるボタンを押した→当たった→</a:t>
            </a:r>
            <a:r>
              <a:rPr kumimoji="1" lang="en-US" altLang="ja-JP" dirty="0"/>
              <a:t>[</a:t>
            </a:r>
            <a:r>
              <a:rPr kumimoji="1" lang="ja-JP" altLang="en-US" dirty="0"/>
              <a:t>当たったマスの数字</a:t>
            </a:r>
            <a:r>
              <a:rPr kumimoji="1" lang="en-US" altLang="ja-JP" dirty="0"/>
              <a:t>]</a:t>
            </a:r>
            <a:r>
              <a:rPr kumimoji="1" lang="ja-JP" altLang="en-US" dirty="0"/>
              <a:t>＆</a:t>
            </a:r>
            <a:r>
              <a:rPr kumimoji="1" lang="ja-JP" altLang="en-US" b="1" dirty="0"/>
              <a:t>番に当たった！！</a:t>
            </a:r>
            <a:endParaRPr kumimoji="1" lang="en-US" altLang="ja-JP" b="1" dirty="0"/>
          </a:p>
          <a:p>
            <a:endParaRPr kumimoji="1" lang="en-US" altLang="ja-JP" dirty="0"/>
          </a:p>
          <a:p>
            <a:r>
              <a:rPr kumimoji="1" lang="en-US" altLang="ja-JP" dirty="0"/>
              <a:t>				</a:t>
            </a:r>
            <a:r>
              <a:rPr kumimoji="1" lang="ja-JP" altLang="en-US" dirty="0"/>
              <a:t>　→当たらなかった→</a:t>
            </a:r>
            <a:r>
              <a:rPr kumimoji="1" lang="ja-JP" altLang="en-US" b="1" dirty="0">
                <a:latin typeface="+mj-lt"/>
              </a:rPr>
              <a:t>おしい！はずれました</a:t>
            </a:r>
            <a:endParaRPr kumimoji="1" lang="en-US" altLang="ja-JP" b="1" dirty="0">
              <a:latin typeface="+mj-lt"/>
            </a:endParaRPr>
          </a:p>
          <a:p>
            <a:r>
              <a:rPr kumimoji="1" lang="ja-JP" altLang="en-US" dirty="0"/>
              <a:t>関係のない場所を押した→</a:t>
            </a:r>
            <a:r>
              <a:rPr kumimoji="1" lang="ja-JP" altLang="en-US" b="1" dirty="0"/>
              <a:t>そこは押せません</a:t>
            </a:r>
            <a:endParaRPr kumimoji="1" lang="en-US" altLang="ja-JP" b="1" dirty="0"/>
          </a:p>
          <a:p>
            <a:r>
              <a:rPr kumimoji="1" lang="ja-JP" altLang="en-US" dirty="0"/>
              <a:t>結果表示のボタンを押した→</a:t>
            </a:r>
            <a:r>
              <a:rPr kumimoji="1" lang="ja-JP" altLang="en-US" b="1" dirty="0">
                <a:latin typeface="+mj-lt"/>
              </a:rPr>
              <a:t>結果＆</a:t>
            </a:r>
            <a:r>
              <a:rPr kumimoji="1" lang="ja-JP" altLang="en-US" dirty="0"/>
              <a:t>当たったマスの数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というように条件に応じて表示する内容を変えた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また、</a:t>
            </a:r>
            <a:r>
              <a:rPr kumimoji="1" lang="en-US" altLang="ja-JP" dirty="0"/>
              <a:t>POST</a:t>
            </a:r>
            <a:r>
              <a:rPr kumimoji="1" lang="ja-JP" altLang="en-US" dirty="0"/>
              <a:t>を利用してリロードせずに表示内容の切り替えをした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9695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6D3201-C59A-4CFA-B7BC-9208C528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25300A1-81F2-4ADA-AC80-FDC5E3FF252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58125" y="2574905"/>
            <a:ext cx="4543338" cy="3026999"/>
          </a:xfr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96EAD4-D531-4A5B-9EF7-C9F9DC05388E}"/>
              </a:ext>
            </a:extLst>
          </p:cNvPr>
          <p:cNvSpPr txBox="1"/>
          <p:nvPr/>
        </p:nvSpPr>
        <p:spPr>
          <a:xfrm>
            <a:off x="572201" y="1837764"/>
            <a:ext cx="10260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子供も大人も楽しめるゲームを題材に、今回のゲームを作りをした。</a:t>
            </a:r>
            <a:endParaRPr kumimoji="1" lang="en-US" altLang="ja-JP" dirty="0"/>
          </a:p>
          <a:p>
            <a:r>
              <a:rPr kumimoji="1" lang="ja-JP" altLang="en-US" dirty="0"/>
              <a:t>なぜ、ゲームを作ろうとしたかというとゲームは万人に愛され、人を笑顔にするからである。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そこで、今回のメンバーに共通する楽しい物は何かと考えたときに</a:t>
            </a:r>
            <a:endParaRPr kumimoji="1" lang="en-US" altLang="ja-JP" dirty="0"/>
          </a:p>
          <a:p>
            <a:r>
              <a:rPr kumimoji="1" lang="ja-JP" altLang="en-US" dirty="0"/>
              <a:t>野球という案が出た。その中で、ゲーム性を持ち小さな頃に</a:t>
            </a:r>
            <a:endParaRPr kumimoji="1" lang="en-US" altLang="ja-JP" dirty="0"/>
          </a:p>
          <a:p>
            <a:r>
              <a:rPr kumimoji="1" lang="ja-JP" altLang="en-US" dirty="0"/>
              <a:t>やっていてメンバーの全員が笑顔になれ、楽しかった思い出が</a:t>
            </a:r>
            <a:endParaRPr kumimoji="1" lang="en-US" altLang="ja-JP" dirty="0"/>
          </a:p>
          <a:p>
            <a:r>
              <a:rPr kumimoji="1" lang="ja-JP" altLang="en-US" dirty="0"/>
              <a:t>有る物がストラックアウトであった。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この、メンバー全員が楽しめ笑顔になれたからこそ、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ストラックアウトのゲームを作る事にし、ユーザーが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プレイすることにより、ユーザーを楽しませ、笑顔に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するのが目的である。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8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96C6D3-D1CF-4C07-8D8B-BF77D3FA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参考にした資料</a:t>
            </a:r>
            <a:r>
              <a:rPr lang="ja-JP" altLang="en-US" dirty="0"/>
              <a:t>・独自で工夫した点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A8E9C-6CDD-495C-B96B-1D4086EA1B00}"/>
              </a:ext>
            </a:extLst>
          </p:cNvPr>
          <p:cNvSpPr txBox="1"/>
          <p:nvPr/>
        </p:nvSpPr>
        <p:spPr>
          <a:xfrm>
            <a:off x="685801" y="1837765"/>
            <a:ext cx="10326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参考にした資料</a:t>
            </a:r>
            <a:endParaRPr kumimoji="1" lang="en-US" altLang="ja-JP" dirty="0"/>
          </a:p>
          <a:p>
            <a:r>
              <a:rPr kumimoji="1" lang="ja-JP" altLang="en-US" dirty="0"/>
              <a:t>👉ストラックアウトの表を作るために</a:t>
            </a:r>
            <a:r>
              <a:rPr kumimoji="1" lang="en-US" altLang="ja-JP" dirty="0"/>
              <a:t>.html</a:t>
            </a:r>
            <a:r>
              <a:rPr kumimoji="1" lang="ja-JP" altLang="en-US" dirty="0"/>
              <a:t>と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py</a:t>
            </a:r>
            <a:r>
              <a:rPr kumimoji="1" lang="ja-JP" altLang="en-US" dirty="0"/>
              <a:t>を参照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https://github.com/sunny-sunwoo/django-calculator/blob/master/calculator/templates/calculator/calculator.html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	</a:t>
            </a:r>
          </a:p>
          <a:p>
            <a:pPr lvl="1"/>
            <a:r>
              <a:rPr kumimoji="1" lang="en-US" altLang="ja-JP" dirty="0">
                <a:hlinkClick r:id="rId3"/>
              </a:rPr>
              <a:t>https://github.com/sunny-sunwoo/django-calculator/blob/master/calculator/views.py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独自で工夫した点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973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CC69D-DAB7-406E-A091-DB439AFF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画面キャプチャ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0F1436-0576-4DAD-8524-32B6F20FAB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37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3800A-8B8C-4DE6-87FC-A008B0F1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A813E1-5E2D-47CD-9FC8-8126FED04A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err="1"/>
              <a:t>たの</a:t>
            </a:r>
            <a:r>
              <a:rPr kumimoji="1" lang="ja-JP" altLang="en-US" dirty="0"/>
              <a:t>しかた</a:t>
            </a:r>
          </a:p>
        </p:txBody>
      </p:sp>
    </p:spTree>
    <p:extLst>
      <p:ext uri="{BB962C8B-B14F-4D97-AF65-F5344CB8AC3E}">
        <p14:creationId xmlns:p14="http://schemas.microsoft.com/office/powerpoint/2010/main" val="3919089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129</TotalTime>
  <Words>255</Words>
  <Application>Microsoft Office PowerPoint</Application>
  <PresentationFormat>ワイド画面</PresentationFormat>
  <Paragraphs>55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Impact</vt:lpstr>
      <vt:lpstr>メイン イベント</vt:lpstr>
      <vt:lpstr>ストラックアウト</vt:lpstr>
      <vt:lpstr>概要　∼乱数を用いたストラックアウトゲーム∼</vt:lpstr>
      <vt:lpstr>概要</vt:lpstr>
      <vt:lpstr>概要</vt:lpstr>
      <vt:lpstr>目的</vt:lpstr>
      <vt:lpstr>参考にした資料・独自で工夫した点</vt:lpstr>
      <vt:lpstr>画面キャプチャ</vt:lpstr>
      <vt:lpstr>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ストラックアウト</dc:title>
  <dc:creator>増田 拓也</dc:creator>
  <cp:lastModifiedBy>鶴ヶ崎 裕真</cp:lastModifiedBy>
  <cp:revision>19</cp:revision>
  <dcterms:created xsi:type="dcterms:W3CDTF">2018-07-27T08:02:21Z</dcterms:created>
  <dcterms:modified xsi:type="dcterms:W3CDTF">2018-07-27T14:42:45Z</dcterms:modified>
</cp:coreProperties>
</file>