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B06975-9BEB-25A1-BA12-20EBF2FB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9D20574-685C-8091-0B85-542F73959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662C784-8628-E73E-A742-DB7816B96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757126-D79C-43CC-661F-51D7025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A6CE25E-75EE-877B-E203-3EFB0CCE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9084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EB3BEF-925A-92F6-9A62-D6F59028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E6B8E391-46EF-13C0-341E-27B2C3BD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2121335-B721-C6D2-28CA-65A8A0EA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F162914-E16B-5C31-C03F-4E7EB5C65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710123-3E74-13B0-FED2-2C0070E2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047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802A921-2822-E356-309A-7A02AF68D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1E5BD2B0-863E-CCEB-49C3-894DFC01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DA2F5E7-B8C0-E3B2-71D6-10EA0BE4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60BD0B4-7205-7759-F693-3903637C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D9A9070-AC93-DC68-C906-FDE240F1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5391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59CC98-DAB6-383E-BC76-643C1857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EC0D3B2-28E6-0AAF-2F97-A0888EAC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DCE0BA7-BBD5-AF33-1DBB-25C6A91B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D15097F-BF54-D475-BE40-04376ADE6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4676A3C-F1C3-FE83-8EC3-26F2F299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3175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361D21-4F26-BF93-999E-EFF77CAC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F7B445B-1939-F27E-899A-D1D8E16B7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49A650D-2DF1-5670-D24C-FEB4BC9E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7F7CB87-E540-EF18-97F2-4D57499E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A4FC64F-1EED-C703-529A-6359B662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616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430CA7-598E-E02C-DF00-AE7FAF63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71B3D5-CCB8-4FE7-7FB7-8092565896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B9F4A04-62FF-8697-28DF-CA48AF48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5FB85DD-AAC9-CD73-02E3-1486DD27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D0442E8-0B65-2CE8-3454-3EE86BB8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BB0BE6E-D50D-C468-49F6-99113AD3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39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A43D9B-F0D5-BBAF-3DC5-D1FDFBB0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7ABBC7D-CD40-CAB4-F770-7A9F03141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7D0FDDB-408D-1F8C-40B3-8E461413D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4562BD97-2FFB-B67A-4DC4-7F84BB026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EEA9F62-B72E-2103-4A0E-D12AE217D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B109450-CF03-3E10-D8F7-37D5CBF9B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28BA7EB6-712B-46BB-7A08-BA80C8C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92E8C3B-C79C-FA2F-4566-4E17E3EA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6533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A934B1-9AE0-3D30-C578-4DBEC6E9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9C2A5E7-BEDF-2152-51E5-CE273B0F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29441D2-054D-EA7A-2FF4-F3E0EE98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852027B-5344-80EA-C29C-473B4751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151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FABEC4C-9FEA-912E-37CD-EB73C402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ED79577-33ED-1B99-34AB-4BFB68705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2A400D-05B3-723E-57F5-DCE238D6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478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862976E-9D5F-0351-801E-7A3FF6965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D67ABBA-323C-3FD8-552D-0ECE38A91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51F3181-E8D7-21C7-7A2A-E4F297AEB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AACD69E-F9B4-1DEE-5A17-B4553A76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9E1DB3C-5B71-8CB5-D77D-7C39F297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A3515F6-2A1E-CD76-D370-C1E86EB2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6137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08C7A0-1ADE-37A6-0795-F9404C759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E7BBE1A-285C-39F0-0222-0D117BD253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5494F4-5BFB-E160-7F2F-72854447F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5FD2E7-035E-7966-FDF6-63C80A9E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C0FEC2B-A2CA-40E6-8A30-9C2F8BA19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6456197-CB88-AB46-15F2-CD926B14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2695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3BD2786-13AB-9637-8794-2AD5CA1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C684230-5070-D355-F4EC-2BE9815F7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EF315D-58D5-7978-A555-56D88CF3A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B70C9-09FA-4364-ADC6-E544ED1E1A14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43B67E2-6F3C-0AE4-879A-65C2C3E7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09ABF20-9088-7D40-7A3D-36A8CF356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D3BB3-523B-4522-9E6F-DD1856CB4A3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61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5735AF4-0BF2-67B0-AE5E-34D8DC65A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2A5C0EB-4AC6-B4CC-7BEB-F64473ADDC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CE6C9A8-E922-A532-A8D7-5F9AD6EBB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1473E09-82F2-78D8-D847-1F20AB03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NBomber</a:t>
            </a:r>
            <a:r>
              <a:rPr lang="en-US" dirty="0"/>
              <a:t> – Test </a:t>
            </a:r>
            <a:r>
              <a:rPr lang="en-US" dirty="0" err="1"/>
              <a:t>wydajności</a:t>
            </a:r>
            <a:r>
              <a:rPr lang="en-US" dirty="0"/>
              <a:t> </a:t>
            </a:r>
            <a:r>
              <a:rPr lang="en-US" dirty="0" err="1"/>
              <a:t>endpointu</a:t>
            </a:r>
            <a:br>
              <a:rPr lang="pl-PL" dirty="0"/>
            </a:br>
            <a:r>
              <a:rPr lang="en-US" dirty="0"/>
              <a:t>GET /</a:t>
            </a:r>
            <a:r>
              <a:rPr lang="en-US" dirty="0" err="1"/>
              <a:t>ServiceOrders</a:t>
            </a: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4D84E3-DE0A-4D26-4E1C-D3935FC1A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82449"/>
            <a:ext cx="6087533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Liczba użytkowników: 50 (równoległych)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Liczba żądań: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Czas trwania testu: 2 sekundy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 symulacji: </a:t>
            </a:r>
            <a:r>
              <a:rPr kumimoji="0" lang="pl-PL" altLang="pl-P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Inject</a:t>
            </a: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Wszystkie odpowiedzi zakończone sukcesem :100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Opóźnienia: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Min: 4 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Max: 422 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p95: 313 ms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pl-PL" altLang="pl-P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p99: 389 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DD6248B-6E3C-4EB0-BF87-BBFB2E264FCE}"/>
              </a:ext>
            </a:extLst>
          </p:cNvPr>
          <p:cNvSpPr txBox="1"/>
          <p:nvPr/>
        </p:nvSpPr>
        <p:spPr>
          <a:xfrm>
            <a:off x="829732" y="4998660"/>
            <a:ext cx="9482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Test pokazuje, że system poprawnie obsługuje równoległy ruch 50 klientów w krótkim czasie, bez błędów ani </a:t>
            </a:r>
            <a:r>
              <a:rPr lang="pl-PL" dirty="0" err="1"/>
              <a:t>timeautów</a:t>
            </a:r>
            <a:r>
              <a:rPr lang="pl-PL" dirty="0"/>
              <a:t>. Co prawda 5 najgorszych żądań ukończyło symulacje w czasie powyżej 300ms, ale to wciąż bardzo szybko i nie wskazuje na problemy z wydajnością</a:t>
            </a:r>
          </a:p>
        </p:txBody>
      </p:sp>
    </p:spTree>
    <p:extLst>
      <p:ext uri="{BB962C8B-B14F-4D97-AF65-F5344CB8AC3E}">
        <p14:creationId xmlns:p14="http://schemas.microsoft.com/office/powerpoint/2010/main" val="114110915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Panoramiczny</PresentationFormat>
  <Paragraphs>12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Motyw pakietu Office</vt:lpstr>
      <vt:lpstr>Prezentacja programu PowerPoint</vt:lpstr>
      <vt:lpstr>NBomber – Test wydajności endpointu GET /ServiceOrders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Nikodem Niemiec</dc:creator>
  <cp:lastModifiedBy>Nikodem Niemiec</cp:lastModifiedBy>
  <cp:revision>1</cp:revision>
  <dcterms:created xsi:type="dcterms:W3CDTF">2025-06-12T09:59:21Z</dcterms:created>
  <dcterms:modified xsi:type="dcterms:W3CDTF">2025-06-12T10:07:07Z</dcterms:modified>
</cp:coreProperties>
</file>