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>
        <p:scale>
          <a:sx n="75" d="100"/>
          <a:sy n="75" d="100"/>
        </p:scale>
        <p:origin x="283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E4E003-B9EE-214E-1E76-B35E845EC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981FD56-E81A-9290-1DA7-369E65673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908E427-0581-B92E-E575-9A879F1D7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0ED8-C9F4-4FB5-B787-621839DD1B69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99EF94A-3CF5-5CD6-5DE0-52FA63683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710A26F-2C0B-29B7-C5E3-EA4274FE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54-A826-4A11-B0C8-258CED5755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3880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4CFC8A1-2E44-B598-93DA-857C9AA08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6932C2A-5F07-AEC7-9432-8C18DFB00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C45931D-5553-A240-7F1C-66CB5457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0ED8-C9F4-4FB5-B787-621839DD1B69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14F2879-8BE4-3CBE-D498-7B60B1CCE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B7AF50B-9697-91E7-BF56-243D1A0E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54-A826-4A11-B0C8-258CED5755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989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FF466DDF-AF50-476B-D143-124351C50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A44F3DE-CE99-EEEC-B0F0-81F84EDD8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AE1A8A4-7339-0A4D-D2E1-9CDE977EA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0ED8-C9F4-4FB5-B787-621839DD1B69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11202FB-BC15-5F6B-9BBE-010B49CF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23AD13-7B20-C7B8-02C4-35704121B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54-A826-4A11-B0C8-258CED5755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769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61C992-8BBD-88A7-D4D9-03E228DC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C2931E-EB52-109E-6459-B33302D61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124BACF-69F0-14FB-E29D-8A3DB201A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0ED8-C9F4-4FB5-B787-621839DD1B69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F0F463-FB39-9EE7-7102-9A86683EF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457BD7-175F-4D8A-5FB0-CA223497B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54-A826-4A11-B0C8-258CED5755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6357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27B4FC-B5EF-DE8F-28B7-866FE60B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99ED754E-A43B-AF92-AE2E-1F640ADA2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305328-9B74-20FE-83BB-099BC1C1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0ED8-C9F4-4FB5-B787-621839DD1B69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5C7762-5E93-D198-5A90-E3AB034F9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3A0904F-A75A-EE54-E9E6-B82A2EC7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54-A826-4A11-B0C8-258CED5755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284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6D8D34-56DF-3263-3AE9-EA404643E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02FCB5-77FD-7CC6-588C-87D8B81C9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3BB9A64-7EB7-871D-34F7-027D34774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6C19D1-BB11-43E5-6DE0-37349997B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0ED8-C9F4-4FB5-B787-621839DD1B69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095BC53-6C48-3DBF-1605-C8884A03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4E052D3-573F-7B25-EABA-FC869012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54-A826-4A11-B0C8-258CED5755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38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2D8DF3-D863-40A8-731C-04AA58F8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CCC76B2-55E8-E8DC-6412-EEF03C512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EC14436-E8D9-0F05-67C6-47EB99F48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8737B174-90E0-D0AA-23D8-A2E49F39B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3C1FF813-161D-5442-0106-46A0CD838B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FA5F85E-5AE1-AF1B-B305-980AA91A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0ED8-C9F4-4FB5-B787-621839DD1B69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1069FD5-FF92-5EDF-F000-73C4BF5E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242A1782-2410-6285-15EA-10B9C980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54-A826-4A11-B0C8-258CED5755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2106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9F52BB1-0424-E22F-A322-A549F17D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ABA26B88-03BC-0833-869D-5CD26680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0ED8-C9F4-4FB5-B787-621839DD1B69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B48672C1-F6A0-8E56-593C-CBEFA199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DB0F58DA-4617-19F7-B80D-6936F2CA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54-A826-4A11-B0C8-258CED5755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8765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97B8D12-58B1-3789-D68C-AD315122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0ED8-C9F4-4FB5-B787-621839DD1B69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7B20115-2FB8-19C3-95CE-98BF99A7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F349019-49CF-84D1-CC92-815475649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54-A826-4A11-B0C8-258CED5755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124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0C4E182-AAF3-5027-579D-FEFFE08C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15B11F-0AAE-3BB7-6BEA-F1B12F1AD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6435DBD-8E2F-D546-AB17-B47AF9AB6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47A5F25-8BE8-9D74-84CA-2DD679F4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0ED8-C9F4-4FB5-B787-621839DD1B69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AFA88BA-188B-E21C-7D97-296C2301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37FB2F8-7956-4BBD-45F0-41AD521B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54-A826-4A11-B0C8-258CED5755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6988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C85F2F-BA39-2134-EFDB-14DA3AD93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F6EF4779-A2F9-A9D0-8B33-E3BB52277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7BD5206-772B-CF84-FB45-547EC3978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B80CA1-2B5A-AFA3-046F-924DCB753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0ED8-C9F4-4FB5-B787-621839DD1B69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928EC82-19D7-4875-4DBE-36EB3EAD6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913D592-A72A-0D89-3EE2-6C2A9FB6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42954-A826-4A11-B0C8-258CED5755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73698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D06F1725-CD54-D4C9-B3D9-1D7BFC48F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D2B33D4-FF76-27AA-4357-DF3810BD8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E3CDDD6-D98A-CC04-4F20-A647C183F1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F0ED8-C9F4-4FB5-B787-621839DD1B69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946F13C-9F9A-DA13-68D9-2896D9E91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ADB494-BC4D-93B5-0D00-DA766E0AF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342954-A826-4A11-B0C8-258CED5755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316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995CA2A-AB4D-214E-EF33-E8CCDA498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84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pl-PL" sz="6100" b="1" dirty="0"/>
              <a:t>2. SQL Profiler </a:t>
            </a:r>
            <a:br>
              <a:rPr lang="pl-PL" sz="6100" b="1" dirty="0"/>
            </a:br>
            <a:r>
              <a:rPr lang="pl-PL" sz="6100" b="1" dirty="0"/>
              <a:t> nasłuch </a:t>
            </a:r>
            <a:r>
              <a:rPr lang="pl-PL" sz="6100" b="1" dirty="0" err="1"/>
              <a:t>endpointu</a:t>
            </a:r>
            <a:br>
              <a:rPr lang="pl-PL" sz="6100" b="1" dirty="0"/>
            </a:br>
            <a:endParaRPr lang="pl-PL" sz="6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29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6EFA31-A87A-E300-9320-06C38D39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Aplikacja z wywołanym End-</a:t>
            </a:r>
            <a:r>
              <a:rPr lang="pl-PL" dirty="0" err="1"/>
              <a:t>pointem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07441FBF-25D0-10CF-4250-BD80F8D9C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4372"/>
            <a:ext cx="10515600" cy="3518046"/>
          </a:xfrm>
        </p:spPr>
      </p:pic>
    </p:spTree>
    <p:extLst>
      <p:ext uri="{BB962C8B-B14F-4D97-AF65-F5344CB8AC3E}">
        <p14:creationId xmlns:p14="http://schemas.microsoft.com/office/powerpoint/2010/main" val="226389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C4E14D-9058-BA44-F8FE-0B86CF66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Wywołane zapytanie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700F7D9-22A2-892D-EC47-A6FE8056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1574"/>
            <a:ext cx="10515600" cy="36413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Wyżej znajduje się wykonanie przykładowego zapytania z metody </a:t>
            </a:r>
            <a:r>
              <a:rPr lang="pl-PL" sz="2000" dirty="0" err="1"/>
              <a:t>GetAllAscyn</a:t>
            </a:r>
            <a:r>
              <a:rPr lang="pl-PL" sz="2000" dirty="0"/>
              <a:t>() podczas próby pobrania danych do wyświetlenia </a:t>
            </a:r>
            <a:r>
              <a:rPr lang="pl-PL" sz="2000" dirty="0" err="1"/>
              <a:t>details</a:t>
            </a:r>
            <a:r>
              <a:rPr lang="pl-PL" sz="2000" dirty="0"/>
              <a:t> w Service </a:t>
            </a:r>
            <a:r>
              <a:rPr lang="pl-PL" sz="2000" dirty="0" err="1"/>
              <a:t>Orders</a:t>
            </a:r>
            <a:r>
              <a:rPr lang="pl-PL" sz="2000" dirty="0"/>
              <a:t>.</a:t>
            </a:r>
          </a:p>
          <a:p>
            <a:pPr marL="0" indent="0">
              <a:buNone/>
            </a:pPr>
            <a:r>
              <a:rPr lang="pl-PL" sz="2000" dirty="0"/>
              <a:t>W </a:t>
            </a:r>
            <a:r>
              <a:rPr lang="pl-PL" sz="2000" dirty="0" err="1"/>
              <a:t>profilerze</a:t>
            </a:r>
            <a:r>
              <a:rPr lang="pl-PL" sz="2000" dirty="0"/>
              <a:t> widzimy, że dane zapytanie: </a:t>
            </a:r>
          </a:p>
          <a:p>
            <a:pPr marL="0" indent="0">
              <a:buNone/>
            </a:pPr>
            <a:r>
              <a:rPr lang="pl-PL" sz="2000" dirty="0"/>
              <a:t>-korzysta z „SELECT” na tabeli service </a:t>
            </a:r>
            <a:r>
              <a:rPr lang="pl-PL" sz="2000" dirty="0" err="1"/>
              <a:t>orders</a:t>
            </a:r>
            <a:r>
              <a:rPr lang="pl-PL" sz="2000" dirty="0"/>
              <a:t>. </a:t>
            </a:r>
          </a:p>
          <a:p>
            <a:pPr marL="0" indent="0">
              <a:buNone/>
            </a:pPr>
            <a:r>
              <a:rPr lang="pl-PL" sz="2000" dirty="0"/>
              <a:t>-łączy się z pojazdami </a:t>
            </a:r>
            <a:r>
              <a:rPr lang="pl-PL" sz="2000" dirty="0" err="1"/>
              <a:t>poprzez”INNER</a:t>
            </a:r>
            <a:r>
              <a:rPr lang="pl-PL" sz="2000" dirty="0"/>
              <a:t> JOIN”(bo pojazdy są konieczne)</a:t>
            </a:r>
          </a:p>
          <a:p>
            <a:pPr marL="0" indent="0">
              <a:buNone/>
            </a:pPr>
            <a:r>
              <a:rPr lang="pl-PL" sz="2000" dirty="0"/>
              <a:t>-łączy się z </a:t>
            </a:r>
            <a:r>
              <a:rPr lang="pl-PL" sz="2000" dirty="0" err="1"/>
              <a:t>mechanics</a:t>
            </a:r>
            <a:r>
              <a:rPr lang="pl-PL" sz="2000" dirty="0"/>
              <a:t> poprzez „LEFT JOIN” (ponieważ przypisanie jest opcjonalne)</a:t>
            </a:r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/>
              <a:t>Zapytanie pokazuje w jaki sposób </a:t>
            </a:r>
            <a:r>
              <a:rPr lang="pl-PL" sz="2000" dirty="0" err="1"/>
              <a:t>ServiceOrders</a:t>
            </a:r>
            <a:r>
              <a:rPr lang="pl-PL" sz="2000" dirty="0"/>
              <a:t> tworzy relacje z </a:t>
            </a:r>
            <a:r>
              <a:rPr lang="pl-PL" sz="2000" dirty="0" err="1"/>
              <a:t>vehicles</a:t>
            </a:r>
            <a:r>
              <a:rPr lang="pl-PL" sz="2000" dirty="0"/>
              <a:t> i </a:t>
            </a:r>
            <a:r>
              <a:rPr lang="pl-PL" sz="2000" dirty="0" err="1"/>
              <a:t>Mechanics</a:t>
            </a:r>
            <a:r>
              <a:rPr lang="pl-PL" sz="2000" dirty="0"/>
              <a:t> pozwalając na np. rozwijane listy z danymi. Samo zapytanie wykonuje się też tylko w 21ms , wiec nie wygląda aby miało specjalnie obciążać system.</a:t>
            </a:r>
            <a:endParaRPr lang="pl-PL" sz="24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E086B68-19AB-92C8-3C6B-E76149941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49045"/>
            <a:ext cx="9554908" cy="924054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4C795E5-2CDB-A1A1-027C-65A6BAD31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70000"/>
            <a:ext cx="10168467" cy="50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6437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125</Words>
  <Application>Microsoft Office PowerPoint</Application>
  <PresentationFormat>Panoramiczny</PresentationFormat>
  <Paragraphs>10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Motyw pakietu Office</vt:lpstr>
      <vt:lpstr>2. SQL Profiler   nasłuch endpointu </vt:lpstr>
      <vt:lpstr>Aplikacja z wywołanym End-pointem</vt:lpstr>
      <vt:lpstr>Wywołane zapytanie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Nikodem Niemiec</dc:creator>
  <cp:lastModifiedBy>Nikodem Niemiec</cp:lastModifiedBy>
  <cp:revision>1</cp:revision>
  <dcterms:created xsi:type="dcterms:W3CDTF">2025-06-12T03:27:32Z</dcterms:created>
  <dcterms:modified xsi:type="dcterms:W3CDTF">2025-06-12T03:57:14Z</dcterms:modified>
</cp:coreProperties>
</file>