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9" r:id="rId4"/>
    <p:sldId id="570" r:id="rId5"/>
    <p:sldId id="260" r:id="rId6"/>
    <p:sldId id="584" r:id="rId7"/>
    <p:sldId id="585" r:id="rId8"/>
    <p:sldId id="268" r:id="rId9"/>
    <p:sldId id="586" r:id="rId10"/>
    <p:sldId id="576" r:id="rId11"/>
    <p:sldId id="577" r:id="rId12"/>
    <p:sldId id="579" r:id="rId13"/>
    <p:sldId id="581" r:id="rId14"/>
    <p:sldId id="58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ADB"/>
    <a:srgbClr val="466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D6484-A4D9-4D66-8A8D-12ED88D9B7D2}" v="69" dt="2023-11-26T01:24:21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DUY QUANG" userId="7ce06844-2aec-41e2-8ab3-d593b551a6ef" providerId="ADAL" clId="{2C1D6484-A4D9-4D66-8A8D-12ED88D9B7D2}"/>
    <pc:docChg chg="undo redo custSel addSld delSld modSld sldOrd">
      <pc:chgData name="NGUYỄN DUY QUANG" userId="7ce06844-2aec-41e2-8ab3-d593b551a6ef" providerId="ADAL" clId="{2C1D6484-A4D9-4D66-8A8D-12ED88D9B7D2}" dt="2023-11-26T01:24:34.982" v="1388" actId="20577"/>
      <pc:docMkLst>
        <pc:docMk/>
      </pc:docMkLst>
      <pc:sldChg chg="addSp delSp modSp mod">
        <pc:chgData name="NGUYỄN DUY QUANG" userId="7ce06844-2aec-41e2-8ab3-d593b551a6ef" providerId="ADAL" clId="{2C1D6484-A4D9-4D66-8A8D-12ED88D9B7D2}" dt="2023-11-26T01:24:34.982" v="1388" actId="20577"/>
        <pc:sldMkLst>
          <pc:docMk/>
          <pc:sldMk cId="4091777698" sldId="256"/>
        </pc:sldMkLst>
        <pc:spChg chg="add mod">
          <ac:chgData name="NGUYỄN DUY QUANG" userId="7ce06844-2aec-41e2-8ab3-d593b551a6ef" providerId="ADAL" clId="{2C1D6484-A4D9-4D66-8A8D-12ED88D9B7D2}" dt="2023-11-26T01:24:34.982" v="1388" actId="20577"/>
          <ac:spMkLst>
            <pc:docMk/>
            <pc:sldMk cId="4091777698" sldId="256"/>
            <ac:spMk id="2" creationId="{E47A4629-550F-C3E4-DD41-6A33D61B83D0}"/>
          </ac:spMkLst>
        </pc:spChg>
        <pc:spChg chg="mod">
          <ac:chgData name="NGUYỄN DUY QUANG" userId="7ce06844-2aec-41e2-8ab3-d593b551a6ef" providerId="ADAL" clId="{2C1D6484-A4D9-4D66-8A8D-12ED88D9B7D2}" dt="2023-11-26T00:10:36.942" v="75" actId="2711"/>
          <ac:spMkLst>
            <pc:docMk/>
            <pc:sldMk cId="4091777698" sldId="256"/>
            <ac:spMk id="15" creationId="{155220CD-AFA7-4BF0-A678-BBDB0525C165}"/>
          </ac:spMkLst>
        </pc:spChg>
        <pc:spChg chg="del">
          <ac:chgData name="NGUYỄN DUY QUANG" userId="7ce06844-2aec-41e2-8ab3-d593b551a6ef" providerId="ADAL" clId="{2C1D6484-A4D9-4D66-8A8D-12ED88D9B7D2}" dt="2023-11-26T00:07:53.051" v="73" actId="478"/>
          <ac:spMkLst>
            <pc:docMk/>
            <pc:sldMk cId="4091777698" sldId="256"/>
            <ac:spMk id="16" creationId="{430865AC-6117-4062-9E0D-35AA2109A4BD}"/>
          </ac:spMkLst>
        </pc:spChg>
      </pc:sldChg>
      <pc:sldChg chg="modSp mod">
        <pc:chgData name="NGUYỄN DUY QUANG" userId="7ce06844-2aec-41e2-8ab3-d593b551a6ef" providerId="ADAL" clId="{2C1D6484-A4D9-4D66-8A8D-12ED88D9B7D2}" dt="2023-11-26T00:12:31.884" v="140" actId="1076"/>
        <pc:sldMkLst>
          <pc:docMk/>
          <pc:sldMk cId="3024030754" sldId="257"/>
        </pc:sldMkLst>
        <pc:spChg chg="mod">
          <ac:chgData name="NGUYỄN DUY QUANG" userId="7ce06844-2aec-41e2-8ab3-d593b551a6ef" providerId="ADAL" clId="{2C1D6484-A4D9-4D66-8A8D-12ED88D9B7D2}" dt="2023-11-26T00:10:54.921" v="94" actId="1076"/>
          <ac:spMkLst>
            <pc:docMk/>
            <pc:sldMk cId="3024030754" sldId="257"/>
            <ac:spMk id="22" creationId="{E177C06D-BF79-4688-9CEC-8B6ABF03513C}"/>
          </ac:spMkLst>
        </pc:spChg>
        <pc:spChg chg="mod">
          <ac:chgData name="NGUYỄN DUY QUANG" userId="7ce06844-2aec-41e2-8ab3-d593b551a6ef" providerId="ADAL" clId="{2C1D6484-A4D9-4D66-8A8D-12ED88D9B7D2}" dt="2023-11-26T00:12:12.059" v="106" actId="1076"/>
          <ac:spMkLst>
            <pc:docMk/>
            <pc:sldMk cId="3024030754" sldId="257"/>
            <ac:spMk id="24" creationId="{2A0801D1-C4A2-4C15-823D-4CCE378B5BED}"/>
          </ac:spMkLst>
        </pc:spChg>
        <pc:spChg chg="mod">
          <ac:chgData name="NGUYỄN DUY QUANG" userId="7ce06844-2aec-41e2-8ab3-d593b551a6ef" providerId="ADAL" clId="{2C1D6484-A4D9-4D66-8A8D-12ED88D9B7D2}" dt="2023-11-26T00:12:23.267" v="123" actId="1076"/>
          <ac:spMkLst>
            <pc:docMk/>
            <pc:sldMk cId="3024030754" sldId="257"/>
            <ac:spMk id="26" creationId="{19D2DB27-AA07-421E-8032-2A2A2DB858A2}"/>
          </ac:spMkLst>
        </pc:spChg>
        <pc:spChg chg="mod">
          <ac:chgData name="NGUYỄN DUY QUANG" userId="7ce06844-2aec-41e2-8ab3-d593b551a6ef" providerId="ADAL" clId="{2C1D6484-A4D9-4D66-8A8D-12ED88D9B7D2}" dt="2023-11-26T00:12:31.884" v="140" actId="1076"/>
          <ac:spMkLst>
            <pc:docMk/>
            <pc:sldMk cId="3024030754" sldId="257"/>
            <ac:spMk id="28" creationId="{07BCFA49-07EA-464B-B8D5-7929D2035A25}"/>
          </ac:spMkLst>
        </pc:spChg>
      </pc:sldChg>
      <pc:sldChg chg="del">
        <pc:chgData name="NGUYỄN DUY QUANG" userId="7ce06844-2aec-41e2-8ab3-d593b551a6ef" providerId="ADAL" clId="{2C1D6484-A4D9-4D66-8A8D-12ED88D9B7D2}" dt="2023-11-26T00:15:24.264" v="141" actId="2696"/>
        <pc:sldMkLst>
          <pc:docMk/>
          <pc:sldMk cId="845107980" sldId="258"/>
        </pc:sldMkLst>
      </pc:sldChg>
      <pc:sldChg chg="addSp delSp modSp mod">
        <pc:chgData name="NGUYỄN DUY QUANG" userId="7ce06844-2aec-41e2-8ab3-d593b551a6ef" providerId="ADAL" clId="{2C1D6484-A4D9-4D66-8A8D-12ED88D9B7D2}" dt="2023-11-26T00:39:53.566" v="394" actId="255"/>
        <pc:sldMkLst>
          <pc:docMk/>
          <pc:sldMk cId="2172135803" sldId="259"/>
        </pc:sldMkLst>
        <pc:spChg chg="add del">
          <ac:chgData name="NGUYỄN DUY QUANG" userId="7ce06844-2aec-41e2-8ab3-d593b551a6ef" providerId="ADAL" clId="{2C1D6484-A4D9-4D66-8A8D-12ED88D9B7D2}" dt="2023-11-26T00:18:18.334" v="189" actId="478"/>
          <ac:spMkLst>
            <pc:docMk/>
            <pc:sldMk cId="2172135803" sldId="259"/>
            <ac:spMk id="20" creationId="{91135E06-5103-4F6E-8162-6B22AF70B7DF}"/>
          </ac:spMkLst>
        </pc:spChg>
        <pc:spChg chg="add del">
          <ac:chgData name="NGUYỄN DUY QUANG" userId="7ce06844-2aec-41e2-8ab3-d593b551a6ef" providerId="ADAL" clId="{2C1D6484-A4D9-4D66-8A8D-12ED88D9B7D2}" dt="2023-11-26T00:18:16.773" v="188" actId="478"/>
          <ac:spMkLst>
            <pc:docMk/>
            <pc:sldMk cId="2172135803" sldId="259"/>
            <ac:spMk id="21" creationId="{49090680-9F27-4B59-BF35-A89A482660A3}"/>
          </ac:spMkLst>
        </pc:spChg>
        <pc:spChg chg="del">
          <ac:chgData name="NGUYỄN DUY QUANG" userId="7ce06844-2aec-41e2-8ab3-d593b551a6ef" providerId="ADAL" clId="{2C1D6484-A4D9-4D66-8A8D-12ED88D9B7D2}" dt="2023-11-26T00:17:56.286" v="167" actId="478"/>
          <ac:spMkLst>
            <pc:docMk/>
            <pc:sldMk cId="2172135803" sldId="259"/>
            <ac:spMk id="22" creationId="{C4CB2738-454A-4961-9AB8-71B180044293}"/>
          </ac:spMkLst>
        </pc:spChg>
        <pc:spChg chg="del">
          <ac:chgData name="NGUYỄN DUY QUANG" userId="7ce06844-2aec-41e2-8ab3-d593b551a6ef" providerId="ADAL" clId="{2C1D6484-A4D9-4D66-8A8D-12ED88D9B7D2}" dt="2023-11-26T00:17:52.774" v="165" actId="478"/>
          <ac:spMkLst>
            <pc:docMk/>
            <pc:sldMk cId="2172135803" sldId="259"/>
            <ac:spMk id="23" creationId="{A1F64971-CAB9-4C22-9178-1571F080B5D3}"/>
          </ac:spMkLst>
        </pc:spChg>
        <pc:spChg chg="del">
          <ac:chgData name="NGUYỄN DUY QUANG" userId="7ce06844-2aec-41e2-8ab3-d593b551a6ef" providerId="ADAL" clId="{2C1D6484-A4D9-4D66-8A8D-12ED88D9B7D2}" dt="2023-11-26T00:17:51.381" v="164" actId="478"/>
          <ac:spMkLst>
            <pc:docMk/>
            <pc:sldMk cId="2172135803" sldId="259"/>
            <ac:spMk id="24" creationId="{1F944F54-24F0-4BB4-B9BD-F0C298026CA1}"/>
          </ac:spMkLst>
        </pc:spChg>
        <pc:spChg chg="add del">
          <ac:chgData name="NGUYỄN DUY QUANG" userId="7ce06844-2aec-41e2-8ab3-d593b551a6ef" providerId="ADAL" clId="{2C1D6484-A4D9-4D66-8A8D-12ED88D9B7D2}" dt="2023-11-26T00:18:18.334" v="189" actId="478"/>
          <ac:spMkLst>
            <pc:docMk/>
            <pc:sldMk cId="2172135803" sldId="259"/>
            <ac:spMk id="25" creationId="{FBFA64D0-A9A1-45BC-BB06-03CC70BDE515}"/>
          </ac:spMkLst>
        </pc:spChg>
        <pc:spChg chg="add del">
          <ac:chgData name="NGUYỄN DUY QUANG" userId="7ce06844-2aec-41e2-8ab3-d593b551a6ef" providerId="ADAL" clId="{2C1D6484-A4D9-4D66-8A8D-12ED88D9B7D2}" dt="2023-11-26T00:18:16.773" v="188" actId="478"/>
          <ac:spMkLst>
            <pc:docMk/>
            <pc:sldMk cId="2172135803" sldId="259"/>
            <ac:spMk id="26" creationId="{CC3204D5-26E6-40A6-A4C0-62A3E951C594}"/>
          </ac:spMkLst>
        </pc:spChg>
        <pc:spChg chg="del">
          <ac:chgData name="NGUYỄN DUY QUANG" userId="7ce06844-2aec-41e2-8ab3-d593b551a6ef" providerId="ADAL" clId="{2C1D6484-A4D9-4D66-8A8D-12ED88D9B7D2}" dt="2023-11-26T00:17:56.717" v="168" actId="478"/>
          <ac:spMkLst>
            <pc:docMk/>
            <pc:sldMk cId="2172135803" sldId="259"/>
            <ac:spMk id="27" creationId="{7D46A9D2-3FF7-4F78-A944-0DD2233B96BD}"/>
          </ac:spMkLst>
        </pc:spChg>
        <pc:spChg chg="del">
          <ac:chgData name="NGUYỄN DUY QUANG" userId="7ce06844-2aec-41e2-8ab3-d593b551a6ef" providerId="ADAL" clId="{2C1D6484-A4D9-4D66-8A8D-12ED88D9B7D2}" dt="2023-11-26T00:17:52.774" v="165" actId="478"/>
          <ac:spMkLst>
            <pc:docMk/>
            <pc:sldMk cId="2172135803" sldId="259"/>
            <ac:spMk id="28" creationId="{A1D7431E-7715-4328-8A2D-234982702BB8}"/>
          </ac:spMkLst>
        </pc:spChg>
        <pc:spChg chg="del">
          <ac:chgData name="NGUYỄN DUY QUANG" userId="7ce06844-2aec-41e2-8ab3-d593b551a6ef" providerId="ADAL" clId="{2C1D6484-A4D9-4D66-8A8D-12ED88D9B7D2}" dt="2023-11-26T00:17:49.586" v="163" actId="478"/>
          <ac:spMkLst>
            <pc:docMk/>
            <pc:sldMk cId="2172135803" sldId="259"/>
            <ac:spMk id="29" creationId="{7C0A8B4E-FF67-454B-A05F-8EF549BDA180}"/>
          </ac:spMkLst>
        </pc:spChg>
        <pc:spChg chg="add del">
          <ac:chgData name="NGUYỄN DUY QUANG" userId="7ce06844-2aec-41e2-8ab3-d593b551a6ef" providerId="ADAL" clId="{2C1D6484-A4D9-4D66-8A8D-12ED88D9B7D2}" dt="2023-11-26T00:18:18.334" v="189" actId="478"/>
          <ac:spMkLst>
            <pc:docMk/>
            <pc:sldMk cId="2172135803" sldId="259"/>
            <ac:spMk id="30" creationId="{374AB686-A3D6-445A-A094-5AA92F4BB872}"/>
          </ac:spMkLst>
        </pc:spChg>
        <pc:spChg chg="add del">
          <ac:chgData name="NGUYỄN DUY QUANG" userId="7ce06844-2aec-41e2-8ab3-d593b551a6ef" providerId="ADAL" clId="{2C1D6484-A4D9-4D66-8A8D-12ED88D9B7D2}" dt="2023-11-26T00:18:16.773" v="188" actId="478"/>
          <ac:spMkLst>
            <pc:docMk/>
            <pc:sldMk cId="2172135803" sldId="259"/>
            <ac:spMk id="31" creationId="{6E08EBF0-0919-4A05-91C5-29B7C7B18322}"/>
          </ac:spMkLst>
        </pc:spChg>
        <pc:spChg chg="del">
          <ac:chgData name="NGUYỄN DUY QUANG" userId="7ce06844-2aec-41e2-8ab3-d593b551a6ef" providerId="ADAL" clId="{2C1D6484-A4D9-4D66-8A8D-12ED88D9B7D2}" dt="2023-11-26T00:17:57.535" v="169" actId="478"/>
          <ac:spMkLst>
            <pc:docMk/>
            <pc:sldMk cId="2172135803" sldId="259"/>
            <ac:spMk id="32" creationId="{67EEC671-119C-4DAD-AE3D-0FC04685D6B7}"/>
          </ac:spMkLst>
        </pc:spChg>
        <pc:spChg chg="del">
          <ac:chgData name="NGUYỄN DUY QUANG" userId="7ce06844-2aec-41e2-8ab3-d593b551a6ef" providerId="ADAL" clId="{2C1D6484-A4D9-4D66-8A8D-12ED88D9B7D2}" dt="2023-11-26T00:17:52.774" v="165" actId="478"/>
          <ac:spMkLst>
            <pc:docMk/>
            <pc:sldMk cId="2172135803" sldId="259"/>
            <ac:spMk id="33" creationId="{DFE81F44-31DC-4E24-BD68-D036AFDCE427}"/>
          </ac:spMkLst>
        </pc:spChg>
        <pc:spChg chg="del">
          <ac:chgData name="NGUYỄN DUY QUANG" userId="7ce06844-2aec-41e2-8ab3-d593b551a6ef" providerId="ADAL" clId="{2C1D6484-A4D9-4D66-8A8D-12ED88D9B7D2}" dt="2023-11-26T00:17:51.381" v="164" actId="478"/>
          <ac:spMkLst>
            <pc:docMk/>
            <pc:sldMk cId="2172135803" sldId="259"/>
            <ac:spMk id="34" creationId="{43066AC1-80A5-4994-9691-255D9B4389BD}"/>
          </ac:spMkLst>
        </pc:spChg>
        <pc:spChg chg="add del mod">
          <ac:chgData name="NGUYỄN DUY QUANG" userId="7ce06844-2aec-41e2-8ab3-d593b551a6ef" providerId="ADAL" clId="{2C1D6484-A4D9-4D66-8A8D-12ED88D9B7D2}" dt="2023-11-26T00:39:53.566" v="394" actId="255"/>
          <ac:spMkLst>
            <pc:docMk/>
            <pc:sldMk cId="2172135803" sldId="259"/>
            <ac:spMk id="41" creationId="{D1B1E611-7105-44B9-A5BA-0E475648C821}"/>
          </ac:spMkLst>
        </pc:spChg>
        <pc:spChg chg="del mod">
          <ac:chgData name="NGUYỄN DUY QUANG" userId="7ce06844-2aec-41e2-8ab3-d593b551a6ef" providerId="ADAL" clId="{2C1D6484-A4D9-4D66-8A8D-12ED88D9B7D2}" dt="2023-11-26T00:17:58.741" v="171" actId="478"/>
          <ac:spMkLst>
            <pc:docMk/>
            <pc:sldMk cId="2172135803" sldId="259"/>
            <ac:spMk id="43" creationId="{5AAEE324-846A-481C-8C41-EE451358C250}"/>
          </ac:spMkLst>
        </pc:spChg>
        <pc:spChg chg="del">
          <ac:chgData name="NGUYỄN DUY QUANG" userId="7ce06844-2aec-41e2-8ab3-d593b551a6ef" providerId="ADAL" clId="{2C1D6484-A4D9-4D66-8A8D-12ED88D9B7D2}" dt="2023-11-26T00:17:51.381" v="164" actId="478"/>
          <ac:spMkLst>
            <pc:docMk/>
            <pc:sldMk cId="2172135803" sldId="259"/>
            <ac:spMk id="44" creationId="{E4AFEBD4-28B0-48F2-8CE4-07B3AF66981B}"/>
          </ac:spMkLst>
        </pc:spChg>
        <pc:spChg chg="del">
          <ac:chgData name="NGUYỄN DUY QUANG" userId="7ce06844-2aec-41e2-8ab3-d593b551a6ef" providerId="ADAL" clId="{2C1D6484-A4D9-4D66-8A8D-12ED88D9B7D2}" dt="2023-11-26T00:18:00.283" v="172" actId="478"/>
          <ac:spMkLst>
            <pc:docMk/>
            <pc:sldMk cId="2172135803" sldId="259"/>
            <ac:spMk id="45" creationId="{9FFF0077-345E-4065-88C3-E6E9EABDE083}"/>
          </ac:spMkLst>
        </pc:spChg>
        <pc:spChg chg="del">
          <ac:chgData name="NGUYỄN DUY QUANG" userId="7ce06844-2aec-41e2-8ab3-d593b551a6ef" providerId="ADAL" clId="{2C1D6484-A4D9-4D66-8A8D-12ED88D9B7D2}" dt="2023-11-26T00:17:54.158" v="166" actId="478"/>
          <ac:spMkLst>
            <pc:docMk/>
            <pc:sldMk cId="2172135803" sldId="259"/>
            <ac:spMk id="46" creationId="{6166843E-6759-4122-AA61-2139DD0C84D9}"/>
          </ac:spMkLst>
        </pc:spChg>
        <pc:spChg chg="mod">
          <ac:chgData name="NGUYỄN DUY QUANG" userId="7ce06844-2aec-41e2-8ab3-d593b551a6ef" providerId="ADAL" clId="{2C1D6484-A4D9-4D66-8A8D-12ED88D9B7D2}" dt="2023-11-26T00:15:39.490" v="162" actId="207"/>
          <ac:spMkLst>
            <pc:docMk/>
            <pc:sldMk cId="2172135803" sldId="259"/>
            <ac:spMk id="48" creationId="{8B20C6C3-B2E5-45A0-887C-1B9577C96676}"/>
          </ac:spMkLst>
        </pc:spChg>
        <pc:spChg chg="mod">
          <ac:chgData name="NGUYỄN DUY QUANG" userId="7ce06844-2aec-41e2-8ab3-d593b551a6ef" providerId="ADAL" clId="{2C1D6484-A4D9-4D66-8A8D-12ED88D9B7D2}" dt="2023-11-26T00:19:41.465" v="213" actId="1076"/>
          <ac:spMkLst>
            <pc:docMk/>
            <pc:sldMk cId="2172135803" sldId="259"/>
            <ac:spMk id="87" creationId="{798CADB7-B8B8-4EAE-8F10-B49B6670FDC8}"/>
          </ac:spMkLst>
        </pc:spChg>
        <pc:picChg chg="add mod">
          <ac:chgData name="NGUYỄN DUY QUANG" userId="7ce06844-2aec-41e2-8ab3-d593b551a6ef" providerId="ADAL" clId="{2C1D6484-A4D9-4D66-8A8D-12ED88D9B7D2}" dt="2023-11-26T00:21:27.518" v="241" actId="1076"/>
          <ac:picMkLst>
            <pc:docMk/>
            <pc:sldMk cId="2172135803" sldId="259"/>
            <ac:picMk id="1026" creationId="{E350DF72-8BEC-A120-13B4-B94307CB1170}"/>
          </ac:picMkLst>
        </pc:picChg>
      </pc:sldChg>
      <pc:sldChg chg="addSp delSp modSp mod">
        <pc:chgData name="NGUYỄN DUY QUANG" userId="7ce06844-2aec-41e2-8ab3-d593b551a6ef" providerId="ADAL" clId="{2C1D6484-A4D9-4D66-8A8D-12ED88D9B7D2}" dt="2023-11-26T00:46:22.543" v="872" actId="20577"/>
        <pc:sldMkLst>
          <pc:docMk/>
          <pc:sldMk cId="3633662806" sldId="260"/>
        </pc:sldMkLst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15" creationId="{C16868EC-87C5-BC2F-36E4-54AFD003F71E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17" creationId="{BFBBDFEE-2A1E-4FD0-88AC-197324EA75BC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18" creationId="{0670288D-C200-4D38-8A32-90DEC68CD8E5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19" creationId="{D46994D1-6188-481D-BAA8-C8DA4641CF88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21" creationId="{40CCD7EB-2D63-46C9-8419-AF82810C0257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22" creationId="{0C3D5670-0328-432A-BB9B-A5D324CA8B5C}"/>
          </ac:spMkLst>
        </pc:spChg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23" creationId="{EFB12B59-44F5-BFDB-E5AD-0963449B93BC}"/>
          </ac:spMkLst>
        </pc:spChg>
        <pc:spChg chg="mod">
          <ac:chgData name="NGUYỄN DUY QUANG" userId="7ce06844-2aec-41e2-8ab3-d593b551a6ef" providerId="ADAL" clId="{2C1D6484-A4D9-4D66-8A8D-12ED88D9B7D2}" dt="2023-11-26T00:31:56.877" v="302" actId="20577"/>
          <ac:spMkLst>
            <pc:docMk/>
            <pc:sldMk cId="3633662806" sldId="260"/>
            <ac:spMk id="32" creationId="{F8999262-5267-4978-9C63-12E591013E47}"/>
          </ac:spMkLst>
        </pc:spChg>
        <pc:spChg chg="add 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3" creationId="{0BF5281B-C5DA-4848-A908-31776066F6AB}"/>
          </ac:spMkLst>
        </pc:spChg>
        <pc:spChg chg="add 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4" creationId="{298EABFD-C589-445E-AC2F-19E20B377A8E}"/>
          </ac:spMkLst>
        </pc:spChg>
        <pc:spChg chg="add 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5" creationId="{47E8E618-CDF9-4EFB-B983-9C6A21F5E65E}"/>
          </ac:spMkLst>
        </pc:spChg>
        <pc:spChg chg="add del mod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6" creationId="{1BCA7FFD-9691-4523-8BBD-4F489299552D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38" creationId="{5CDEC3C0-BC05-A0B4-3A26-F547ECCD88A9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39" creationId="{98B1857C-46A8-2151-0FE4-1E595AF0D3E3}"/>
          </ac:spMkLst>
        </pc:spChg>
        <pc:spChg chg="add del mod">
          <ac:chgData name="NGUYỄN DUY QUANG" userId="7ce06844-2aec-41e2-8ab3-d593b551a6ef" providerId="ADAL" clId="{2C1D6484-A4D9-4D66-8A8D-12ED88D9B7D2}" dt="2023-11-26T00:35:12.118" v="317" actId="478"/>
          <ac:spMkLst>
            <pc:docMk/>
            <pc:sldMk cId="3633662806" sldId="260"/>
            <ac:spMk id="40" creationId="{EF7D11FE-62D0-9FC5-1FAE-B3F2C2BD33E8}"/>
          </ac:spMkLst>
        </pc:spChg>
        <pc:spChg chg="add del mod">
          <ac:chgData name="NGUYỄN DUY QUANG" userId="7ce06844-2aec-41e2-8ab3-d593b551a6ef" providerId="ADAL" clId="{2C1D6484-A4D9-4D66-8A8D-12ED88D9B7D2}" dt="2023-11-26T00:35:14.906" v="318" actId="478"/>
          <ac:spMkLst>
            <pc:docMk/>
            <pc:sldMk cId="3633662806" sldId="260"/>
            <ac:spMk id="41" creationId="{E4115D51-2939-E402-BA14-EAF3EDA51961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2" creationId="{6930EBF5-268E-423B-DF88-A7B7DE4A7527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3" creationId="{FBD4E36A-10E8-7C6E-DA8B-4577C3745AB6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4" creationId="{01E83D23-0CFB-8BCF-BCBD-F7D3015B2346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5" creationId="{14459CDB-1763-BF6B-16DE-F01901FC8419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6" creationId="{66483F72-B2E6-2BEB-F972-9FE9BFD2B55D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7" creationId="{591D7213-2FBC-873D-59D2-36A33AA2698A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8" creationId="{6A7ECAB5-894A-1363-508B-D6D4CB42D09F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9" creationId="{2146BF54-BDD2-F50A-6288-0C14B02DD5F5}"/>
          </ac:spMkLst>
        </pc:spChg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50" creationId="{F24686C6-5ABE-8FFF-F59C-9275A1846715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51" creationId="{20205EAD-4DEA-7BA8-4517-25C2EEC5F5D0}"/>
          </ac:spMkLst>
        </pc:spChg>
        <pc:spChg chg="add del mod">
          <ac:chgData name="NGUYỄN DUY QUANG" userId="7ce06844-2aec-41e2-8ab3-d593b551a6ef" providerId="ADAL" clId="{2C1D6484-A4D9-4D66-8A8D-12ED88D9B7D2}" dt="2023-11-26T00:35:12.118" v="317" actId="478"/>
          <ac:spMkLst>
            <pc:docMk/>
            <pc:sldMk cId="3633662806" sldId="260"/>
            <ac:spMk id="52" creationId="{829E2C48-84D7-2891-BCE5-0FA81DE41CCE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4" creationId="{BC4865A1-2E30-4584-844F-59E06E23E8FD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5" creationId="{1B686E73-72A3-C7CB-EBBA-F828ED1D9945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7" creationId="{B3A658E5-DF33-CB0D-0FBC-D63B93481272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8" creationId="{C2A15872-5494-5518-20D4-5184D7B84634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60" creationId="{515609A9-CA00-2D14-814D-C557DCD93ECD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61" creationId="{5CB0039F-82E8-14DA-0694-8FAEDEB71D2F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63" creationId="{F4265379-CB5F-3D8D-5D83-6204497098E5}"/>
          </ac:spMkLst>
        </pc:spChg>
        <pc:spChg chg="mod">
          <ac:chgData name="NGUYỄN DUY QUANG" userId="7ce06844-2aec-41e2-8ab3-d593b551a6ef" providerId="ADAL" clId="{2C1D6484-A4D9-4D66-8A8D-12ED88D9B7D2}" dt="2023-11-26T00:35:16.155" v="319" actId="6549"/>
          <ac:spMkLst>
            <pc:docMk/>
            <pc:sldMk cId="3633662806" sldId="260"/>
            <ac:spMk id="64" creationId="{9F974BB0-784B-5E53-02CC-8A62850D35B9}"/>
          </ac:spMkLst>
        </pc:spChg>
        <pc:spChg chg="add mod">
          <ac:chgData name="NGUYỄN DUY QUANG" userId="7ce06844-2aec-41e2-8ab3-d593b551a6ef" providerId="ADAL" clId="{2C1D6484-A4D9-4D66-8A8D-12ED88D9B7D2}" dt="2023-11-26T00:35:58.864" v="331" actId="20577"/>
          <ac:spMkLst>
            <pc:docMk/>
            <pc:sldMk cId="3633662806" sldId="260"/>
            <ac:spMk id="65" creationId="{8DCE7F29-9585-B502-1A86-BF8F99652DA0}"/>
          </ac:spMkLst>
        </pc:spChg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66" creationId="{AC2DFB44-4E79-A9B1-C681-B043EC5F0095}"/>
          </ac:spMkLst>
        </pc:spChg>
        <pc:spChg chg="add mod">
          <ac:chgData name="NGUYỄN DUY QUANG" userId="7ce06844-2aec-41e2-8ab3-d593b551a6ef" providerId="ADAL" clId="{2C1D6484-A4D9-4D66-8A8D-12ED88D9B7D2}" dt="2023-11-26T00:37:44.670" v="340" actId="20577"/>
          <ac:spMkLst>
            <pc:docMk/>
            <pc:sldMk cId="3633662806" sldId="260"/>
            <ac:spMk id="67" creationId="{D8E2CB16-231F-FA4A-F126-B6D8F3D422E1}"/>
          </ac:spMkLst>
        </pc:spChg>
        <pc:spChg chg="add del mod">
          <ac:chgData name="NGUYỄN DUY QUANG" userId="7ce06844-2aec-41e2-8ab3-d593b551a6ef" providerId="ADAL" clId="{2C1D6484-A4D9-4D66-8A8D-12ED88D9B7D2}" dt="2023-11-26T00:35:12.118" v="317" actId="478"/>
          <ac:spMkLst>
            <pc:docMk/>
            <pc:sldMk cId="3633662806" sldId="260"/>
            <ac:spMk id="68" creationId="{7D062319-B235-7049-5A8C-9CD2BF2D0978}"/>
          </ac:spMkLst>
        </pc:spChg>
        <pc:spChg chg="add mod">
          <ac:chgData name="NGUYỄN DUY QUANG" userId="7ce06844-2aec-41e2-8ab3-d593b551a6ef" providerId="ADAL" clId="{2C1D6484-A4D9-4D66-8A8D-12ED88D9B7D2}" dt="2023-11-26T00:37:07.116" v="339" actId="1037"/>
          <ac:spMkLst>
            <pc:docMk/>
            <pc:sldMk cId="3633662806" sldId="260"/>
            <ac:spMk id="69" creationId="{C4D07159-E079-513E-B940-0C4A029A65D6}"/>
          </ac:spMkLst>
        </pc:spChg>
        <pc:spChg chg="add mod">
          <ac:chgData name="NGUYỄN DUY QUANG" userId="7ce06844-2aec-41e2-8ab3-d593b551a6ef" providerId="ADAL" clId="{2C1D6484-A4D9-4D66-8A8D-12ED88D9B7D2}" dt="2023-11-26T00:38:13.492" v="367" actId="1038"/>
          <ac:spMkLst>
            <pc:docMk/>
            <pc:sldMk cId="3633662806" sldId="260"/>
            <ac:spMk id="70" creationId="{A0A6F0BE-9F43-7FC5-1898-2C88F0C93789}"/>
          </ac:spMkLst>
        </pc:spChg>
        <pc:spChg chg="add mod">
          <ac:chgData name="NGUYỄN DUY QUANG" userId="7ce06844-2aec-41e2-8ab3-d593b551a6ef" providerId="ADAL" clId="{2C1D6484-A4D9-4D66-8A8D-12ED88D9B7D2}" dt="2023-11-26T00:43:20.784" v="703" actId="1076"/>
          <ac:spMkLst>
            <pc:docMk/>
            <pc:sldMk cId="3633662806" sldId="260"/>
            <ac:spMk id="74" creationId="{A141FCC0-D673-260E-BAD3-826583F364A3}"/>
          </ac:spMkLst>
        </pc:spChg>
        <pc:spChg chg="add mod">
          <ac:chgData name="NGUYỄN DUY QUANG" userId="7ce06844-2aec-41e2-8ab3-d593b551a6ef" providerId="ADAL" clId="{2C1D6484-A4D9-4D66-8A8D-12ED88D9B7D2}" dt="2023-11-26T00:46:22.543" v="872" actId="20577"/>
          <ac:spMkLst>
            <pc:docMk/>
            <pc:sldMk cId="3633662806" sldId="260"/>
            <ac:spMk id="75" creationId="{6640F339-3A74-1493-7100-35C442B503FD}"/>
          </ac:spMkLst>
        </pc:s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9" creationId="{3D8D97E3-7B6E-45F5-8C90-0CFEA9E76B29}"/>
          </ac:grpSpMkLst>
        </pc:gr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11" creationId="{4CB5322C-5FBC-4651-AF5F-173A47E0A84B}"/>
          </ac:grpSpMkLst>
        </pc:gr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13" creationId="{B2BEDD33-494F-4EB0-BA58-CD8E45858F7E}"/>
          </ac:grpSpMkLst>
        </pc:gr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31" creationId="{22DC5147-DF32-4C07-86D9-A4F6BC61E5E4}"/>
          </ac:grpSpMkLst>
        </pc:grpChg>
        <pc:grpChg chg="add del mod">
          <ac:chgData name="NGUYỄN DUY QUANG" userId="7ce06844-2aec-41e2-8ab3-d593b551a6ef" providerId="ADAL" clId="{2C1D6484-A4D9-4D66-8A8D-12ED88D9B7D2}" dt="2023-11-26T00:34:58.049" v="314" actId="478"/>
          <ac:grpSpMkLst>
            <pc:docMk/>
            <pc:sldMk cId="3633662806" sldId="260"/>
            <ac:grpSpMk id="53" creationId="{1A01BEEA-E633-A3ED-5700-675FAC8462AC}"/>
          </ac:grpSpMkLst>
        </pc:grpChg>
        <pc:grpChg chg="add del mod">
          <ac:chgData name="NGUYỄN DUY QUANG" userId="7ce06844-2aec-41e2-8ab3-d593b551a6ef" providerId="ADAL" clId="{2C1D6484-A4D9-4D66-8A8D-12ED88D9B7D2}" dt="2023-11-26T00:35:00.285" v="315" actId="478"/>
          <ac:grpSpMkLst>
            <pc:docMk/>
            <pc:sldMk cId="3633662806" sldId="260"/>
            <ac:grpSpMk id="56" creationId="{84C4E09E-D1D9-88F6-B17F-105C09535076}"/>
          </ac:grpSpMkLst>
        </pc:grpChg>
        <pc:grpChg chg="add del mod">
          <ac:chgData name="NGUYỄN DUY QUANG" userId="7ce06844-2aec-41e2-8ab3-d593b551a6ef" providerId="ADAL" clId="{2C1D6484-A4D9-4D66-8A8D-12ED88D9B7D2}" dt="2023-11-26T00:35:19.023" v="321" actId="478"/>
          <ac:grpSpMkLst>
            <pc:docMk/>
            <pc:sldMk cId="3633662806" sldId="260"/>
            <ac:grpSpMk id="59" creationId="{BFE084AA-AE54-6277-99D6-52ED6A74C4C2}"/>
          </ac:grpSpMkLst>
        </pc:grpChg>
        <pc:grpChg chg="add del mod">
          <ac:chgData name="NGUYỄN DUY QUANG" userId="7ce06844-2aec-41e2-8ab3-d593b551a6ef" providerId="ADAL" clId="{2C1D6484-A4D9-4D66-8A8D-12ED88D9B7D2}" dt="2023-11-26T00:35:18.036" v="320" actId="478"/>
          <ac:grpSpMkLst>
            <pc:docMk/>
            <pc:sldMk cId="3633662806" sldId="260"/>
            <ac:grpSpMk id="62" creationId="{32F17D30-6FF8-F230-6114-B8DBE4554C30}"/>
          </ac:grpSpMkLst>
        </pc:grpChg>
        <pc:inkChg chg="add del">
          <ac:chgData name="NGUYỄN DUY QUANG" userId="7ce06844-2aec-41e2-8ab3-d593b551a6ef" providerId="ADAL" clId="{2C1D6484-A4D9-4D66-8A8D-12ED88D9B7D2}" dt="2023-11-26T00:39:13.583" v="369" actId="9405"/>
          <ac:inkMkLst>
            <pc:docMk/>
            <pc:sldMk cId="3633662806" sldId="260"/>
            <ac:inkMk id="71" creationId="{B9DF4E2A-1CEA-0472-AC47-719F77FA4247}"/>
          </ac:inkMkLst>
        </pc:inkChg>
        <pc:cxnChg chg="add mod">
          <ac:chgData name="NGUYỄN DUY QUANG" userId="7ce06844-2aec-41e2-8ab3-d593b551a6ef" providerId="ADAL" clId="{2C1D6484-A4D9-4D66-8A8D-12ED88D9B7D2}" dt="2023-11-26T00:39:45.845" v="393" actId="1036"/>
          <ac:cxnSpMkLst>
            <pc:docMk/>
            <pc:sldMk cId="3633662806" sldId="260"/>
            <ac:cxnSpMk id="73" creationId="{3C1F705E-70F8-A150-1884-ECA83907C6B3}"/>
          </ac:cxnSpMkLst>
        </pc:cxnChg>
      </pc:sldChg>
      <pc:sldChg chg="delSp modSp del mod">
        <pc:chgData name="NGUYỄN DUY QUANG" userId="7ce06844-2aec-41e2-8ab3-d593b551a6ef" providerId="ADAL" clId="{2C1D6484-A4D9-4D66-8A8D-12ED88D9B7D2}" dt="2023-11-26T00:52:50.092" v="909" actId="47"/>
        <pc:sldMkLst>
          <pc:docMk/>
          <pc:sldMk cId="694181227" sldId="261"/>
        </pc:sldMkLst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5" creationId="{7929D216-0182-41C3-BC39-BBEA395BAFA2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6" creationId="{6FD3A32F-EB2C-4C08-BC09-39FB6A6290DC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7" creationId="{8F3D2B2A-6A16-4BE2-975B-EBB4B6D38343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8" creationId="{6C36B29E-7C78-423A-8090-9FEFECC80487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9" creationId="{E8F5EE83-B726-4283-8653-74E1FF12EDBB}"/>
          </ac:spMkLst>
        </pc:spChg>
        <pc:spChg chg="del topLvl">
          <ac:chgData name="NGUYỄN DUY QUANG" userId="7ce06844-2aec-41e2-8ab3-d593b551a6ef" providerId="ADAL" clId="{2C1D6484-A4D9-4D66-8A8D-12ED88D9B7D2}" dt="2023-11-26T00:52:41.316" v="907" actId="478"/>
          <ac:spMkLst>
            <pc:docMk/>
            <pc:sldMk cId="694181227" sldId="261"/>
            <ac:spMk id="59" creationId="{CE72159B-5BA5-4549-A897-42FA2864EE95}"/>
          </ac:spMkLst>
        </pc:spChg>
        <pc:spChg chg="del topLvl">
          <ac:chgData name="NGUYỄN DUY QUANG" userId="7ce06844-2aec-41e2-8ab3-d593b551a6ef" providerId="ADAL" clId="{2C1D6484-A4D9-4D66-8A8D-12ED88D9B7D2}" dt="2023-11-26T00:52:43.205" v="908" actId="478"/>
          <ac:spMkLst>
            <pc:docMk/>
            <pc:sldMk cId="694181227" sldId="261"/>
            <ac:spMk id="60" creationId="{401CEFD5-ED54-46A0-A96A-28E4C293D3C5}"/>
          </ac:spMkLst>
        </pc:spChg>
        <pc:spChg chg="mod">
          <ac:chgData name="NGUYỄN DUY QUANG" userId="7ce06844-2aec-41e2-8ab3-d593b551a6ef" providerId="ADAL" clId="{2C1D6484-A4D9-4D66-8A8D-12ED88D9B7D2}" dt="2023-11-26T00:49:25.508" v="903" actId="207"/>
          <ac:spMkLst>
            <pc:docMk/>
            <pc:sldMk cId="694181227" sldId="261"/>
            <ac:spMk id="62" creationId="{75C84F81-95FA-42F8-BE9A-B344BAD3D3AA}"/>
          </ac:spMkLst>
        </pc:spChg>
        <pc:grpChg chg="del">
          <ac:chgData name="NGUYỄN DUY QUANG" userId="7ce06844-2aec-41e2-8ab3-d593b551a6ef" providerId="ADAL" clId="{2C1D6484-A4D9-4D66-8A8D-12ED88D9B7D2}" dt="2023-11-26T00:52:37.042" v="904" actId="478"/>
          <ac:grpSpMkLst>
            <pc:docMk/>
            <pc:sldMk cId="694181227" sldId="261"/>
            <ac:grpSpMk id="2" creationId="{AB5BD4DC-38EB-40F0-985B-34FDF96FD9A6}"/>
          </ac:grpSpMkLst>
        </pc:grpChg>
        <pc:grpChg chg="del">
          <ac:chgData name="NGUYỄN DUY QUANG" userId="7ce06844-2aec-41e2-8ab3-d593b551a6ef" providerId="ADAL" clId="{2C1D6484-A4D9-4D66-8A8D-12ED88D9B7D2}" dt="2023-11-26T00:52:38.810" v="905" actId="478"/>
          <ac:grpSpMkLst>
            <pc:docMk/>
            <pc:sldMk cId="694181227" sldId="261"/>
            <ac:grpSpMk id="3" creationId="{4E7825E3-D5EA-467C-B19F-E33A79E3060B}"/>
          </ac:grpSpMkLst>
        </pc:grpChg>
        <pc:grpChg chg="del">
          <ac:chgData name="NGUYỄN DUY QUANG" userId="7ce06844-2aec-41e2-8ab3-d593b551a6ef" providerId="ADAL" clId="{2C1D6484-A4D9-4D66-8A8D-12ED88D9B7D2}" dt="2023-11-26T00:52:37.042" v="904" actId="478"/>
          <ac:grpSpMkLst>
            <pc:docMk/>
            <pc:sldMk cId="694181227" sldId="261"/>
            <ac:grpSpMk id="4" creationId="{907CB76B-BC41-48D4-A4FD-F76F9F0251E3}"/>
          </ac:grpSpMkLst>
        </pc:grpChg>
        <pc:grpChg chg="del">
          <ac:chgData name="NGUYỄN DUY QUANG" userId="7ce06844-2aec-41e2-8ab3-d593b551a6ef" providerId="ADAL" clId="{2C1D6484-A4D9-4D66-8A8D-12ED88D9B7D2}" dt="2023-11-26T00:52:40.050" v="906" actId="478"/>
          <ac:grpSpMkLst>
            <pc:docMk/>
            <pc:sldMk cId="694181227" sldId="261"/>
            <ac:grpSpMk id="5" creationId="{0C801041-5BF1-4E54-A184-964D8641E05D}"/>
          </ac:grpSpMkLst>
        </pc:grpChg>
        <pc:grpChg chg="del">
          <ac:chgData name="NGUYỄN DUY QUANG" userId="7ce06844-2aec-41e2-8ab3-d593b551a6ef" providerId="ADAL" clId="{2C1D6484-A4D9-4D66-8A8D-12ED88D9B7D2}" dt="2023-11-26T00:52:41.316" v="907" actId="478"/>
          <ac:grpSpMkLst>
            <pc:docMk/>
            <pc:sldMk cId="694181227" sldId="261"/>
            <ac:grpSpMk id="6" creationId="{1B1D9268-1EFA-4F3A-A7B4-06A9A99D5C2C}"/>
          </ac:grpSpMkLst>
        </pc:grpChg>
        <pc:grpChg chg="del">
          <ac:chgData name="NGUYỄN DUY QUANG" userId="7ce06844-2aec-41e2-8ab3-d593b551a6ef" providerId="ADAL" clId="{2C1D6484-A4D9-4D66-8A8D-12ED88D9B7D2}" dt="2023-11-26T00:52:37.042" v="904" actId="478"/>
          <ac:grpSpMkLst>
            <pc:docMk/>
            <pc:sldMk cId="694181227" sldId="261"/>
            <ac:grpSpMk id="7" creationId="{15F08024-2BCA-4308-B080-E34EAEF49435}"/>
          </ac:grpSpMkLst>
        </pc:gr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10691050" sldId="262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595713915" sldId="263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134924584" sldId="264"/>
        </pc:sldMkLst>
      </pc:sldChg>
      <pc:sldChg chg="delSp del mod">
        <pc:chgData name="NGUYỄN DUY QUANG" userId="7ce06844-2aec-41e2-8ab3-d593b551a6ef" providerId="ADAL" clId="{2C1D6484-A4D9-4D66-8A8D-12ED88D9B7D2}" dt="2023-11-26T01:23:53.911" v="1344" actId="47"/>
        <pc:sldMkLst>
          <pc:docMk/>
          <pc:sldMk cId="2514420133" sldId="265"/>
        </pc:sldMkLst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9" creationId="{BE7C009C-0647-434B-AA11-C8DE9E7BC1B6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0" creationId="{7DBE11F1-6C52-4572-839C-EA9AA33B0EF2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1" creationId="{2323F6A3-4B2F-478B-A391-AFC8C5E05AE1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2" creationId="{C8081C7F-7DF8-46BB-8076-60F8F0E3DF4B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3" creationId="{97D65805-77A7-4DA7-A789-6BFE4F813D70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4" creationId="{1C9ED32C-B027-4E72-9315-47F829B4CE33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5" creationId="{C65836B7-94E5-4E42-8E5C-79839A635B41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6" creationId="{D592D454-AB45-41D8-99DF-21CC630CB67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8" creationId="{656B3B01-10C9-4908-8822-19B16E6BBA1E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9" creationId="{B7BE2118-7877-4DDA-B048-892DD96865E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0" creationId="{E0583C5A-7EA4-4EB1-8C76-339D13ED0943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2" creationId="{573D6514-9DB0-4C00-90D7-8429250F930C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3" creationId="{C226DD4B-9D73-47B8-905C-CC34C1AC7A05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4" creationId="{7C54F69F-F421-43A2-85C6-82554408575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6" creationId="{E6F09F79-E1EC-4BF4-8A2D-115DF92111D2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7" creationId="{9B5E4BD1-9BA5-4C43-B5CF-68FDEC0CBFD8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8" creationId="{38088EB3-3A07-4FC8-8435-4461EA619C8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38" creationId="{81B956C3-ADE0-4665-8815-CAF0B77F1DAC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42" creationId="{C5325C70-B400-4BF6-BB34-4781ACF3AD48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43" creationId="{BA7FDD4C-D67A-4B06-B260-21C034B5F120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44" creationId="{520A0190-94AE-40BF-8CB0-1EB21F0A3E6F}"/>
          </ac:spMkLst>
        </pc:s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4" creationId="{F760AF56-66B8-4C93-8093-8487266953F3}"/>
          </ac:grpSpMkLst>
        </pc:gr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5" creationId="{1D24E189-A7B2-43EF-A14F-31D202CD2D72}"/>
          </ac:grpSpMkLst>
        </pc:gr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32" creationId="{120A3323-C821-4E06-B0DB-041C38F0FC9D}"/>
          </ac:grpSpMkLst>
        </pc:gr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33" creationId="{17DB6614-2B2B-48EE-B8D9-DE5CA0149C5B}"/>
          </ac:grpSpMkLst>
        </pc:gr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2751548048" sldId="266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837055254" sldId="267"/>
        </pc:sldMkLst>
      </pc:sldChg>
      <pc:sldChg chg="addSp delSp modSp mod ord">
        <pc:chgData name="NGUYỄN DUY QUANG" userId="7ce06844-2aec-41e2-8ab3-d593b551a6ef" providerId="ADAL" clId="{2C1D6484-A4D9-4D66-8A8D-12ED88D9B7D2}" dt="2023-11-26T01:06:53.504" v="1286" actId="1076"/>
        <pc:sldMkLst>
          <pc:docMk/>
          <pc:sldMk cId="436606948" sldId="268"/>
        </pc:sldMkLst>
        <pc:spChg chg="add del mod">
          <ac:chgData name="NGUYỄN DUY QUANG" userId="7ce06844-2aec-41e2-8ab3-d593b551a6ef" providerId="ADAL" clId="{2C1D6484-A4D9-4D66-8A8D-12ED88D9B7D2}" dt="2023-11-26T00:55:43.116" v="928"/>
          <ac:spMkLst>
            <pc:docMk/>
            <pc:sldMk cId="436606948" sldId="268"/>
            <ac:spMk id="33" creationId="{2C208108-5A21-2560-983A-ECF37C201EC2}"/>
          </ac:spMkLst>
        </pc:spChg>
        <pc:spChg chg="add mod">
          <ac:chgData name="NGUYỄN DUY QUANG" userId="7ce06844-2aec-41e2-8ab3-d593b551a6ef" providerId="ADAL" clId="{2C1D6484-A4D9-4D66-8A8D-12ED88D9B7D2}" dt="2023-11-26T01:06:53.504" v="1286" actId="1076"/>
          <ac:spMkLst>
            <pc:docMk/>
            <pc:sldMk cId="436606948" sldId="268"/>
            <ac:spMk id="39" creationId="{486389A0-DAF6-8A0F-2524-FF6B29A208E8}"/>
          </ac:spMkLst>
        </pc:spChg>
        <pc:spChg chg="mod">
          <ac:chgData name="NGUYỄN DUY QUANG" userId="7ce06844-2aec-41e2-8ab3-d593b551a6ef" providerId="ADAL" clId="{2C1D6484-A4D9-4D66-8A8D-12ED88D9B7D2}" dt="2023-11-26T00:53:31.914" v="926" actId="20577"/>
          <ac:spMkLst>
            <pc:docMk/>
            <pc:sldMk cId="436606948" sldId="268"/>
            <ac:spMk id="49" creationId="{0E0C35A2-2367-49FB-94AE-53E03758A8B2}"/>
          </ac:spMkLst>
        </pc:spChg>
        <pc:grpChg chg="del">
          <ac:chgData name="NGUYỄN DUY QUANG" userId="7ce06844-2aec-41e2-8ab3-d593b551a6ef" providerId="ADAL" clId="{2C1D6484-A4D9-4D66-8A8D-12ED88D9B7D2}" dt="2023-11-26T00:55:51.479" v="930" actId="478"/>
          <ac:grpSpMkLst>
            <pc:docMk/>
            <pc:sldMk cId="436606948" sldId="268"/>
            <ac:grpSpMk id="2" creationId="{2B4AC1CB-A4DF-4B56-A24A-8FDB52DAF7D2}"/>
          </ac:grpSpMkLst>
        </pc:grpChg>
        <pc:grpChg chg="del">
          <ac:chgData name="NGUYỄN DUY QUANG" userId="7ce06844-2aec-41e2-8ab3-d593b551a6ef" providerId="ADAL" clId="{2C1D6484-A4D9-4D66-8A8D-12ED88D9B7D2}" dt="2023-11-26T00:55:51.479" v="930" actId="478"/>
          <ac:grpSpMkLst>
            <pc:docMk/>
            <pc:sldMk cId="436606948" sldId="268"/>
            <ac:grpSpMk id="3" creationId="{837E05F8-5A7F-4953-9A5D-C64E1D5B7780}"/>
          </ac:grpSpMkLst>
        </pc:grpChg>
        <pc:grpChg chg="del">
          <ac:chgData name="NGUYỄN DUY QUANG" userId="7ce06844-2aec-41e2-8ab3-d593b551a6ef" providerId="ADAL" clId="{2C1D6484-A4D9-4D66-8A8D-12ED88D9B7D2}" dt="2023-11-26T00:55:46.861" v="929" actId="478"/>
          <ac:grpSpMkLst>
            <pc:docMk/>
            <pc:sldMk cId="436606948" sldId="268"/>
            <ac:grpSpMk id="27" creationId="{D10BBD29-E26D-4DC4-AA36-9E917733ADF2}"/>
          </ac:grpSpMkLst>
        </pc:grpChg>
        <pc:grpChg chg="del">
          <ac:chgData name="NGUYỄN DUY QUANG" userId="7ce06844-2aec-41e2-8ab3-d593b551a6ef" providerId="ADAL" clId="{2C1D6484-A4D9-4D66-8A8D-12ED88D9B7D2}" dt="2023-11-26T00:55:51.479" v="930" actId="478"/>
          <ac:grpSpMkLst>
            <pc:docMk/>
            <pc:sldMk cId="436606948" sldId="268"/>
            <ac:grpSpMk id="32" creationId="{EA6B0260-0D25-41AE-89D3-FDE87F7C264F}"/>
          </ac:grpSpMkLst>
        </pc:grpChg>
        <pc:grpChg chg="del">
          <ac:chgData name="NGUYỄN DUY QUANG" userId="7ce06844-2aec-41e2-8ab3-d593b551a6ef" providerId="ADAL" clId="{2C1D6484-A4D9-4D66-8A8D-12ED88D9B7D2}" dt="2023-11-26T00:55:53.848" v="931" actId="478"/>
          <ac:grpSpMkLst>
            <pc:docMk/>
            <pc:sldMk cId="436606948" sldId="268"/>
            <ac:grpSpMk id="36" creationId="{16394AF7-FBEF-4413-B4E2-C37980057456}"/>
          </ac:grpSpMkLst>
        </pc:grpChg>
        <pc:grpChg chg="del">
          <ac:chgData name="NGUYỄN DUY QUANG" userId="7ce06844-2aec-41e2-8ab3-d593b551a6ef" providerId="ADAL" clId="{2C1D6484-A4D9-4D66-8A8D-12ED88D9B7D2}" dt="2023-11-26T00:55:53.848" v="931" actId="478"/>
          <ac:grpSpMkLst>
            <pc:docMk/>
            <pc:sldMk cId="436606948" sldId="268"/>
            <ac:grpSpMk id="37" creationId="{8CEE64E1-D78E-48D4-9696-B0D4C86C903F}"/>
          </ac:grpSpMkLst>
        </pc:grpChg>
        <pc:grpChg chg="del">
          <ac:chgData name="NGUYỄN DUY QUANG" userId="7ce06844-2aec-41e2-8ab3-d593b551a6ef" providerId="ADAL" clId="{2C1D6484-A4D9-4D66-8A8D-12ED88D9B7D2}" dt="2023-11-26T00:55:53.848" v="931" actId="478"/>
          <ac:grpSpMkLst>
            <pc:docMk/>
            <pc:sldMk cId="436606948" sldId="268"/>
            <ac:grpSpMk id="38" creationId="{FE499F37-1CCC-404E-AF1F-41A18C325973}"/>
          </ac:grpSpMkLst>
        </pc:gr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4160026116" sldId="269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037274874" sldId="270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883550328" sldId="271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769505281" sldId="272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689834993" sldId="273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00099289" sldId="274"/>
        </pc:sldMkLst>
      </pc:sldChg>
      <pc:sldChg chg="delSp mod">
        <pc:chgData name="NGUYỄN DUY QUANG" userId="7ce06844-2aec-41e2-8ab3-d593b551a6ef" providerId="ADAL" clId="{2C1D6484-A4D9-4D66-8A8D-12ED88D9B7D2}" dt="2023-11-26T01:24:05.157" v="1347" actId="478"/>
        <pc:sldMkLst>
          <pc:docMk/>
          <pc:sldMk cId="2796714534" sldId="275"/>
        </pc:sldMkLst>
        <pc:spChg chg="del">
          <ac:chgData name="NGUYỄN DUY QUANG" userId="7ce06844-2aec-41e2-8ab3-d593b551a6ef" providerId="ADAL" clId="{2C1D6484-A4D9-4D66-8A8D-12ED88D9B7D2}" dt="2023-11-26T01:24:05.157" v="1347" actId="478"/>
          <ac:spMkLst>
            <pc:docMk/>
            <pc:sldMk cId="2796714534" sldId="275"/>
            <ac:spMk id="15" creationId="{F6EBEF51-CCA8-4E36-A754-8B8668D3E6F0}"/>
          </ac:spMkLst>
        </pc:s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799470031" sldId="276"/>
        </pc:sldMkLst>
      </pc:sldChg>
      <pc:sldChg chg="del">
        <pc:chgData name="NGUYỄN DUY QUANG" userId="7ce06844-2aec-41e2-8ab3-d593b551a6ef" providerId="ADAL" clId="{2C1D6484-A4D9-4D66-8A8D-12ED88D9B7D2}" dt="2023-11-26T01:23:55.945" v="1345" actId="47"/>
        <pc:sldMkLst>
          <pc:docMk/>
          <pc:sldMk cId="3984673665" sldId="277"/>
        </pc:sldMkLst>
      </pc:sldChg>
      <pc:sldChg chg="del">
        <pc:chgData name="NGUYỄN DUY QUANG" userId="7ce06844-2aec-41e2-8ab3-d593b551a6ef" providerId="ADAL" clId="{2C1D6484-A4D9-4D66-8A8D-12ED88D9B7D2}" dt="2023-11-26T01:23:57.100" v="1346" actId="47"/>
        <pc:sldMkLst>
          <pc:docMk/>
          <pc:sldMk cId="3015134050" sldId="569"/>
        </pc:sldMkLst>
      </pc:sldChg>
      <pc:sldChg chg="addSp delSp modSp add mod">
        <pc:chgData name="NGUYỄN DUY QUANG" userId="7ce06844-2aec-41e2-8ab3-d593b551a6ef" providerId="ADAL" clId="{2C1D6484-A4D9-4D66-8A8D-12ED88D9B7D2}" dt="2023-11-26T00:28:32.792" v="264" actId="1076"/>
        <pc:sldMkLst>
          <pc:docMk/>
          <pc:sldMk cId="1733297888" sldId="570"/>
        </pc:sldMkLst>
        <pc:spChg chg="del">
          <ac:chgData name="NGUYỄN DUY QUANG" userId="7ce06844-2aec-41e2-8ab3-d593b551a6ef" providerId="ADAL" clId="{2C1D6484-A4D9-4D66-8A8D-12ED88D9B7D2}" dt="2023-11-26T00:22:59.604" v="243" actId="478"/>
          <ac:spMkLst>
            <pc:docMk/>
            <pc:sldMk cId="1733297888" sldId="570"/>
            <ac:spMk id="41" creationId="{D1B1E611-7105-44B9-A5BA-0E475648C821}"/>
          </ac:spMkLst>
        </pc:spChg>
        <pc:spChg chg="mod">
          <ac:chgData name="NGUYỄN DUY QUANG" userId="7ce06844-2aec-41e2-8ab3-d593b551a6ef" providerId="ADAL" clId="{2C1D6484-A4D9-4D66-8A8D-12ED88D9B7D2}" dt="2023-11-26T00:28:03.840" v="261" actId="1076"/>
          <ac:spMkLst>
            <pc:docMk/>
            <pc:sldMk cId="1733297888" sldId="570"/>
            <ac:spMk id="88" creationId="{CA511FB9-8ED9-4E1C-895E-DCB4DA0204CC}"/>
          </ac:spMkLst>
        </pc:spChg>
        <pc:picChg chg="del">
          <ac:chgData name="NGUYỄN DUY QUANG" userId="7ce06844-2aec-41e2-8ab3-d593b551a6ef" providerId="ADAL" clId="{2C1D6484-A4D9-4D66-8A8D-12ED88D9B7D2}" dt="2023-11-26T00:23:00.137" v="244" actId="478"/>
          <ac:picMkLst>
            <pc:docMk/>
            <pc:sldMk cId="1733297888" sldId="570"/>
            <ac:picMk id="1026" creationId="{E350DF72-8BEC-A120-13B4-B94307CB1170}"/>
          </ac:picMkLst>
        </pc:picChg>
        <pc:picChg chg="add mod">
          <ac:chgData name="NGUYỄN DUY QUANG" userId="7ce06844-2aec-41e2-8ab3-d593b551a6ef" providerId="ADAL" clId="{2C1D6484-A4D9-4D66-8A8D-12ED88D9B7D2}" dt="2023-11-26T00:26:07.780" v="254" actId="1076"/>
          <ac:picMkLst>
            <pc:docMk/>
            <pc:sldMk cId="1733297888" sldId="570"/>
            <ac:picMk id="2050" creationId="{F3D189EF-33B0-5867-3044-CE8C26A040A3}"/>
          </ac:picMkLst>
        </pc:picChg>
        <pc:picChg chg="add mod">
          <ac:chgData name="NGUYỄN DUY QUANG" userId="7ce06844-2aec-41e2-8ab3-d593b551a6ef" providerId="ADAL" clId="{2C1D6484-A4D9-4D66-8A8D-12ED88D9B7D2}" dt="2023-11-26T00:26:01.452" v="251" actId="12788"/>
          <ac:picMkLst>
            <pc:docMk/>
            <pc:sldMk cId="1733297888" sldId="570"/>
            <ac:picMk id="2052" creationId="{AA420A70-13CB-C36F-4508-57A315FEB5F4}"/>
          </ac:picMkLst>
        </pc:picChg>
        <pc:picChg chg="add mod">
          <ac:chgData name="NGUYỄN DUY QUANG" userId="7ce06844-2aec-41e2-8ab3-d593b551a6ef" providerId="ADAL" clId="{2C1D6484-A4D9-4D66-8A8D-12ED88D9B7D2}" dt="2023-11-26T00:28:03.840" v="261" actId="1076"/>
          <ac:picMkLst>
            <pc:docMk/>
            <pc:sldMk cId="1733297888" sldId="570"/>
            <ac:picMk id="2054" creationId="{B9BF1033-FE7B-6920-DE6D-101C21150140}"/>
          </ac:picMkLst>
        </pc:picChg>
        <pc:picChg chg="add mod">
          <ac:chgData name="NGUYỄN DUY QUANG" userId="7ce06844-2aec-41e2-8ab3-d593b551a6ef" providerId="ADAL" clId="{2C1D6484-A4D9-4D66-8A8D-12ED88D9B7D2}" dt="2023-11-26T00:28:03.840" v="261" actId="1076"/>
          <ac:picMkLst>
            <pc:docMk/>
            <pc:sldMk cId="1733297888" sldId="570"/>
            <ac:picMk id="2056" creationId="{E295475A-BC1C-446B-02E6-3A8A65DC9054}"/>
          </ac:picMkLst>
        </pc:picChg>
        <pc:picChg chg="add mod">
          <ac:chgData name="NGUYỄN DUY QUANG" userId="7ce06844-2aec-41e2-8ab3-d593b551a6ef" providerId="ADAL" clId="{2C1D6484-A4D9-4D66-8A8D-12ED88D9B7D2}" dt="2023-11-26T00:28:32.792" v="264" actId="1076"/>
          <ac:picMkLst>
            <pc:docMk/>
            <pc:sldMk cId="1733297888" sldId="570"/>
            <ac:picMk id="2058" creationId="{2FB8F64C-AF7C-809C-5D70-B5ADA72ACBEC}"/>
          </ac:picMkLst>
        </pc:picChg>
      </pc:sldChg>
      <pc:sldChg chg="add del">
        <pc:chgData name="NGUYỄN DUY QUANG" userId="7ce06844-2aec-41e2-8ab3-d593b551a6ef" providerId="ADAL" clId="{2C1D6484-A4D9-4D66-8A8D-12ED88D9B7D2}" dt="2023-11-26T00:32:49.457" v="304" actId="47"/>
        <pc:sldMkLst>
          <pc:docMk/>
          <pc:sldMk cId="1716093988" sldId="571"/>
        </pc:sldMkLst>
      </pc:sldChg>
      <pc:sldChg chg="addSp delSp modSp add mod">
        <pc:chgData name="NGUYỄN DUY QUANG" userId="7ce06844-2aec-41e2-8ab3-d593b551a6ef" providerId="ADAL" clId="{2C1D6484-A4D9-4D66-8A8D-12ED88D9B7D2}" dt="2023-11-26T01:07:26.728" v="1305" actId="1076"/>
        <pc:sldMkLst>
          <pc:docMk/>
          <pc:sldMk cId="3887301802" sldId="571"/>
        </pc:sldMkLst>
        <pc:spChg chg="add mod">
          <ac:chgData name="NGUYỄN DUY QUANG" userId="7ce06844-2aec-41e2-8ab3-d593b551a6ef" providerId="ADAL" clId="{2C1D6484-A4D9-4D66-8A8D-12ED88D9B7D2}" dt="2023-11-26T01:07:26.728" v="1305" actId="1076"/>
          <ac:spMkLst>
            <pc:docMk/>
            <pc:sldMk cId="3887301802" sldId="571"/>
            <ac:spMk id="2" creationId="{D35510AE-ED74-BA44-5F38-A31C8AF5AC70}"/>
          </ac:spMkLst>
        </pc:spChg>
        <pc:spChg chg="del">
          <ac:chgData name="NGUYỄN DUY QUANG" userId="7ce06844-2aec-41e2-8ab3-d593b551a6ef" providerId="ADAL" clId="{2C1D6484-A4D9-4D66-8A8D-12ED88D9B7D2}" dt="2023-11-26T01:02:05.186" v="1272" actId="478"/>
          <ac:spMkLst>
            <pc:docMk/>
            <pc:sldMk cId="3887301802" sldId="571"/>
            <ac:spMk id="39" creationId="{486389A0-DAF6-8A0F-2524-FF6B29A208E8}"/>
          </ac:spMkLst>
        </pc:spChg>
        <pc:picChg chg="add mod">
          <ac:chgData name="NGUYỄN DUY QUANG" userId="7ce06844-2aec-41e2-8ab3-d593b551a6ef" providerId="ADAL" clId="{2C1D6484-A4D9-4D66-8A8D-12ED88D9B7D2}" dt="2023-11-26T01:05:19.669" v="1279" actId="14100"/>
          <ac:picMkLst>
            <pc:docMk/>
            <pc:sldMk cId="3887301802" sldId="571"/>
            <ac:picMk id="3074" creationId="{92AE8AB9-70FD-B65A-88DD-AF574E4625BC}"/>
          </ac:picMkLst>
        </pc:picChg>
        <pc:picChg chg="add mod">
          <ac:chgData name="NGUYỄN DUY QUANG" userId="7ce06844-2aec-41e2-8ab3-d593b551a6ef" providerId="ADAL" clId="{2C1D6484-A4D9-4D66-8A8D-12ED88D9B7D2}" dt="2023-11-26T01:05:59.598" v="1283" actId="1076"/>
          <ac:picMkLst>
            <pc:docMk/>
            <pc:sldMk cId="3887301802" sldId="571"/>
            <ac:picMk id="3076" creationId="{F34F1A6F-C286-FC69-E913-8E7130844BBA}"/>
          </ac:picMkLst>
        </pc:picChg>
        <pc:picChg chg="add mod">
          <ac:chgData name="NGUYỄN DUY QUANG" userId="7ce06844-2aec-41e2-8ab3-d593b551a6ef" providerId="ADAL" clId="{2C1D6484-A4D9-4D66-8A8D-12ED88D9B7D2}" dt="2023-11-26T01:07:22.382" v="1304" actId="1076"/>
          <ac:picMkLst>
            <pc:docMk/>
            <pc:sldMk cId="3887301802" sldId="571"/>
            <ac:picMk id="3078" creationId="{5648D405-7BE4-98F2-1FDB-CFFA2F241308}"/>
          </ac:picMkLst>
        </pc:picChg>
      </pc:sldChg>
      <pc:sldChg chg="addSp delSp modSp add mod">
        <pc:chgData name="NGUYỄN DUY QUANG" userId="7ce06844-2aec-41e2-8ab3-d593b551a6ef" providerId="ADAL" clId="{2C1D6484-A4D9-4D66-8A8D-12ED88D9B7D2}" dt="2023-11-26T01:17:24.818" v="1329" actId="1076"/>
        <pc:sldMkLst>
          <pc:docMk/>
          <pc:sldMk cId="348816971" sldId="572"/>
        </pc:sldMkLst>
        <pc:spChg chg="mod">
          <ac:chgData name="NGUYỄN DUY QUANG" userId="7ce06844-2aec-41e2-8ab3-d593b551a6ef" providerId="ADAL" clId="{2C1D6484-A4D9-4D66-8A8D-12ED88D9B7D2}" dt="2023-11-26T01:17:24.818" v="1329" actId="1076"/>
          <ac:spMkLst>
            <pc:docMk/>
            <pc:sldMk cId="348816971" sldId="572"/>
            <ac:spMk id="2" creationId="{D35510AE-ED74-BA44-5F38-A31C8AF5AC70}"/>
          </ac:spMkLst>
        </pc:spChg>
        <pc:picChg chg="add mod">
          <ac:chgData name="NGUYỄN DUY QUANG" userId="7ce06844-2aec-41e2-8ab3-d593b551a6ef" providerId="ADAL" clId="{2C1D6484-A4D9-4D66-8A8D-12ED88D9B7D2}" dt="2023-11-26T01:17:22.417" v="1328" actId="1076"/>
          <ac:picMkLst>
            <pc:docMk/>
            <pc:sldMk cId="348816971" sldId="572"/>
            <ac:picMk id="13" creationId="{8C8964E5-A535-43C2-51F3-2D52C845EA50}"/>
          </ac:picMkLst>
        </pc:picChg>
        <pc:picChg chg="del">
          <ac:chgData name="NGUYỄN DUY QUANG" userId="7ce06844-2aec-41e2-8ab3-d593b551a6ef" providerId="ADAL" clId="{2C1D6484-A4D9-4D66-8A8D-12ED88D9B7D2}" dt="2023-11-26T01:14:11.232" v="1307" actId="478"/>
          <ac:picMkLst>
            <pc:docMk/>
            <pc:sldMk cId="348816971" sldId="572"/>
            <ac:picMk id="3074" creationId="{92AE8AB9-70FD-B65A-88DD-AF574E4625BC}"/>
          </ac:picMkLst>
        </pc:picChg>
        <pc:picChg chg="del">
          <ac:chgData name="NGUYỄN DUY QUANG" userId="7ce06844-2aec-41e2-8ab3-d593b551a6ef" providerId="ADAL" clId="{2C1D6484-A4D9-4D66-8A8D-12ED88D9B7D2}" dt="2023-11-26T01:14:11.232" v="1307" actId="478"/>
          <ac:picMkLst>
            <pc:docMk/>
            <pc:sldMk cId="348816971" sldId="572"/>
            <ac:picMk id="3076" creationId="{F34F1A6F-C286-FC69-E913-8E7130844BBA}"/>
          </ac:picMkLst>
        </pc:picChg>
        <pc:picChg chg="del">
          <ac:chgData name="NGUYỄN DUY QUANG" userId="7ce06844-2aec-41e2-8ab3-d593b551a6ef" providerId="ADAL" clId="{2C1D6484-A4D9-4D66-8A8D-12ED88D9B7D2}" dt="2023-11-26T01:14:11.232" v="1307" actId="478"/>
          <ac:picMkLst>
            <pc:docMk/>
            <pc:sldMk cId="348816971" sldId="572"/>
            <ac:picMk id="3078" creationId="{5648D405-7BE4-98F2-1FDB-CFFA2F241308}"/>
          </ac:picMkLst>
        </pc:picChg>
        <pc:picChg chg="add mod">
          <ac:chgData name="NGUYỄN DUY QUANG" userId="7ce06844-2aec-41e2-8ab3-d593b551a6ef" providerId="ADAL" clId="{2C1D6484-A4D9-4D66-8A8D-12ED88D9B7D2}" dt="2023-11-26T01:14:15.260" v="1309" actId="1076"/>
          <ac:picMkLst>
            <pc:docMk/>
            <pc:sldMk cId="348816971" sldId="572"/>
            <ac:picMk id="6146" creationId="{B1A3DA87-D925-ADB1-222A-54D34F095C07}"/>
          </ac:picMkLst>
        </pc:picChg>
        <pc:picChg chg="add del mod">
          <ac:chgData name="NGUYỄN DUY QUANG" userId="7ce06844-2aec-41e2-8ab3-d593b551a6ef" providerId="ADAL" clId="{2C1D6484-A4D9-4D66-8A8D-12ED88D9B7D2}" dt="2023-11-26T01:17:12.180" v="1321" actId="478"/>
          <ac:picMkLst>
            <pc:docMk/>
            <pc:sldMk cId="348816971" sldId="572"/>
            <ac:picMk id="6148" creationId="{C50823F7-9F2A-D087-C0CF-A603F5BD90C7}"/>
          </ac:picMkLst>
        </pc:picChg>
      </pc:sldChg>
      <pc:sldChg chg="add del">
        <pc:chgData name="NGUYỄN DUY QUANG" userId="7ce06844-2aec-41e2-8ab3-d593b551a6ef" providerId="ADAL" clId="{2C1D6484-A4D9-4D66-8A8D-12ED88D9B7D2}" dt="2023-11-26T01:02:59.917" v="1276" actId="47"/>
        <pc:sldMkLst>
          <pc:docMk/>
          <pc:sldMk cId="1795284960" sldId="572"/>
        </pc:sldMkLst>
      </pc:sldChg>
      <pc:sldChg chg="add del">
        <pc:chgData name="NGUYỄN DUY QUANG" userId="7ce06844-2aec-41e2-8ab3-d593b551a6ef" providerId="ADAL" clId="{2C1D6484-A4D9-4D66-8A8D-12ED88D9B7D2}" dt="2023-11-26T01:03:02.841" v="1277" actId="47"/>
        <pc:sldMkLst>
          <pc:docMk/>
          <pc:sldMk cId="3268083226" sldId="573"/>
        </pc:sldMkLst>
      </pc:sldChg>
      <pc:sldChg chg="addSp delSp modSp add mod">
        <pc:chgData name="NGUYỄN DUY QUANG" userId="7ce06844-2aec-41e2-8ab3-d593b551a6ef" providerId="ADAL" clId="{2C1D6484-A4D9-4D66-8A8D-12ED88D9B7D2}" dt="2023-11-26T01:23:42.467" v="1343" actId="12788"/>
        <pc:sldMkLst>
          <pc:docMk/>
          <pc:sldMk cId="4174764000" sldId="573"/>
        </pc:sldMkLst>
        <pc:spChg chg="del">
          <ac:chgData name="NGUYỄN DUY QUANG" userId="7ce06844-2aec-41e2-8ab3-d593b551a6ef" providerId="ADAL" clId="{2C1D6484-A4D9-4D66-8A8D-12ED88D9B7D2}" dt="2023-11-26T01:17:32.864" v="1333" actId="478"/>
          <ac:spMkLst>
            <pc:docMk/>
            <pc:sldMk cId="4174764000" sldId="573"/>
            <ac:spMk id="2" creationId="{D35510AE-ED74-BA44-5F38-A31C8AF5AC70}"/>
          </ac:spMkLst>
        </pc:spChg>
        <pc:picChg chg="del">
          <ac:chgData name="NGUYỄN DUY QUANG" userId="7ce06844-2aec-41e2-8ab3-d593b551a6ef" providerId="ADAL" clId="{2C1D6484-A4D9-4D66-8A8D-12ED88D9B7D2}" dt="2023-11-26T01:17:31.591" v="1332" actId="478"/>
          <ac:picMkLst>
            <pc:docMk/>
            <pc:sldMk cId="4174764000" sldId="573"/>
            <ac:picMk id="13" creationId="{8C8964E5-A535-43C2-51F3-2D52C845EA50}"/>
          </ac:picMkLst>
        </pc:picChg>
        <pc:picChg chg="del">
          <ac:chgData name="NGUYỄN DUY QUANG" userId="7ce06844-2aec-41e2-8ab3-d593b551a6ef" providerId="ADAL" clId="{2C1D6484-A4D9-4D66-8A8D-12ED88D9B7D2}" dt="2023-11-26T01:17:30.994" v="1331" actId="478"/>
          <ac:picMkLst>
            <pc:docMk/>
            <pc:sldMk cId="4174764000" sldId="573"/>
            <ac:picMk id="6146" creationId="{B1A3DA87-D925-ADB1-222A-54D34F095C07}"/>
          </ac:picMkLst>
        </pc:picChg>
        <pc:picChg chg="add mod">
          <ac:chgData name="NGUYỄN DUY QUANG" userId="7ce06844-2aec-41e2-8ab3-d593b551a6ef" providerId="ADAL" clId="{2C1D6484-A4D9-4D66-8A8D-12ED88D9B7D2}" dt="2023-11-26T01:22:00.361" v="1336" actId="1076"/>
          <ac:picMkLst>
            <pc:docMk/>
            <pc:sldMk cId="4174764000" sldId="573"/>
            <ac:picMk id="7170" creationId="{A2A31FB5-9255-7079-2BE6-31BE2C62226A}"/>
          </ac:picMkLst>
        </pc:picChg>
        <pc:picChg chg="add mod">
          <ac:chgData name="NGUYỄN DUY QUANG" userId="7ce06844-2aec-41e2-8ab3-d593b551a6ef" providerId="ADAL" clId="{2C1D6484-A4D9-4D66-8A8D-12ED88D9B7D2}" dt="2023-11-26T01:23:42.467" v="1343" actId="12788"/>
          <ac:picMkLst>
            <pc:docMk/>
            <pc:sldMk cId="4174764000" sldId="573"/>
            <ac:picMk id="7172" creationId="{317707E6-7DF3-0D0B-EAD2-EC749AA8A8F7}"/>
          </ac:picMkLst>
        </pc:picChg>
      </pc:sldChg>
      <pc:sldMasterChg chg="delSldLayout">
        <pc:chgData name="NGUYỄN DUY QUANG" userId="7ce06844-2aec-41e2-8ab3-d593b551a6ef" providerId="ADAL" clId="{2C1D6484-A4D9-4D66-8A8D-12ED88D9B7D2}" dt="2023-11-26T01:23:57.100" v="1346" actId="47"/>
        <pc:sldMasterMkLst>
          <pc:docMk/>
          <pc:sldMasterMk cId="1023636378" sldId="2147483648"/>
        </pc:sldMasterMkLst>
        <pc:sldLayoutChg chg="del">
          <pc:chgData name="NGUYỄN DUY QUANG" userId="7ce06844-2aec-41e2-8ab3-d593b551a6ef" providerId="ADAL" clId="{2C1D6484-A4D9-4D66-8A8D-12ED88D9B7D2}" dt="2023-11-26T01:23:57.100" v="1346" actId="47"/>
          <pc:sldLayoutMkLst>
            <pc:docMk/>
            <pc:sldMasterMk cId="1023636378" sldId="2147483648"/>
            <pc:sldLayoutMk cId="4047984156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meAyasaki/AIoT_Fin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f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-1" y="554755"/>
            <a:ext cx="80652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Hệ thống phát hiện người và vị trí tương đối trên ESP32-CAM AI THINKER</a:t>
            </a:r>
            <a:endParaRPr lang="en-US" sz="5600" b="1" dirty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7A4629-550F-C3E4-DD41-6A33D61B83D0}"/>
              </a:ext>
            </a:extLst>
          </p:cNvPr>
          <p:cNvSpPr/>
          <p:nvPr/>
        </p:nvSpPr>
        <p:spPr>
          <a:xfrm>
            <a:off x="0" y="4244946"/>
            <a:ext cx="806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</a:rPr>
              <a:t>Nguyễn</a:t>
            </a:r>
            <a:r>
              <a:rPr lang="en-US" sz="2400" dirty="0">
                <a:solidFill>
                  <a:schemeClr val="accent1"/>
                </a:solidFill>
              </a:rPr>
              <a:t> Duy Quang - 20120360</a:t>
            </a:r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E8948DAC-C742-8E74-C422-B55E59F7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09762" y="-1380727"/>
            <a:ext cx="4597792" cy="1021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1F8AE65-716F-AFA7-F7B2-3A13AC02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54" y="-2394546"/>
            <a:ext cx="4163646" cy="925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4BCB5760-979F-DC46-C044-D0329B89B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56313" y="-1431174"/>
            <a:ext cx="5101598" cy="1133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8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0C98E7-42E8-B2DB-E74D-2ADAD6DE638A}"/>
              </a:ext>
            </a:extLst>
          </p:cNvPr>
          <p:cNvSpPr/>
          <p:nvPr/>
        </p:nvSpPr>
        <p:spPr>
          <a:xfrm>
            <a:off x="25946" y="1666307"/>
            <a:ext cx="121660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Mã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nguồn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dirty="0" err="1">
                <a:hlinkClick r:id="rId2"/>
              </a:rPr>
              <a:t>YumeAyasaki</a:t>
            </a:r>
            <a:r>
              <a:rPr lang="en-US" sz="2800" dirty="0">
                <a:hlinkClick r:id="rId2"/>
              </a:rPr>
              <a:t>/</a:t>
            </a:r>
            <a:r>
              <a:rPr lang="en-US" sz="2800" dirty="0" err="1">
                <a:hlinkClick r:id="rId2"/>
              </a:rPr>
              <a:t>AIoT_Final</a:t>
            </a:r>
            <a:r>
              <a:rPr lang="en-US" sz="2800" dirty="0">
                <a:hlinkClick r:id="rId2"/>
              </a:rPr>
              <a:t> (github.com)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ADFE1D6-11D8-3ED2-B118-9F89B30E30F6}"/>
              </a:ext>
            </a:extLst>
          </p:cNvPr>
          <p:cNvSpPr/>
          <p:nvPr/>
        </p:nvSpPr>
        <p:spPr>
          <a:xfrm>
            <a:off x="25946" y="1666307"/>
            <a:ext cx="12166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Thử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nghiệm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C1BA8-2A6E-BE32-F89C-CE31D278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6" y="2367682"/>
            <a:ext cx="11636748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785235" y="69933"/>
              <a:ext cx="28634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Tổng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kết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8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421845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30503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18813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071331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93990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05492" y="101685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Giới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thiệu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06864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14559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Bộ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dữ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liệu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154104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246245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Mô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hình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26913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94081" y="434608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Cài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đặt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D3FF863-D807-922F-2F4E-8F98673ADEC6}"/>
              </a:ext>
            </a:extLst>
          </p:cNvPr>
          <p:cNvSpPr/>
          <p:nvPr/>
        </p:nvSpPr>
        <p:spPr>
          <a:xfrm>
            <a:off x="6287757" y="5547581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259CF-8441-6B7D-E2B1-2F28983852F7}"/>
              </a:ext>
            </a:extLst>
          </p:cNvPr>
          <p:cNvSpPr txBox="1"/>
          <p:nvPr/>
        </p:nvSpPr>
        <p:spPr>
          <a:xfrm>
            <a:off x="5518822" y="5394873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85ADB"/>
                </a:solidFill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9A234-D702-03DB-595E-BFE9A3F4859A}"/>
              </a:ext>
            </a:extLst>
          </p:cNvPr>
          <p:cNvSpPr txBox="1"/>
          <p:nvPr/>
        </p:nvSpPr>
        <p:spPr>
          <a:xfrm>
            <a:off x="6721817" y="5471817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Tổng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kết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255205" y="1408284"/>
            <a:ext cx="11681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chemeClr val="accent1"/>
                </a:solidFill>
              </a:rPr>
              <a:t>Dự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án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sẽ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trình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bày</a:t>
            </a:r>
            <a:r>
              <a:rPr lang="en-US" sz="2400" dirty="0">
                <a:solidFill>
                  <a:schemeClr val="accent1"/>
                </a:solidFill>
              </a:rPr>
              <a:t> ý </a:t>
            </a:r>
            <a:r>
              <a:rPr lang="en-US" sz="2400" dirty="0" err="1">
                <a:solidFill>
                  <a:schemeClr val="accent1"/>
                </a:solidFill>
              </a:rPr>
              <a:t>tưởng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của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việc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thêm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một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mô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hình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phát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hiện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người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cùng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vị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trí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tương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đối</a:t>
            </a:r>
            <a:r>
              <a:rPr lang="en-US" sz="2400" dirty="0">
                <a:solidFill>
                  <a:schemeClr val="accent1"/>
                </a:solidFill>
              </a:rPr>
              <a:t> (</a:t>
            </a:r>
            <a:r>
              <a:rPr lang="en-US" sz="2400" dirty="0" err="1">
                <a:solidFill>
                  <a:schemeClr val="accent1"/>
                </a:solidFill>
              </a:rPr>
              <a:t>bên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trái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bên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phải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hoặc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không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xác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định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được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 err="1">
                <a:solidFill>
                  <a:schemeClr val="accent1"/>
                </a:solidFill>
              </a:rPr>
              <a:t>của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người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đó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trong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ảnh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áp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dụng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vào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trong</a:t>
            </a:r>
            <a:r>
              <a:rPr lang="en-US" sz="2400" dirty="0">
                <a:solidFill>
                  <a:schemeClr val="accent1"/>
                </a:solidFill>
              </a:rPr>
              <a:t> vi </a:t>
            </a:r>
            <a:r>
              <a:rPr lang="en-US" sz="2400" dirty="0" err="1">
                <a:solidFill>
                  <a:schemeClr val="accent1"/>
                </a:solidFill>
              </a:rPr>
              <a:t>điều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khiển</a:t>
            </a:r>
            <a:r>
              <a:rPr lang="en-US" sz="2400" dirty="0">
                <a:solidFill>
                  <a:schemeClr val="accent1"/>
                </a:solidFill>
              </a:rPr>
              <a:t> ESP32-CAM AI THINKER.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4416595" y="296751"/>
            <a:ext cx="3385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latin typeface="+mj-lt"/>
              </a:rPr>
              <a:t>Giới</a:t>
            </a:r>
            <a:r>
              <a:rPr lang="en-US" sz="6000" b="1" dirty="0"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thiệu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52853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E3FB30-C00F-DA18-DCF4-D235C7CA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9293" y="1398699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4416595" y="296751"/>
            <a:ext cx="3385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latin typeface="+mj-lt"/>
              </a:rPr>
              <a:t>Giới</a:t>
            </a:r>
            <a:r>
              <a:rPr lang="en-US" sz="6000" b="1" dirty="0"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thiệu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52853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169263" y="201501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3F0B4C-A959-6DC1-1C3B-65ED2B35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40630" y="-927796"/>
            <a:ext cx="4310742" cy="957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481559" y="69933"/>
              <a:ext cx="347082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Bộ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dữ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liệu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076" name="Picture 4" descr="COCO - Common Objects in Context">
            <a:extLst>
              <a:ext uri="{FF2B5EF4-FFF2-40B4-BE49-F238E27FC236}">
                <a16:creationId xmlns:a16="http://schemas.microsoft.com/office/drawing/2014/main" id="{AA9242B0-727D-4F38-2009-7C8A3582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6" y="1490520"/>
            <a:ext cx="10701908" cy="331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F2807B-9348-FCAD-955B-AB97D1E50C7E}"/>
              </a:ext>
            </a:extLst>
          </p:cNvPr>
          <p:cNvSpPr/>
          <p:nvPr/>
        </p:nvSpPr>
        <p:spPr>
          <a:xfrm>
            <a:off x="255205" y="5032261"/>
            <a:ext cx="11681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MSCOCO 2014</a:t>
            </a:r>
          </a:p>
        </p:txBody>
      </p: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481559" y="69933"/>
              <a:ext cx="347082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Bộ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dữ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liệu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098" name="Picture 2" descr="Visual Wake Words Dataset | Papers With Code">
            <a:extLst>
              <a:ext uri="{FF2B5EF4-FFF2-40B4-BE49-F238E27FC236}">
                <a16:creationId xmlns:a16="http://schemas.microsoft.com/office/drawing/2014/main" id="{9E640872-3930-A96F-BB5B-2970E1B8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6" y="1378119"/>
            <a:ext cx="9122228" cy="460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7F5131-7F78-337E-29D5-ED20FE8DC11A}"/>
              </a:ext>
            </a:extLst>
          </p:cNvPr>
          <p:cNvSpPr/>
          <p:nvPr/>
        </p:nvSpPr>
        <p:spPr>
          <a:xfrm>
            <a:off x="255205" y="6092542"/>
            <a:ext cx="11681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Visual Wake Words</a:t>
            </a:r>
          </a:p>
        </p:txBody>
      </p:sp>
    </p:spTree>
    <p:extLst>
      <p:ext uri="{BB962C8B-B14F-4D97-AF65-F5344CB8AC3E}">
        <p14:creationId xmlns:p14="http://schemas.microsoft.com/office/powerpoint/2010/main" val="7869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481559" y="69933"/>
              <a:ext cx="347082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Bộ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dữ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liệu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" name="Picture 8" descr="A person looking through a window&#10;&#10;Description automatically generated">
            <a:extLst>
              <a:ext uri="{FF2B5EF4-FFF2-40B4-BE49-F238E27FC236}">
                <a16:creationId xmlns:a16="http://schemas.microsoft.com/office/drawing/2014/main" id="{8371114B-5AA4-AF4C-06BA-032678AC9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616" y="1881348"/>
            <a:ext cx="5138938" cy="1847092"/>
          </a:xfrm>
          <a:prstGeom prst="rect">
            <a:avLst/>
          </a:prstGeom>
        </p:spPr>
      </p:pic>
      <p:pic>
        <p:nvPicPr>
          <p:cNvPr id="11" name="Picture 10" descr="A collage of a person and a child&#10;&#10;Description automatically generated">
            <a:extLst>
              <a:ext uri="{FF2B5EF4-FFF2-40B4-BE49-F238E27FC236}">
                <a16:creationId xmlns:a16="http://schemas.microsoft.com/office/drawing/2014/main" id="{B0CC7109-74A5-54F4-411B-5DE1AFB73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28" y="4759872"/>
            <a:ext cx="5175514" cy="1335027"/>
          </a:xfrm>
          <a:prstGeom prst="rect">
            <a:avLst/>
          </a:prstGeom>
        </p:spPr>
      </p:pic>
      <p:pic>
        <p:nvPicPr>
          <p:cNvPr id="13" name="Picture 12" descr="A comparison of a double decker bus&#10;&#10;Description automatically generated">
            <a:extLst>
              <a:ext uri="{FF2B5EF4-FFF2-40B4-BE49-F238E27FC236}">
                <a16:creationId xmlns:a16="http://schemas.microsoft.com/office/drawing/2014/main" id="{20369AC8-4824-D9C5-6E66-66565D00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4" y="1881348"/>
            <a:ext cx="5175514" cy="1417323"/>
          </a:xfrm>
          <a:prstGeom prst="rect">
            <a:avLst/>
          </a:prstGeom>
        </p:spPr>
      </p:pic>
      <p:pic>
        <p:nvPicPr>
          <p:cNvPr id="15" name="Picture 14" descr="A train passing through a city&#10;&#10;Description automatically generated with medium confidence">
            <a:extLst>
              <a:ext uri="{FF2B5EF4-FFF2-40B4-BE49-F238E27FC236}">
                <a16:creationId xmlns:a16="http://schemas.microsoft.com/office/drawing/2014/main" id="{7B6C5BEE-BC0B-BAF5-23EE-035B6A785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9" y="4448976"/>
            <a:ext cx="5120650" cy="16459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AF1520-80DF-C716-B8CF-210ECAF9A0FA}"/>
              </a:ext>
            </a:extLst>
          </p:cNvPr>
          <p:cNvSpPr/>
          <p:nvPr/>
        </p:nvSpPr>
        <p:spPr>
          <a:xfrm>
            <a:off x="539094" y="3598347"/>
            <a:ext cx="5713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09EE1C-2A12-6740-2C2A-48558FE016BF}"/>
              </a:ext>
            </a:extLst>
          </p:cNvPr>
          <p:cNvSpPr/>
          <p:nvPr/>
        </p:nvSpPr>
        <p:spPr>
          <a:xfrm>
            <a:off x="382367" y="6094899"/>
            <a:ext cx="5713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68E16-3E45-590F-C46C-A39A257850AC}"/>
              </a:ext>
            </a:extLst>
          </p:cNvPr>
          <p:cNvSpPr/>
          <p:nvPr/>
        </p:nvSpPr>
        <p:spPr>
          <a:xfrm>
            <a:off x="6216970" y="6220032"/>
            <a:ext cx="5713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Both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081D64-063C-3BAC-56D8-52EA4412BAA4}"/>
              </a:ext>
            </a:extLst>
          </p:cNvPr>
          <p:cNvSpPr/>
          <p:nvPr/>
        </p:nvSpPr>
        <p:spPr>
          <a:xfrm>
            <a:off x="6096000" y="3829179"/>
            <a:ext cx="5713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5289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778926" y="69933"/>
            <a:ext cx="2876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Mô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hình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122" name="Picture 2" descr="The architecture of MobileNet V1 [30]. | Download Scientific Diagram">
            <a:extLst>
              <a:ext uri="{FF2B5EF4-FFF2-40B4-BE49-F238E27FC236}">
                <a16:creationId xmlns:a16="http://schemas.microsoft.com/office/drawing/2014/main" id="{9C003C95-0AD6-E0A1-F436-89152ADC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22" y="1164772"/>
            <a:ext cx="9467156" cy="45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DF4D31-D2E8-B626-C923-D395C7E26730}"/>
              </a:ext>
            </a:extLst>
          </p:cNvPr>
          <p:cNvSpPr/>
          <p:nvPr/>
        </p:nvSpPr>
        <p:spPr>
          <a:xfrm>
            <a:off x="255205" y="6092542"/>
            <a:ext cx="11681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MobileNetV1 0.25</a:t>
            </a: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778926" y="69933"/>
            <a:ext cx="2876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Mô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hình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26D4BF1D-DA63-358D-7043-FA43125C5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28" y="1321296"/>
            <a:ext cx="2383944" cy="49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9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143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NGUYỄN DUY QUANG</cp:lastModifiedBy>
  <cp:revision>78</cp:revision>
  <dcterms:created xsi:type="dcterms:W3CDTF">2021-07-11T18:19:19Z</dcterms:created>
  <dcterms:modified xsi:type="dcterms:W3CDTF">2024-01-30T21:54:03Z</dcterms:modified>
</cp:coreProperties>
</file>