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1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4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6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3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AE8C-94B0-4A30-B262-3ECE01447D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F397-F3D5-4B1A-8AAE-56E45F67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7193" y="29249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err="1" smtClean="0"/>
              <a:t>Hongjin</a:t>
            </a:r>
            <a:r>
              <a:rPr lang="en-US" altLang="zh-CN" sz="3200" dirty="0" smtClean="0"/>
              <a:t> Liang, </a:t>
            </a:r>
            <a:r>
              <a:rPr lang="en-US" altLang="zh-CN" sz="3200" dirty="0" err="1" smtClean="0"/>
              <a:t>Xinyu</a:t>
            </a:r>
            <a:r>
              <a:rPr lang="en-US" altLang="zh-CN" sz="3200" dirty="0" smtClean="0"/>
              <a:t> Feng</a:t>
            </a:r>
            <a:br>
              <a:rPr lang="en-US" altLang="zh-CN" sz="3200" dirty="0" smtClean="0"/>
            </a:br>
            <a:r>
              <a:rPr lang="en-US" altLang="zh-CN" sz="3200" dirty="0" smtClean="0"/>
              <a:t>University of Science and Technology of China</a:t>
            </a:r>
            <a:endParaRPr lang="zh-CN" altLang="en-US" sz="32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1495193" y="615306"/>
            <a:ext cx="10438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A Program Logic for Concurrent Objects</a:t>
            </a:r>
            <a:endParaRPr lang="zh-CN" altLang="en-US" b="1" dirty="0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987193" y="4630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smtClean="0"/>
              <a:t>Presented by Marcus Xu</a:t>
            </a:r>
          </a:p>
          <a:p>
            <a:pPr algn="ctr"/>
            <a:r>
              <a:rPr lang="en-US" altLang="zh-CN" sz="3200" dirty="0" smtClean="0"/>
              <a:t>University of Science and Technology of China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2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Hongjin Liang, Xinyu Feng University of Science and Technology of China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Shijie</dc:creator>
  <cp:lastModifiedBy>Shijie Xu</cp:lastModifiedBy>
  <cp:revision>3</cp:revision>
  <dcterms:created xsi:type="dcterms:W3CDTF">2018-04-16T09:28:05Z</dcterms:created>
  <dcterms:modified xsi:type="dcterms:W3CDTF">2018-04-16T09:45:13Z</dcterms:modified>
</cp:coreProperties>
</file>