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512"/>
  </p:normalViewPr>
  <p:slideViewPr>
    <p:cSldViewPr snapToGrid="0">
      <p:cViewPr>
        <p:scale>
          <a:sx n="71" d="100"/>
          <a:sy n="71" d="100"/>
        </p:scale>
        <p:origin x="1160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C920-3DF1-8BD2-B6AB-03020D83A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0D592-2CEA-998B-E092-463897038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FFC24-C158-3AC1-9692-24111D91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71B-C164-0BE7-F64F-3F546E7C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4069-31A7-87EA-BD87-35D4B9C1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4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305B-802B-6ED8-35CD-B117263A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4486B-84E1-7E7F-A039-32DAAC3A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6577D-1579-92C6-F534-8BD67DCD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087D-C8EE-B5E8-A4F8-CD45EE9C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6523-98AF-E48C-3072-0F621B08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8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00BC5-0547-BC8D-3A98-07738407C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B945F-0EBF-32F0-E9B1-566681E87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FDFB-8D86-BCCF-F261-70AFC346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8792-5E82-E323-FF80-B663AEC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10756-46B9-09D6-4DD2-5CB0D757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0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1F4D-A9A3-D2BB-7525-5008B485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1FC4-A54A-6C73-B90B-337CD8170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2B967-C6C4-154B-EC30-8BBB5863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EEB7-FF70-8484-E7E5-386ABFAA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7DC6-E5A8-3AA4-5C31-C49C4C52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7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B2F0-8618-7123-E52B-7B149D5B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E2DD-6726-D78A-BF41-C90AA0D8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9E1D9-23E6-0095-5E7B-95A513EE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DEFE-CF43-489C-DC6B-CE09F6A6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955D-30C7-7B75-D5AA-94FA4E07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5A2-E733-B342-2B9C-167020DB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6F89-0A1D-996B-8456-E8589F33B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0816B-4DBA-CE7E-7254-93A6F92D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FD8B9-FC17-DEDA-599C-9F05CC8D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E7DF4-1955-95B2-6845-FE4230F0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CA345-5FC1-353F-C93D-7263B093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6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8CE8-F430-B81B-8057-4542E3F8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5F8D3-FCA7-4234-5D46-0F80B6C54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7D6A7-6036-FDE5-1411-D8E42D41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E897C-59F1-4933-5390-E1F81C563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DB195-3BD5-0787-BF7F-DBB28DBAA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32032-53F6-5C9E-D5D7-03479048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6ABB9-D52B-5479-7AC6-DDB3A769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DF6B2-39D4-0CBA-872F-663B22C3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C631-9BBE-2E4C-09A9-A2033791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DECD9-6CAF-0FD3-A190-532EDD53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2B806-1408-3341-56B1-AC0FB363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AC880-035B-15A5-1779-A9F5EE5C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51CD8-0D16-4579-7A3A-DB382BBB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FA098-538C-7D94-2556-788072AB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2FE69-3637-F59B-DA23-04523408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24AE-E91B-F7CB-1879-C39F9980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8DE4-C323-B943-AE6E-EFC575A2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E3D64-831D-0823-C6C1-17BA49BE6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3459C-B0C9-7DB8-3343-EE146A3A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6001B-EF15-96E6-E312-4E2ABD98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0CF79-F2DD-0CBC-20D0-122F8CD8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0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BBCF-B9DA-ADA9-010F-8BF173F5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55B27-6AB4-97E1-2FE0-0271DFB3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15693-4192-507A-4BB6-F14E9DCB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AF83-B78B-DD4F-303A-86EBB85B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8F5D9-BCF5-47E9-C363-F463F335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C281-70DF-B23F-5B43-105D2903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A9F38-7C98-66C3-178A-CA6F5124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8709E-4D6D-B23D-44FD-3036B180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80659-478A-F2AD-F173-B321422F2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0188E-C4A3-9B8F-C8E4-D63AA4A1A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AD1B-D87D-D68D-C81B-8453715A7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6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5E8B-4CCE-1681-FDC8-8A8FD5A61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Week5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18B3E-4143-2D75-25E1-80515E00FE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Yumi Verma</a:t>
            </a:r>
          </a:p>
        </p:txBody>
      </p:sp>
    </p:spTree>
    <p:extLst>
      <p:ext uri="{BB962C8B-B14F-4D97-AF65-F5344CB8AC3E}">
        <p14:creationId xmlns:p14="http://schemas.microsoft.com/office/powerpoint/2010/main" val="177786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C958A-58E8-2A3D-5353-73C3001C5678}"/>
              </a:ext>
            </a:extLst>
          </p:cNvPr>
          <p:cNvSpPr txBox="1"/>
          <p:nvPr/>
        </p:nvSpPr>
        <p:spPr>
          <a:xfrm>
            <a:off x="0" y="0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7D500-7707-78A3-3868-9A2C155FFB04}"/>
              </a:ext>
            </a:extLst>
          </p:cNvPr>
          <p:cNvSpPr txBox="1"/>
          <p:nvPr/>
        </p:nvSpPr>
        <p:spPr>
          <a:xfrm>
            <a:off x="9084365" y="2113255"/>
            <a:ext cx="327991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# Initialize the sum of positive and negative integers</a:t>
            </a:r>
          </a:p>
          <a:p>
            <a:r>
              <a:rPr lang="en-US" sz="1100" dirty="0" err="1"/>
              <a:t>sum_positive</a:t>
            </a:r>
            <a:r>
              <a:rPr lang="en-US" sz="1100" dirty="0"/>
              <a:t> = 0</a:t>
            </a:r>
          </a:p>
          <a:p>
            <a:r>
              <a:rPr lang="en-US" sz="1100" dirty="0" err="1"/>
              <a:t>sum_negative</a:t>
            </a:r>
            <a:r>
              <a:rPr lang="en-US" sz="1100" dirty="0"/>
              <a:t> = 0</a:t>
            </a:r>
          </a:p>
          <a:p>
            <a:endParaRPr lang="en-US" sz="1100" dirty="0"/>
          </a:p>
          <a:p>
            <a:r>
              <a:rPr lang="en-US" sz="1100" dirty="0"/>
              <a:t># Prompt the user to enter 10 integer values</a:t>
            </a:r>
          </a:p>
          <a:p>
            <a:r>
              <a:rPr lang="en-US" sz="1100" dirty="0"/>
              <a:t>for </a:t>
            </a:r>
            <a:r>
              <a:rPr lang="en-US" sz="1100" dirty="0" err="1"/>
              <a:t>i</a:t>
            </a:r>
            <a:r>
              <a:rPr lang="en-US" sz="1100" dirty="0"/>
              <a:t> in range(10):</a:t>
            </a:r>
          </a:p>
          <a:p>
            <a:r>
              <a:rPr lang="en-US" sz="1100" dirty="0"/>
              <a:t>    num = int(input("Enter an integer: "))</a:t>
            </a:r>
          </a:p>
          <a:p>
            <a:r>
              <a:rPr lang="en-US" sz="1100" dirty="0"/>
              <a:t>    if num &gt; 0: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sum_positive</a:t>
            </a:r>
            <a:r>
              <a:rPr lang="en-US" sz="1100" dirty="0"/>
              <a:t> += num</a:t>
            </a:r>
          </a:p>
          <a:p>
            <a:r>
              <a:rPr lang="en-US" sz="1100" dirty="0"/>
              <a:t>    else: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sum_negative</a:t>
            </a:r>
            <a:r>
              <a:rPr lang="en-US" sz="1100" dirty="0"/>
              <a:t> += num</a:t>
            </a:r>
          </a:p>
          <a:p>
            <a:endParaRPr lang="en-US" sz="1100" dirty="0"/>
          </a:p>
          <a:p>
            <a:r>
              <a:rPr lang="en-US" sz="1100" dirty="0"/>
              <a:t># Print the sum of positive and negative integers</a:t>
            </a:r>
          </a:p>
          <a:p>
            <a:r>
              <a:rPr lang="en-US" sz="1100" dirty="0"/>
              <a:t>print("Sum of positive integers:", </a:t>
            </a:r>
            <a:r>
              <a:rPr lang="en-US" sz="1100" dirty="0" err="1"/>
              <a:t>sum_positive</a:t>
            </a:r>
            <a:r>
              <a:rPr lang="en-US" sz="1100" dirty="0"/>
              <a:t>)</a:t>
            </a:r>
          </a:p>
          <a:p>
            <a:r>
              <a:rPr lang="en-US" sz="1100" dirty="0"/>
              <a:t>print("Sum of negative integers:", </a:t>
            </a:r>
            <a:r>
              <a:rPr lang="en-US" sz="1100" dirty="0" err="1"/>
              <a:t>sum_negative</a:t>
            </a:r>
            <a:r>
              <a:rPr lang="en-US" sz="1100" dirty="0"/>
              <a:t>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07D9BAE-50B8-50CE-8EB8-C4AFB256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7" y="2869285"/>
            <a:ext cx="7213600" cy="37465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93313DD-AC92-5AE4-4ABA-3C3B3F467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8" y="546100"/>
            <a:ext cx="4770506" cy="21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5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5101EB-E746-91BF-0EEC-82FF6D440B42}"/>
              </a:ext>
            </a:extLst>
          </p:cNvPr>
          <p:cNvSpPr txBox="1"/>
          <p:nvPr/>
        </p:nvSpPr>
        <p:spPr>
          <a:xfrm>
            <a:off x="8661125" y="4155279"/>
            <a:ext cx="3530875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# Prompt user for the number of columns</a:t>
            </a:r>
          </a:p>
          <a:p>
            <a:r>
              <a:rPr lang="en-US" sz="1100" dirty="0"/>
              <a:t>width = int(input("Enter the number of columns: "))</a:t>
            </a:r>
          </a:p>
          <a:p>
            <a:endParaRPr lang="en-US" sz="1100" dirty="0"/>
          </a:p>
          <a:p>
            <a:r>
              <a:rPr lang="en-US" sz="1100" dirty="0"/>
              <a:t># Prompt user for the number of rows</a:t>
            </a:r>
          </a:p>
          <a:p>
            <a:r>
              <a:rPr lang="en-US" sz="1100" dirty="0"/>
              <a:t>height = int(input("Enter the number of rows: "))</a:t>
            </a:r>
          </a:p>
          <a:p>
            <a:endParaRPr lang="en-US" sz="1100" dirty="0"/>
          </a:p>
          <a:p>
            <a:r>
              <a:rPr lang="en-US" sz="1100" dirty="0"/>
              <a:t># Nested loop to print the grid of asterisks</a:t>
            </a:r>
          </a:p>
          <a:p>
            <a:r>
              <a:rPr lang="en-US" sz="1100" dirty="0"/>
              <a:t>for </a:t>
            </a:r>
            <a:r>
              <a:rPr lang="en-US" sz="1100" dirty="0" err="1"/>
              <a:t>i</a:t>
            </a:r>
            <a:r>
              <a:rPr lang="en-US" sz="1100" dirty="0"/>
              <a:t> in range(height):</a:t>
            </a:r>
          </a:p>
          <a:p>
            <a:r>
              <a:rPr lang="en-US" sz="1100" dirty="0"/>
              <a:t>    for j in range(width):</a:t>
            </a:r>
          </a:p>
          <a:p>
            <a:r>
              <a:rPr lang="en-US" sz="1100" dirty="0"/>
              <a:t>        print("*", end="")</a:t>
            </a:r>
          </a:p>
          <a:p>
            <a:r>
              <a:rPr lang="en-US" sz="1100" dirty="0"/>
              <a:t>    print("")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7A4CB-C360-9AD8-5113-09A2FEBD14E8}"/>
              </a:ext>
            </a:extLst>
          </p:cNvPr>
          <p:cNvSpPr txBox="1"/>
          <p:nvPr/>
        </p:nvSpPr>
        <p:spPr>
          <a:xfrm>
            <a:off x="0" y="0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B674CDB-3BC2-F2F8-C0DD-93F70B25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6118"/>
            <a:ext cx="7048500" cy="20574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A4E83CE-103C-D59E-C452-8FA3DAFA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78" y="848139"/>
            <a:ext cx="7378700" cy="37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F7A4CB-C360-9AD8-5113-09A2FEBD14E8}"/>
              </a:ext>
            </a:extLst>
          </p:cNvPr>
          <p:cNvSpPr txBox="1"/>
          <p:nvPr/>
        </p:nvSpPr>
        <p:spPr>
          <a:xfrm>
            <a:off x="0" y="0"/>
            <a:ext cx="135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F4FB8-D054-DC7E-19A7-8ED8FA9A64D5}"/>
              </a:ext>
            </a:extLst>
          </p:cNvPr>
          <p:cNvSpPr txBox="1"/>
          <p:nvPr/>
        </p:nvSpPr>
        <p:spPr>
          <a:xfrm>
            <a:off x="1626120" y="89647"/>
            <a:ext cx="893976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Just a Word document is required for this task. </a:t>
            </a: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State whether each of the following is deterministic, non-deterministic or either (</a:t>
            </a:r>
            <a:r>
              <a:rPr lang="en-GB" sz="1600" b="1" dirty="0" err="1">
                <a:effectLst/>
                <a:latin typeface="Calibri" panose="020F0502020204030204" pitchFamily="34" charset="0"/>
              </a:rPr>
              <a:t>ie</a:t>
            </a:r>
            <a:r>
              <a:rPr lang="en-GB" sz="1600" b="1" dirty="0">
                <a:effectLst/>
                <a:latin typeface="Calibri" panose="020F0502020204030204" pitchFamily="34" charset="0"/>
              </a:rPr>
              <a:t> could be solved deterministically or non-deterministically) and justify your choice: </a:t>
            </a: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a) writing Christmas cards to family – Deterministic repetitive task that can be done in a specific order and is not subject to randomness.</a:t>
            </a: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b) washing up - Deterministic repetitive, done in a specific order and is not random </a:t>
            </a: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c) reading a book – both as you can read a book start to end or can skip pages making it non-</a:t>
            </a:r>
            <a:r>
              <a:rPr lang="en-GB" sz="1600" b="1" dirty="0" err="1">
                <a:effectLst/>
                <a:latin typeface="Calibri" panose="020F0502020204030204" pitchFamily="34" charset="0"/>
              </a:rPr>
              <a:t>derterministic</a:t>
            </a: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d) waiting for someone to answer the phone – Non-Deterministic with a lot of external factors e.g. busy?</a:t>
            </a: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e) counting to 10 in French – Deterministic, you either know 1 – 10 in French or you </a:t>
            </a:r>
            <a:r>
              <a:rPr lang="en-GB" sz="1600" b="1" dirty="0" err="1">
                <a:effectLst/>
                <a:latin typeface="Calibri" panose="020F0502020204030204" pitchFamily="34" charset="0"/>
              </a:rPr>
              <a:t>dont</a:t>
            </a: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f) playing a game of 501 in darts - do not know</a:t>
            </a: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g) laying the table for a dinner party – Deterministic as task with a set of steps that can be done in a specific order</a:t>
            </a: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h) answering this question - Deterministic as task with a set of steps that can be done in a specific order</a:t>
            </a:r>
          </a:p>
        </p:txBody>
      </p:sp>
    </p:spTree>
    <p:extLst>
      <p:ext uri="{BB962C8B-B14F-4D97-AF65-F5344CB8AC3E}">
        <p14:creationId xmlns:p14="http://schemas.microsoft.com/office/powerpoint/2010/main" val="107766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390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 2013 - 2022</vt:lpstr>
      <vt:lpstr>Week5 Tasks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Week5 Tasks</dc:title>
  <dc:creator>VERMA Yumi</dc:creator>
  <cp:lastModifiedBy>VERMA Yumi</cp:lastModifiedBy>
  <cp:revision>2</cp:revision>
  <dcterms:created xsi:type="dcterms:W3CDTF">2023-02-02T02:13:54Z</dcterms:created>
  <dcterms:modified xsi:type="dcterms:W3CDTF">2023-02-02T03:12:30Z</dcterms:modified>
</cp:coreProperties>
</file>