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512"/>
  </p:normalViewPr>
  <p:slideViewPr>
    <p:cSldViewPr snapToGrid="0">
      <p:cViewPr>
        <p:scale>
          <a:sx n="105" d="100"/>
          <a:sy n="105" d="100"/>
        </p:scale>
        <p:origin x="108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C6F8-B759-D971-2B85-0794BFDDE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BBA41-4C16-703F-3535-CA87EAF2C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D4FF5-DB4B-49A5-FCBC-037CDF80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84F-853D-2E41-88F6-996C0D9D1BA5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0461-B8ED-2EC8-C530-2DF8CBE8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575D4-29D0-34C7-42BA-ECADC660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4E04-89C4-2D41-9005-FB0A9E31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3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6025-9ACF-CD85-A66A-9B53EE5F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AFF49-0763-A181-5B2E-011B119E2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5ACA-C4FA-BDC9-B595-5CD8729B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84F-853D-2E41-88F6-996C0D9D1BA5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252E-3C1A-99B9-3424-41749E28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ECCE0-884D-E4F3-1086-724ED9B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4E04-89C4-2D41-9005-FB0A9E31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5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33C63-5DF1-7428-187D-F3127576F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BDE75-B756-8B3D-98CA-AA59F578E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6BCD-6094-B0A0-4184-59393805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84F-853D-2E41-88F6-996C0D9D1BA5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D2863-7D1B-9AD7-4A16-19A03DCB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1E5DE-FBD7-8D91-064B-9B052D47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4E04-89C4-2D41-9005-FB0A9E31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AA22-CEAD-4BCD-E9B9-F4BE897F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B1C6-AC87-8A56-C7FF-615B58F28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3563-C37B-C36F-7B31-12638165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84F-853D-2E41-88F6-996C0D9D1BA5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B160F-778F-626A-59EE-C82686DB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37E6-A91C-6718-7D23-FD79793B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4E04-89C4-2D41-9005-FB0A9E31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F933-ADB0-32E2-D762-E8628EE4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67992-56C2-38E0-FC5A-BB5C6ECC9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4FCE5-21AB-F393-3D59-8D733316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84F-853D-2E41-88F6-996C0D9D1BA5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33841-8375-421A-9663-595649E1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4C8CA-EDEB-2DD7-615A-236109BA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4E04-89C4-2D41-9005-FB0A9E31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3586-1973-16DF-F41F-B3819822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79F6-7A08-DC47-D7AF-F638A689B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371F0-8305-0335-102C-D051F2456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2BB76-F426-065A-8AD7-6BB69CC2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84F-853D-2E41-88F6-996C0D9D1BA5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2945A-0EA4-A8FF-F9FC-4F24B078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16F1F-BAA4-1206-4B5D-2F0BA04A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4E04-89C4-2D41-9005-FB0A9E31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6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01FF-B39E-A981-7350-64F7134D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5E7E2-BA62-3524-D692-26D1A39AC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868F5-EF98-D23F-B19E-EA3F26CFC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33CCB-B7CF-64D4-C263-3C6393DFB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4D6AF-D65D-88D3-33EF-658C38441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EBBE5-812C-4F86-49CA-0C5695B3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84F-853D-2E41-88F6-996C0D9D1BA5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079C7-F4E9-3F48-6F56-6BC0C1FA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CACB0-6B6D-900B-A40F-D0817040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4E04-89C4-2D41-9005-FB0A9E31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3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78CE-C813-3C18-7B98-44D4FD32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F3182-5CF4-A788-A61B-06BCC623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84F-853D-2E41-88F6-996C0D9D1BA5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FB5AD-4505-A553-420E-9B18FAF7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60F48-99B6-78EB-62B7-1BBE3411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4E04-89C4-2D41-9005-FB0A9E31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9CADB-F8C2-9EA9-8334-86C057A1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84F-853D-2E41-88F6-996C0D9D1BA5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954EB-3A49-066D-90BA-BB3CEC49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9F2BC-4584-C680-CF80-7BA7C763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4E04-89C4-2D41-9005-FB0A9E31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4294-7B9E-4970-F296-A4152711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DA88-E1F0-EC5C-90E1-47C1C74D6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3E574-ECB9-9837-1061-D664552BE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8DAAF-9F5E-9C76-014F-BEDAD2A1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84F-853D-2E41-88F6-996C0D9D1BA5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DEDDF-F000-8DC2-187C-16184DF0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F64C8-337C-71FF-AAF4-97303F28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4E04-89C4-2D41-9005-FB0A9E31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8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B323-7875-491B-6B9C-9DAFBF1B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A884A-E4B4-F972-D792-B14EA6AA8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8B4CE-9FAD-C24D-FDEE-0A38CC30A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DD47C-10E3-94B3-ECC7-7CE6F10C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84F-853D-2E41-88F6-996C0D9D1BA5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BC775-AF76-D9FE-38F5-93C23BFD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B2BCB-7EBC-1F1E-A285-3EDE5267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4E04-89C4-2D41-9005-FB0A9E31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9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31A9A-8EF1-DD7C-A438-A36AF715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01514-A9FF-F56F-D33F-C339626C4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E70A-0A3E-BD85-E11A-58087200C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8E84F-853D-2E41-88F6-996C0D9D1BA5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364E9-5942-65E8-54AE-C5E17BBDF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C087D-435F-A9A5-3023-07ABA0487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D4E04-89C4-2D41-9005-FB0A9E31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6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8143-2B92-FE3D-B8F7-FFEF3FE7D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Week2Tasks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A0801-7948-B869-E42E-49FEA7CAA3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Yumi Verma</a:t>
            </a:r>
          </a:p>
        </p:txBody>
      </p:sp>
    </p:spTree>
    <p:extLst>
      <p:ext uri="{BB962C8B-B14F-4D97-AF65-F5344CB8AC3E}">
        <p14:creationId xmlns:p14="http://schemas.microsoft.com/office/powerpoint/2010/main" val="172327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779253-2275-3C7C-C94C-3BE126E15064}"/>
              </a:ext>
            </a:extLst>
          </p:cNvPr>
          <p:cNvSpPr txBox="1"/>
          <p:nvPr/>
        </p:nvSpPr>
        <p:spPr>
          <a:xfrm>
            <a:off x="6281529" y="2405270"/>
            <a:ext cx="57845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#askes the user to input age</a:t>
            </a:r>
          </a:p>
          <a:p>
            <a:r>
              <a:rPr lang="en-US" sz="1400" dirty="0"/>
              <a:t>age = int(input("Please Enter your age: "))</a:t>
            </a:r>
          </a:p>
          <a:p>
            <a:r>
              <a:rPr lang="en-US" sz="1400" dirty="0"/>
              <a:t>#prints users age</a:t>
            </a:r>
          </a:p>
          <a:p>
            <a:r>
              <a:rPr lang="en-US" sz="1400" dirty="0"/>
              <a:t>print ("Current age  is: ", age)</a:t>
            </a:r>
          </a:p>
          <a:p>
            <a:r>
              <a:rPr lang="en-US" sz="1400" dirty="0"/>
              <a:t>#takes the users </a:t>
            </a:r>
            <a:r>
              <a:rPr lang="en-US" sz="1400" dirty="0" err="1"/>
              <a:t>inputed</a:t>
            </a:r>
            <a:r>
              <a:rPr lang="en-US" sz="1400" dirty="0"/>
              <a:t> age and takes away one to add it to the end of the string</a:t>
            </a:r>
          </a:p>
          <a:p>
            <a:r>
              <a:rPr lang="en-US" sz="1400" dirty="0"/>
              <a:t>print ("Age before last birthday was: " + str(age - 1))</a:t>
            </a:r>
          </a:p>
          <a:p>
            <a:endParaRPr lang="en-US" sz="1400" dirty="0"/>
          </a:p>
        </p:txBody>
      </p:sp>
      <p:pic>
        <p:nvPicPr>
          <p:cNvPr id="7" name="Picture 6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E8F14C2F-80CC-1F62-9AFF-F9B15ADD8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5725"/>
            <a:ext cx="6096000" cy="898914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C6285D3-CD8A-59AC-CA25-7C42D2211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1840"/>
            <a:ext cx="6096000" cy="8493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5870FB-6E30-C2D9-F04F-45304C4233CE}"/>
              </a:ext>
            </a:extLst>
          </p:cNvPr>
          <p:cNvSpPr txBox="1"/>
          <p:nvPr/>
        </p:nvSpPr>
        <p:spPr>
          <a:xfrm>
            <a:off x="0" y="0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367879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0A7480-A21E-3994-08DC-725CD9F6BE4B}"/>
              </a:ext>
            </a:extLst>
          </p:cNvPr>
          <p:cNvSpPr txBox="1"/>
          <p:nvPr/>
        </p:nvSpPr>
        <p:spPr>
          <a:xfrm>
            <a:off x="0" y="0"/>
            <a:ext cx="81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2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C7F50-80CA-D3EF-DFCA-12C7DDE5EAF5}"/>
              </a:ext>
            </a:extLst>
          </p:cNvPr>
          <p:cNvSpPr txBox="1"/>
          <p:nvPr/>
        </p:nvSpPr>
        <p:spPr>
          <a:xfrm>
            <a:off x="8726556" y="2332546"/>
            <a:ext cx="3637722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#askes the users for their details</a:t>
            </a:r>
          </a:p>
          <a:p>
            <a:r>
              <a:rPr lang="en-US" sz="1050" dirty="0"/>
              <a:t>surname = input("</a:t>
            </a:r>
            <a:r>
              <a:rPr lang="en-US" sz="1050" dirty="0" err="1"/>
              <a:t>Entert</a:t>
            </a:r>
            <a:r>
              <a:rPr lang="en-US" sz="1050" dirty="0"/>
              <a:t> your Surname: ")</a:t>
            </a:r>
          </a:p>
          <a:p>
            <a:r>
              <a:rPr lang="en-US" sz="1050" dirty="0" err="1"/>
              <a:t>house_num</a:t>
            </a:r>
            <a:r>
              <a:rPr lang="en-US" sz="1050" dirty="0"/>
              <a:t> = int(input("Enter your House Number: "))</a:t>
            </a:r>
          </a:p>
          <a:p>
            <a:r>
              <a:rPr lang="en-US" sz="1050" dirty="0" err="1"/>
              <a:t>road_name</a:t>
            </a:r>
            <a:r>
              <a:rPr lang="en-US" sz="1050" dirty="0"/>
              <a:t> = input("Enter your Street: ")</a:t>
            </a:r>
          </a:p>
          <a:p>
            <a:r>
              <a:rPr lang="en-US" sz="1050" dirty="0"/>
              <a:t>town = input("Enter your Town: ")</a:t>
            </a:r>
          </a:p>
          <a:p>
            <a:endParaRPr lang="en-US" sz="1050" dirty="0"/>
          </a:p>
          <a:p>
            <a:r>
              <a:rPr lang="en-US" sz="1050" dirty="0"/>
              <a:t>#prints a new line</a:t>
            </a:r>
          </a:p>
          <a:p>
            <a:r>
              <a:rPr lang="en-US" sz="1050" dirty="0"/>
              <a:t>print ("\n") </a:t>
            </a:r>
          </a:p>
          <a:p>
            <a:endParaRPr lang="en-US" sz="1050" dirty="0"/>
          </a:p>
          <a:p>
            <a:r>
              <a:rPr lang="en-US" sz="1050" dirty="0"/>
              <a:t>#stings the users </a:t>
            </a:r>
            <a:r>
              <a:rPr lang="en-US" sz="1050" dirty="0" err="1"/>
              <a:t>infomation</a:t>
            </a:r>
            <a:r>
              <a:rPr lang="en-US" sz="1050" dirty="0"/>
              <a:t> into a readable formant</a:t>
            </a:r>
          </a:p>
          <a:p>
            <a:r>
              <a:rPr lang="en-US" sz="1050" dirty="0"/>
              <a:t>print ("</a:t>
            </a:r>
            <a:r>
              <a:rPr lang="en-US" sz="1050" dirty="0" err="1"/>
              <a:t>Mr</a:t>
            </a:r>
            <a:r>
              <a:rPr lang="en-US" sz="1050" dirty="0"/>
              <a:t> and </a:t>
            </a:r>
            <a:r>
              <a:rPr lang="en-US" sz="1050" dirty="0" err="1"/>
              <a:t>Mrs</a:t>
            </a:r>
            <a:r>
              <a:rPr lang="en-US" sz="1050" dirty="0"/>
              <a:t>", surname)</a:t>
            </a:r>
          </a:p>
          <a:p>
            <a:r>
              <a:rPr lang="en-US" sz="1050" dirty="0"/>
              <a:t>print (</a:t>
            </a:r>
            <a:r>
              <a:rPr lang="en-US" sz="1050" dirty="0" err="1"/>
              <a:t>house_num</a:t>
            </a:r>
            <a:r>
              <a:rPr lang="en-US" sz="1050" dirty="0"/>
              <a:t>,", ", </a:t>
            </a:r>
            <a:r>
              <a:rPr lang="en-US" sz="1050" dirty="0" err="1"/>
              <a:t>road_name</a:t>
            </a:r>
            <a:r>
              <a:rPr lang="en-US" sz="1050" dirty="0"/>
              <a:t>)</a:t>
            </a:r>
          </a:p>
          <a:p>
            <a:r>
              <a:rPr lang="en-US" sz="1050" dirty="0"/>
              <a:t>print(town)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AD054DA-7C1E-DAC0-25C0-DBE040E6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2" y="548033"/>
            <a:ext cx="7073900" cy="29591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98FD638-7C3A-5920-02DD-84482E36E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03" y="3507133"/>
            <a:ext cx="7073900" cy="28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6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F1F7-D6A2-C544-5B21-0E920125803C}"/>
              </a:ext>
            </a:extLst>
          </p:cNvPr>
          <p:cNvSpPr txBox="1"/>
          <p:nvPr/>
        </p:nvSpPr>
        <p:spPr>
          <a:xfrm>
            <a:off x="0" y="0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F145D-3E82-2BB7-1F7A-7C96E6400000}"/>
              </a:ext>
            </a:extLst>
          </p:cNvPr>
          <p:cNvSpPr txBox="1"/>
          <p:nvPr/>
        </p:nvSpPr>
        <p:spPr>
          <a:xfrm>
            <a:off x="8617226" y="1605424"/>
            <a:ext cx="361453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#prints title</a:t>
            </a:r>
          </a:p>
          <a:p>
            <a:r>
              <a:rPr lang="en-US" sz="1100" dirty="0"/>
              <a:t>print("Surface Area &amp; Volume Calculator")</a:t>
            </a:r>
          </a:p>
          <a:p>
            <a:endParaRPr lang="en-US" sz="1100" dirty="0"/>
          </a:p>
          <a:p>
            <a:r>
              <a:rPr lang="en-US" sz="1100" dirty="0"/>
              <a:t>#asking the users </a:t>
            </a:r>
            <a:r>
              <a:rPr lang="en-US" sz="1100" dirty="0" err="1"/>
              <a:t>fot</a:t>
            </a:r>
            <a:r>
              <a:rPr lang="en-US" sz="1100" dirty="0"/>
              <a:t> the </a:t>
            </a:r>
            <a:r>
              <a:rPr lang="en-US" sz="1100" dirty="0" err="1"/>
              <a:t>diffrent</a:t>
            </a:r>
            <a:r>
              <a:rPr lang="en-US" sz="1100" dirty="0"/>
              <a:t> variables</a:t>
            </a:r>
          </a:p>
          <a:p>
            <a:r>
              <a:rPr lang="en-US" sz="1100" dirty="0"/>
              <a:t>width = int(input("Input the Width of the Cuboid "))</a:t>
            </a:r>
          </a:p>
          <a:p>
            <a:r>
              <a:rPr lang="en-US" sz="1100" dirty="0"/>
              <a:t>length = int(input("Input the length of the Cuboid "))</a:t>
            </a:r>
          </a:p>
          <a:p>
            <a:r>
              <a:rPr lang="en-US" sz="1100" dirty="0"/>
              <a:t>height = int(input("Input the Height of the Cuboid "))</a:t>
            </a:r>
          </a:p>
          <a:p>
            <a:endParaRPr lang="en-US" sz="1100" dirty="0"/>
          </a:p>
          <a:p>
            <a:r>
              <a:rPr lang="en-US" sz="1100" dirty="0"/>
              <a:t>#</a:t>
            </a:r>
            <a:r>
              <a:rPr lang="en-US" sz="1100" dirty="0" err="1"/>
              <a:t>Equasion</a:t>
            </a:r>
            <a:r>
              <a:rPr lang="en-US" sz="1100" dirty="0"/>
              <a:t> Below</a:t>
            </a:r>
          </a:p>
          <a:p>
            <a:r>
              <a:rPr lang="en-US" sz="1100" dirty="0"/>
              <a:t>#SA=2lw+2lh+2hw</a:t>
            </a:r>
          </a:p>
          <a:p>
            <a:endParaRPr lang="en-US" sz="1100" dirty="0"/>
          </a:p>
          <a:p>
            <a:r>
              <a:rPr lang="en-US" sz="1100" dirty="0"/>
              <a:t>#Working out the </a:t>
            </a:r>
            <a:r>
              <a:rPr lang="en-US" sz="1100" dirty="0" err="1"/>
              <a:t>Equasion</a:t>
            </a:r>
            <a:r>
              <a:rPr lang="en-US" sz="1100" dirty="0"/>
              <a:t> </a:t>
            </a:r>
          </a:p>
          <a:p>
            <a:r>
              <a:rPr lang="en-US" sz="1100" dirty="0" err="1"/>
              <a:t>lw</a:t>
            </a:r>
            <a:r>
              <a:rPr lang="en-US" sz="1100" dirty="0"/>
              <a:t> = (length * width) * 2</a:t>
            </a:r>
          </a:p>
          <a:p>
            <a:r>
              <a:rPr lang="en-US" sz="1100" dirty="0" err="1"/>
              <a:t>lh</a:t>
            </a:r>
            <a:r>
              <a:rPr lang="en-US" sz="1100" dirty="0"/>
              <a:t> = (length * height) * 2</a:t>
            </a:r>
          </a:p>
          <a:p>
            <a:r>
              <a:rPr lang="en-US" sz="1100" dirty="0" err="1"/>
              <a:t>hw</a:t>
            </a:r>
            <a:r>
              <a:rPr lang="en-US" sz="1100" dirty="0"/>
              <a:t> = (height * width) * 2</a:t>
            </a:r>
          </a:p>
          <a:p>
            <a:r>
              <a:rPr lang="en-US" sz="1100" dirty="0"/>
              <a:t>volume = length * width * height</a:t>
            </a:r>
          </a:p>
          <a:p>
            <a:r>
              <a:rPr lang="en-US" sz="1100" dirty="0" err="1"/>
              <a:t>surfacearea</a:t>
            </a:r>
            <a:r>
              <a:rPr lang="en-US" sz="1100" dirty="0"/>
              <a:t> = </a:t>
            </a:r>
            <a:r>
              <a:rPr lang="en-US" sz="1100" dirty="0" err="1"/>
              <a:t>lw+lh+hw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#Printing the Answer in a readable format</a:t>
            </a:r>
          </a:p>
          <a:p>
            <a:r>
              <a:rPr lang="en-US" sz="1100" dirty="0"/>
              <a:t>print ("Surface area =", surfacearea,"CM^2")</a:t>
            </a:r>
          </a:p>
          <a:p>
            <a:r>
              <a:rPr lang="en-US" sz="1100" dirty="0"/>
              <a:t>print ("Volume =", volume,"CM^3")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F34D51F-712D-095C-DB43-822FDA2BE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4794618" cy="1497479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82ECAFC-E298-339A-8380-1AFCA34F5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7" y="609837"/>
            <a:ext cx="3238500" cy="2222841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58FAD1A-7DFE-6A57-2B5F-A9E7436CE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09306"/>
            <a:ext cx="4794618" cy="14486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747520-167C-5554-3C8E-FADCAB279FDE}"/>
              </a:ext>
            </a:extLst>
          </p:cNvPr>
          <p:cNvSpPr txBox="1"/>
          <p:nvPr/>
        </p:nvSpPr>
        <p:spPr>
          <a:xfrm>
            <a:off x="17377" y="2946173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D8D8A-7A88-DC18-2967-460CF6C9241A}"/>
              </a:ext>
            </a:extLst>
          </p:cNvPr>
          <p:cNvSpPr txBox="1"/>
          <p:nvPr/>
        </p:nvSpPr>
        <p:spPr>
          <a:xfrm>
            <a:off x="0" y="4983226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16419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1A715D-3DE7-9DC0-F16A-EAAE9DEE36A4}"/>
              </a:ext>
            </a:extLst>
          </p:cNvPr>
          <p:cNvSpPr txBox="1"/>
          <p:nvPr/>
        </p:nvSpPr>
        <p:spPr>
          <a:xfrm>
            <a:off x="6687671" y="1905506"/>
            <a:ext cx="55043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#Ask the user for the amount and price of Peaches</a:t>
            </a:r>
          </a:p>
          <a:p>
            <a:r>
              <a:rPr lang="en-US" sz="600" dirty="0" err="1"/>
              <a:t>peaches_count</a:t>
            </a:r>
            <a:r>
              <a:rPr lang="en-US" sz="600" dirty="0"/>
              <a:t> = int(input("Peaches - how many? "))</a:t>
            </a:r>
          </a:p>
          <a:p>
            <a:r>
              <a:rPr lang="en-US" sz="600" dirty="0" err="1"/>
              <a:t>peaches_price</a:t>
            </a:r>
            <a:r>
              <a:rPr lang="en-US" sz="600" dirty="0"/>
              <a:t> = float(input("Peaches - price? "))</a:t>
            </a:r>
          </a:p>
          <a:p>
            <a:endParaRPr lang="en-US" sz="600" dirty="0"/>
          </a:p>
          <a:p>
            <a:endParaRPr lang="en-US" sz="600" dirty="0"/>
          </a:p>
          <a:p>
            <a:r>
              <a:rPr lang="en-US" sz="600" dirty="0"/>
              <a:t>#Ask the user for the amount and price of Beans</a:t>
            </a:r>
          </a:p>
          <a:p>
            <a:r>
              <a:rPr lang="en-US" sz="600" dirty="0" err="1"/>
              <a:t>beans_count</a:t>
            </a:r>
            <a:r>
              <a:rPr lang="en-US" sz="600" dirty="0"/>
              <a:t> = int(input("Beans - how many? "))</a:t>
            </a:r>
          </a:p>
          <a:p>
            <a:r>
              <a:rPr lang="en-US" sz="600" dirty="0" err="1"/>
              <a:t>beans_price</a:t>
            </a:r>
            <a:r>
              <a:rPr lang="en-US" sz="600" dirty="0"/>
              <a:t> = float(input("Beans - price? "))</a:t>
            </a:r>
          </a:p>
          <a:p>
            <a:endParaRPr lang="en-US" sz="600" dirty="0"/>
          </a:p>
          <a:p>
            <a:endParaRPr lang="en-US" sz="600" dirty="0"/>
          </a:p>
          <a:p>
            <a:r>
              <a:rPr lang="en-US" sz="600" dirty="0"/>
              <a:t>#Ask the user for the amount and price of Chicken</a:t>
            </a:r>
          </a:p>
          <a:p>
            <a:r>
              <a:rPr lang="en-US" sz="600" dirty="0" err="1"/>
              <a:t>chicken_count</a:t>
            </a:r>
            <a:r>
              <a:rPr lang="en-US" sz="600" dirty="0"/>
              <a:t> = int(input("Chicken pieces - how many? "))</a:t>
            </a:r>
          </a:p>
          <a:p>
            <a:r>
              <a:rPr lang="en-US" sz="600" dirty="0" err="1"/>
              <a:t>chicken_price</a:t>
            </a:r>
            <a:r>
              <a:rPr lang="en-US" sz="600" dirty="0"/>
              <a:t> = float(input("Chicken pieces - price? "))</a:t>
            </a:r>
          </a:p>
          <a:p>
            <a:endParaRPr lang="en-US" sz="600" dirty="0"/>
          </a:p>
          <a:p>
            <a:endParaRPr lang="en-US" sz="600" dirty="0"/>
          </a:p>
          <a:p>
            <a:r>
              <a:rPr lang="en-US" sz="600" dirty="0"/>
              <a:t>#Ask the user for the amount and price of Socks</a:t>
            </a:r>
          </a:p>
          <a:p>
            <a:r>
              <a:rPr lang="en-US" sz="600" dirty="0" err="1"/>
              <a:t>socks_count</a:t>
            </a:r>
            <a:r>
              <a:rPr lang="en-US" sz="600" dirty="0"/>
              <a:t> = int(input("Socks - how many? "))</a:t>
            </a:r>
          </a:p>
          <a:p>
            <a:r>
              <a:rPr lang="en-US" sz="600" dirty="0" err="1"/>
              <a:t>socks_price</a:t>
            </a:r>
            <a:r>
              <a:rPr lang="en-US" sz="600" dirty="0"/>
              <a:t> = float(input("Socks - price? "))</a:t>
            </a:r>
          </a:p>
          <a:p>
            <a:endParaRPr lang="en-US" sz="600" dirty="0"/>
          </a:p>
          <a:p>
            <a:endParaRPr lang="en-US" sz="600" dirty="0"/>
          </a:p>
          <a:p>
            <a:r>
              <a:rPr lang="en-US" sz="600" dirty="0"/>
              <a:t>#Ask the user for the amount and price of Water</a:t>
            </a:r>
          </a:p>
          <a:p>
            <a:r>
              <a:rPr lang="en-US" sz="600" dirty="0" err="1"/>
              <a:t>water_count</a:t>
            </a:r>
            <a:r>
              <a:rPr lang="en-US" sz="600" dirty="0"/>
              <a:t> = int(input("Bottle of water - how many? "))</a:t>
            </a:r>
          </a:p>
          <a:p>
            <a:r>
              <a:rPr lang="en-US" sz="600" dirty="0" err="1"/>
              <a:t>water_price</a:t>
            </a:r>
            <a:r>
              <a:rPr lang="en-US" sz="600" dirty="0"/>
              <a:t> = float(input("Bottle of water - price? "))</a:t>
            </a:r>
          </a:p>
          <a:p>
            <a:endParaRPr lang="en-US" sz="600" dirty="0"/>
          </a:p>
          <a:p>
            <a:r>
              <a:rPr lang="en-US" sz="600" dirty="0"/>
              <a:t>#Working out the total</a:t>
            </a:r>
          </a:p>
          <a:p>
            <a:r>
              <a:rPr lang="en-US" sz="600" dirty="0" err="1"/>
              <a:t>total_cost</a:t>
            </a:r>
            <a:r>
              <a:rPr lang="en-US" sz="600" dirty="0"/>
              <a:t> = (</a:t>
            </a:r>
            <a:r>
              <a:rPr lang="en-US" sz="600" dirty="0" err="1"/>
              <a:t>peaches_count</a:t>
            </a:r>
            <a:r>
              <a:rPr lang="en-US" sz="600" dirty="0"/>
              <a:t> * </a:t>
            </a:r>
            <a:r>
              <a:rPr lang="en-US" sz="600" dirty="0" err="1"/>
              <a:t>peaches_price</a:t>
            </a:r>
            <a:r>
              <a:rPr lang="en-US" sz="600" dirty="0"/>
              <a:t>) + (</a:t>
            </a:r>
            <a:r>
              <a:rPr lang="en-US" sz="600" dirty="0" err="1"/>
              <a:t>beans_count</a:t>
            </a:r>
            <a:r>
              <a:rPr lang="en-US" sz="600" dirty="0"/>
              <a:t> * </a:t>
            </a:r>
            <a:r>
              <a:rPr lang="en-US" sz="600" dirty="0" err="1"/>
              <a:t>beans_price</a:t>
            </a:r>
            <a:r>
              <a:rPr lang="en-US" sz="600" dirty="0"/>
              <a:t>) + (</a:t>
            </a:r>
            <a:r>
              <a:rPr lang="en-US" sz="600" dirty="0" err="1"/>
              <a:t>chicken_count</a:t>
            </a:r>
            <a:r>
              <a:rPr lang="en-US" sz="600" dirty="0"/>
              <a:t> * </a:t>
            </a:r>
            <a:r>
              <a:rPr lang="en-US" sz="600" dirty="0" err="1"/>
              <a:t>chicken_price</a:t>
            </a:r>
            <a:r>
              <a:rPr lang="en-US" sz="600" dirty="0"/>
              <a:t>) + (</a:t>
            </a:r>
            <a:r>
              <a:rPr lang="en-US" sz="600" dirty="0" err="1"/>
              <a:t>socks_count</a:t>
            </a:r>
            <a:r>
              <a:rPr lang="en-US" sz="600" dirty="0"/>
              <a:t> * </a:t>
            </a:r>
            <a:r>
              <a:rPr lang="en-US" sz="600" dirty="0" err="1"/>
              <a:t>socks_price</a:t>
            </a:r>
            <a:r>
              <a:rPr lang="en-US" sz="600" dirty="0"/>
              <a:t>) + (</a:t>
            </a:r>
            <a:r>
              <a:rPr lang="en-US" sz="600" dirty="0" err="1"/>
              <a:t>water_count</a:t>
            </a:r>
            <a:r>
              <a:rPr lang="en-US" sz="600" dirty="0"/>
              <a:t> * </a:t>
            </a:r>
            <a:r>
              <a:rPr lang="en-US" sz="600" dirty="0" err="1"/>
              <a:t>water_price</a:t>
            </a:r>
            <a:r>
              <a:rPr lang="en-US" sz="600" dirty="0"/>
              <a:t>)</a:t>
            </a:r>
          </a:p>
          <a:p>
            <a:r>
              <a:rPr lang="en-US" sz="600" dirty="0" err="1"/>
              <a:t>total_items</a:t>
            </a:r>
            <a:r>
              <a:rPr lang="en-US" sz="600" dirty="0"/>
              <a:t> = </a:t>
            </a:r>
            <a:r>
              <a:rPr lang="en-US" sz="600" dirty="0" err="1"/>
              <a:t>peaches_count</a:t>
            </a:r>
            <a:r>
              <a:rPr lang="en-US" sz="600" dirty="0"/>
              <a:t> + </a:t>
            </a:r>
            <a:r>
              <a:rPr lang="en-US" sz="600" dirty="0" err="1"/>
              <a:t>beans_count</a:t>
            </a:r>
            <a:r>
              <a:rPr lang="en-US" sz="600" dirty="0"/>
              <a:t> + </a:t>
            </a:r>
            <a:r>
              <a:rPr lang="en-US" sz="600" dirty="0" err="1"/>
              <a:t>chicken_count</a:t>
            </a:r>
            <a:r>
              <a:rPr lang="en-US" sz="600" dirty="0"/>
              <a:t> + </a:t>
            </a:r>
            <a:r>
              <a:rPr lang="en-US" sz="600" dirty="0" err="1"/>
              <a:t>socks_count</a:t>
            </a:r>
            <a:r>
              <a:rPr lang="en-US" sz="600" dirty="0"/>
              <a:t> + </a:t>
            </a:r>
            <a:r>
              <a:rPr lang="en-US" sz="600" dirty="0" err="1"/>
              <a:t>water_count</a:t>
            </a:r>
            <a:endParaRPr lang="en-US" sz="600" dirty="0"/>
          </a:p>
          <a:p>
            <a:endParaRPr lang="en-US" sz="600" dirty="0"/>
          </a:p>
          <a:p>
            <a:r>
              <a:rPr lang="en-US" sz="600" dirty="0"/>
              <a:t>#printing the </a:t>
            </a:r>
            <a:r>
              <a:rPr lang="en-US" sz="600" dirty="0" err="1"/>
              <a:t>answert</a:t>
            </a:r>
            <a:r>
              <a:rPr lang="en-US" sz="600" dirty="0"/>
              <a:t> in a readable format </a:t>
            </a:r>
          </a:p>
          <a:p>
            <a:r>
              <a:rPr lang="en-US" sz="600" dirty="0"/>
              <a:t>print("Total number of items purchased: " + str(</a:t>
            </a:r>
            <a:r>
              <a:rPr lang="en-US" sz="600" dirty="0" err="1"/>
              <a:t>total_items</a:t>
            </a:r>
            <a:r>
              <a:rPr lang="en-US" sz="600" dirty="0"/>
              <a:t>))</a:t>
            </a:r>
          </a:p>
          <a:p>
            <a:r>
              <a:rPr lang="en-US" sz="600" dirty="0"/>
              <a:t>print("Your weekly shop cost: $" + str(</a:t>
            </a:r>
            <a:r>
              <a:rPr lang="en-US" sz="600" dirty="0" err="1"/>
              <a:t>total_cost</a:t>
            </a:r>
            <a:r>
              <a:rPr lang="en-US" sz="600" dirty="0"/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C0AAD-1DE9-81BF-4411-421FBE369601}"/>
              </a:ext>
            </a:extLst>
          </p:cNvPr>
          <p:cNvSpPr txBox="1"/>
          <p:nvPr/>
        </p:nvSpPr>
        <p:spPr>
          <a:xfrm>
            <a:off x="0" y="0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3B08AF0-1B80-9C06-21B9-8B58AAE3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982"/>
            <a:ext cx="6617907" cy="260518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BA0C0D3-FDCF-6AC3-E2B5-E2469B146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3998"/>
            <a:ext cx="6498505" cy="28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6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70287-69C1-65D5-1D2F-C114AEF582D8}"/>
              </a:ext>
            </a:extLst>
          </p:cNvPr>
          <p:cNvSpPr txBox="1"/>
          <p:nvPr/>
        </p:nvSpPr>
        <p:spPr>
          <a:xfrm>
            <a:off x="0" y="0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087FA-9F80-B662-408B-E9B37E73F6FB}"/>
              </a:ext>
            </a:extLst>
          </p:cNvPr>
          <p:cNvSpPr txBox="1"/>
          <p:nvPr/>
        </p:nvSpPr>
        <p:spPr>
          <a:xfrm>
            <a:off x="6930342" y="1503979"/>
            <a:ext cx="5261658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import math</a:t>
            </a:r>
          </a:p>
          <a:p>
            <a:endParaRPr lang="en-US" sz="1050" dirty="0"/>
          </a:p>
          <a:p>
            <a:r>
              <a:rPr lang="en-US" sz="1050" dirty="0"/>
              <a:t>#error </a:t>
            </a:r>
            <a:r>
              <a:rPr lang="en-US" sz="1050" dirty="0" err="1"/>
              <a:t>handeling</a:t>
            </a:r>
            <a:endParaRPr lang="en-US" sz="1050" dirty="0"/>
          </a:p>
          <a:p>
            <a:r>
              <a:rPr lang="en-US" sz="1050" dirty="0"/>
              <a:t>valid = "false"</a:t>
            </a:r>
          </a:p>
          <a:p>
            <a:endParaRPr lang="en-US" sz="1050" dirty="0"/>
          </a:p>
          <a:p>
            <a:r>
              <a:rPr lang="en-US" sz="1050" dirty="0"/>
              <a:t>#getting users inputs</a:t>
            </a:r>
          </a:p>
          <a:p>
            <a:r>
              <a:rPr lang="en-US" sz="1050" dirty="0"/>
              <a:t>while valid == "false":</a:t>
            </a:r>
          </a:p>
          <a:p>
            <a:r>
              <a:rPr lang="en-US" sz="1050" dirty="0"/>
              <a:t>	try:</a:t>
            </a:r>
          </a:p>
          <a:p>
            <a:r>
              <a:rPr lang="en-US" sz="1050" dirty="0"/>
              <a:t>		</a:t>
            </a:r>
            <a:r>
              <a:rPr lang="en-US" sz="1050" dirty="0" err="1"/>
              <a:t>intvelo</a:t>
            </a:r>
            <a:r>
              <a:rPr lang="en-US" sz="1050" dirty="0"/>
              <a:t> = int(input("Input Initial Velocity: "))</a:t>
            </a:r>
          </a:p>
          <a:p>
            <a:r>
              <a:rPr lang="en-US" sz="1050" dirty="0"/>
              <a:t>		</a:t>
            </a:r>
            <a:r>
              <a:rPr lang="en-US" sz="1050" dirty="0" err="1"/>
              <a:t>timetaken</a:t>
            </a:r>
            <a:r>
              <a:rPr lang="en-US" sz="1050" dirty="0"/>
              <a:t> = int(input("Input Time Taken: "))</a:t>
            </a:r>
          </a:p>
          <a:p>
            <a:r>
              <a:rPr lang="en-US" sz="1050" dirty="0"/>
              <a:t>		accel = int(input("Input Acceleration: "))</a:t>
            </a:r>
          </a:p>
          <a:p>
            <a:endParaRPr lang="en-US" sz="1050" dirty="0"/>
          </a:p>
          <a:p>
            <a:r>
              <a:rPr lang="en-US" sz="1050" dirty="0"/>
              <a:t>		#setting valid to true to </a:t>
            </a:r>
            <a:r>
              <a:rPr lang="en-US" sz="1050" dirty="0" err="1"/>
              <a:t>breake</a:t>
            </a:r>
            <a:r>
              <a:rPr lang="en-US" sz="1050" dirty="0"/>
              <a:t> from the while</a:t>
            </a:r>
          </a:p>
          <a:p>
            <a:r>
              <a:rPr lang="en-US" sz="1050" dirty="0"/>
              <a:t>		valid = "true"</a:t>
            </a:r>
          </a:p>
          <a:p>
            <a:r>
              <a:rPr lang="en-US" sz="1050" dirty="0"/>
              <a:t>	except:</a:t>
            </a:r>
          </a:p>
          <a:p>
            <a:r>
              <a:rPr lang="en-US" sz="1050" dirty="0"/>
              <a:t>		print ("An unexpected error </a:t>
            </a:r>
            <a:r>
              <a:rPr lang="en-US" sz="1050" dirty="0" err="1"/>
              <a:t>occured</a:t>
            </a:r>
            <a:r>
              <a:rPr lang="en-US" sz="1050" dirty="0"/>
              <a:t>, please try again. ")</a:t>
            </a:r>
          </a:p>
          <a:p>
            <a:endParaRPr lang="en-US" sz="1050" dirty="0"/>
          </a:p>
          <a:p>
            <a:r>
              <a:rPr lang="en-US" sz="1050" dirty="0"/>
              <a:t>#calculating the </a:t>
            </a:r>
            <a:r>
              <a:rPr lang="en-US" sz="1050" dirty="0" err="1"/>
              <a:t>equasion</a:t>
            </a:r>
            <a:endParaRPr lang="en-US" sz="1050" dirty="0"/>
          </a:p>
          <a:p>
            <a:r>
              <a:rPr lang="en-US" sz="1050" dirty="0" err="1"/>
              <a:t>ut</a:t>
            </a:r>
            <a:r>
              <a:rPr lang="en-US" sz="1050" dirty="0"/>
              <a:t> = </a:t>
            </a:r>
            <a:r>
              <a:rPr lang="en-US" sz="1050" dirty="0" err="1"/>
              <a:t>intvelo</a:t>
            </a:r>
            <a:r>
              <a:rPr lang="en-US" sz="1050" dirty="0"/>
              <a:t> * </a:t>
            </a:r>
            <a:r>
              <a:rPr lang="en-US" sz="1050" dirty="0" err="1"/>
              <a:t>timetaken</a:t>
            </a:r>
            <a:endParaRPr lang="en-US" sz="1050" dirty="0"/>
          </a:p>
          <a:p>
            <a:r>
              <a:rPr lang="en-US" sz="1050" dirty="0" err="1"/>
              <a:t>halfatsq</a:t>
            </a:r>
            <a:r>
              <a:rPr lang="en-US" sz="1050" dirty="0"/>
              <a:t> = 0.5 * accel * </a:t>
            </a:r>
            <a:r>
              <a:rPr lang="en-US" sz="1050" dirty="0" err="1"/>
              <a:t>timetaken</a:t>
            </a:r>
            <a:r>
              <a:rPr lang="en-US" sz="1050" dirty="0"/>
              <a:t>**2</a:t>
            </a:r>
          </a:p>
          <a:p>
            <a:r>
              <a:rPr lang="en-US" sz="1050" dirty="0"/>
              <a:t>distance = </a:t>
            </a:r>
            <a:r>
              <a:rPr lang="en-US" sz="1050" dirty="0" err="1"/>
              <a:t>ut</a:t>
            </a:r>
            <a:r>
              <a:rPr lang="en-US" sz="1050" dirty="0"/>
              <a:t> + </a:t>
            </a:r>
            <a:r>
              <a:rPr lang="en-US" sz="1050" dirty="0" err="1"/>
              <a:t>halfatsq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#output answer to user</a:t>
            </a:r>
          </a:p>
          <a:p>
            <a:r>
              <a:rPr lang="en-US" sz="1050" dirty="0"/>
              <a:t>print ("distance is", distance)</a:t>
            </a:r>
          </a:p>
          <a:p>
            <a:endParaRPr lang="en-US" sz="1050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77BD4CB-2581-2471-9857-CDF1815E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3161"/>
            <a:ext cx="5798550" cy="10788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24E74A8-7FF8-284D-53CB-118E2F6CF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1261"/>
            <a:ext cx="5798550" cy="41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1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04D960-2134-1032-1CDF-FCB9AB3E7CEE}"/>
              </a:ext>
            </a:extLst>
          </p:cNvPr>
          <p:cNvSpPr txBox="1"/>
          <p:nvPr/>
        </p:nvSpPr>
        <p:spPr>
          <a:xfrm>
            <a:off x="8609557" y="1690062"/>
            <a:ext cx="327764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# Asking the user to input their costs of things</a:t>
            </a:r>
          </a:p>
          <a:p>
            <a:r>
              <a:rPr lang="en-US" sz="1100" dirty="0"/>
              <a:t>rent =  float(input("Input Rent Cost: "))</a:t>
            </a:r>
          </a:p>
          <a:p>
            <a:r>
              <a:rPr lang="en-US" sz="1100" dirty="0"/>
              <a:t>gas = float(input("Input Gas Cost: "))</a:t>
            </a:r>
          </a:p>
          <a:p>
            <a:r>
              <a:rPr lang="en-US" sz="1100" dirty="0"/>
              <a:t>electric = float(input("Input Electricity: "))</a:t>
            </a:r>
          </a:p>
          <a:p>
            <a:r>
              <a:rPr lang="en-US" sz="1100" dirty="0"/>
              <a:t>water = float(input("Input Water: "))</a:t>
            </a:r>
          </a:p>
          <a:p>
            <a:r>
              <a:rPr lang="en-US" sz="1100" dirty="0" err="1"/>
              <a:t>ctax</a:t>
            </a:r>
            <a:r>
              <a:rPr lang="en-US" sz="1100" dirty="0"/>
              <a:t> = float(input("Input Council Tax: "))</a:t>
            </a:r>
          </a:p>
          <a:p>
            <a:endParaRPr lang="en-US" sz="1100" dirty="0"/>
          </a:p>
          <a:p>
            <a:r>
              <a:rPr lang="en-US" sz="1100" dirty="0"/>
              <a:t># </a:t>
            </a:r>
            <a:r>
              <a:rPr lang="en-US" sz="1100" dirty="0" err="1"/>
              <a:t>Caculating</a:t>
            </a:r>
            <a:r>
              <a:rPr lang="en-US" sz="1100" dirty="0"/>
              <a:t> the Sum</a:t>
            </a:r>
          </a:p>
          <a:p>
            <a:r>
              <a:rPr lang="en-US" sz="1100" dirty="0"/>
              <a:t>total = rent + gas + electric + water + </a:t>
            </a:r>
            <a:r>
              <a:rPr lang="en-US" sz="1100" dirty="0" err="1"/>
              <a:t>ctax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# Printing the Output</a:t>
            </a:r>
          </a:p>
          <a:p>
            <a:r>
              <a:rPr lang="en-US" sz="1100" dirty="0"/>
              <a:t>print ("Your monthly </a:t>
            </a:r>
            <a:r>
              <a:rPr lang="en-US" sz="1100" dirty="0" err="1"/>
              <a:t>expences</a:t>
            </a:r>
            <a:r>
              <a:rPr lang="en-US" sz="1100" dirty="0"/>
              <a:t> are:")</a:t>
            </a:r>
          </a:p>
          <a:p>
            <a:r>
              <a:rPr lang="en-US" sz="1100" dirty="0"/>
              <a:t>print ("Rent:         £", rent)</a:t>
            </a:r>
          </a:p>
          <a:p>
            <a:r>
              <a:rPr lang="en-US" sz="1100" dirty="0"/>
              <a:t>print ("Gas:          £", gas)</a:t>
            </a:r>
          </a:p>
          <a:p>
            <a:r>
              <a:rPr lang="en-US" sz="1100" dirty="0"/>
              <a:t>print ("Electricity:  £", electric)</a:t>
            </a:r>
          </a:p>
          <a:p>
            <a:r>
              <a:rPr lang="en-US" sz="1100" dirty="0"/>
              <a:t>print ("Water:        £", water)</a:t>
            </a:r>
          </a:p>
          <a:p>
            <a:r>
              <a:rPr lang="en-US" sz="1100" dirty="0"/>
              <a:t>print ("Council Tax:  £", </a:t>
            </a:r>
            <a:r>
              <a:rPr lang="en-US" sz="1100" dirty="0" err="1"/>
              <a:t>ctax</a:t>
            </a:r>
            <a:r>
              <a:rPr lang="en-US" sz="1100" dirty="0"/>
              <a:t>)</a:t>
            </a:r>
          </a:p>
          <a:p>
            <a:r>
              <a:rPr lang="en-US" sz="1100" dirty="0"/>
              <a:t>print ("=================================")</a:t>
            </a:r>
          </a:p>
          <a:p>
            <a:r>
              <a:rPr lang="en-US" sz="1100" dirty="0"/>
              <a:t>print ("Total:        £", round(total,2))</a:t>
            </a:r>
          </a:p>
          <a:p>
            <a:r>
              <a:rPr lang="en-US" sz="1100" dirty="0"/>
              <a:t>print ("=================================")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20285-9F62-7FD6-31E8-FB22FF4F4FB8}"/>
              </a:ext>
            </a:extLst>
          </p:cNvPr>
          <p:cNvSpPr txBox="1"/>
          <p:nvPr/>
        </p:nvSpPr>
        <p:spPr>
          <a:xfrm>
            <a:off x="0" y="0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6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AE42384-1AC0-332D-EE4D-37A8340F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795510"/>
            <a:ext cx="4786856" cy="229320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0EA5329-C25C-7A7C-83CD-C40EEDC6E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80" y="515761"/>
            <a:ext cx="4227495" cy="31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2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7BEC50-E3FE-E9F8-1D99-C5046F4F6EFF}"/>
              </a:ext>
            </a:extLst>
          </p:cNvPr>
          <p:cNvSpPr txBox="1"/>
          <p:nvPr/>
        </p:nvSpPr>
        <p:spPr>
          <a:xfrm>
            <a:off x="5913120" y="1690062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def </a:t>
            </a:r>
            <a:r>
              <a:rPr lang="en-US" sz="1100" dirty="0" err="1"/>
              <a:t>convert_to_time</a:t>
            </a:r>
            <a:r>
              <a:rPr lang="en-US" sz="1100" dirty="0"/>
              <a:t>(seconds):</a:t>
            </a:r>
          </a:p>
          <a:p>
            <a:r>
              <a:rPr lang="en-US" sz="1100" dirty="0"/>
              <a:t>    # Calculate the number of hours by dividing the total seconds by 3600 (the number of seconds in an hour)</a:t>
            </a:r>
          </a:p>
          <a:p>
            <a:r>
              <a:rPr lang="en-US" sz="1100" dirty="0"/>
              <a:t>    hours = seconds // 3600</a:t>
            </a:r>
          </a:p>
          <a:p>
            <a:r>
              <a:rPr lang="en-US" sz="1100" dirty="0"/>
              <a:t>    # Calculate the number of minutes by dividing the remaining seconds (after hours) by 60</a:t>
            </a:r>
          </a:p>
          <a:p>
            <a:r>
              <a:rPr lang="en-US" sz="1100" dirty="0"/>
              <a:t>    minutes = (seconds % 3600) // 60</a:t>
            </a:r>
          </a:p>
          <a:p>
            <a:r>
              <a:rPr lang="en-US" sz="1100" dirty="0"/>
              <a:t>    # Calculate the remaining seconds after hours and minutes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remaining_seconds</a:t>
            </a:r>
            <a:r>
              <a:rPr lang="en-US" sz="1100" dirty="0"/>
              <a:t> = seconds % 60</a:t>
            </a:r>
          </a:p>
          <a:p>
            <a:r>
              <a:rPr lang="en-US" sz="1100" dirty="0"/>
              <a:t>    # Return the hours, minutes and seconds</a:t>
            </a:r>
          </a:p>
          <a:p>
            <a:r>
              <a:rPr lang="en-US" sz="1100" dirty="0"/>
              <a:t>    return hours, minutes, </a:t>
            </a:r>
            <a:r>
              <a:rPr lang="en-US" sz="1100" dirty="0" err="1"/>
              <a:t>remaining_seconds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# Prompt the user to enter the number of seconds</a:t>
            </a:r>
          </a:p>
          <a:p>
            <a:r>
              <a:rPr lang="en-US" sz="1100" dirty="0"/>
              <a:t>seconds = int(input("Enter the number of seconds: "))</a:t>
            </a:r>
          </a:p>
          <a:p>
            <a:endParaRPr lang="en-US" sz="1100" dirty="0"/>
          </a:p>
          <a:p>
            <a:r>
              <a:rPr lang="en-US" sz="1100" dirty="0"/>
              <a:t># Call the </a:t>
            </a:r>
            <a:r>
              <a:rPr lang="en-US" sz="1100" dirty="0" err="1"/>
              <a:t>convert_to_time</a:t>
            </a:r>
            <a:r>
              <a:rPr lang="en-US" sz="1100" dirty="0"/>
              <a:t> function and store the results in hours, minutes, and seconds variables</a:t>
            </a:r>
          </a:p>
          <a:p>
            <a:r>
              <a:rPr lang="en-US" sz="1100" dirty="0"/>
              <a:t>hours, minutes, seconds = </a:t>
            </a:r>
            <a:r>
              <a:rPr lang="en-US" sz="1100" dirty="0" err="1"/>
              <a:t>convert_to_time</a:t>
            </a:r>
            <a:r>
              <a:rPr lang="en-US" sz="1100" dirty="0"/>
              <a:t>(seconds)</a:t>
            </a:r>
          </a:p>
          <a:p>
            <a:endParaRPr lang="en-US" sz="1100" dirty="0"/>
          </a:p>
          <a:p>
            <a:r>
              <a:rPr lang="en-US" sz="1100" dirty="0"/>
              <a:t># Print the results</a:t>
            </a:r>
          </a:p>
          <a:p>
            <a:r>
              <a:rPr lang="en-US" sz="1100" dirty="0"/>
              <a:t>print("Input:   Hours:   Minutes:   Seconds:")</a:t>
            </a:r>
          </a:p>
          <a:p>
            <a:r>
              <a:rPr lang="en-US" sz="1100" dirty="0"/>
              <a:t>print("{0:&lt;8} {1:&lt;8} {2:&lt;8} {3:&lt;8}".format(seconds, hours, minutes, seconds))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C3FD953-C64F-EDCD-7E2B-E92740636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695" y="4100629"/>
            <a:ext cx="5957815" cy="106730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028FC64-20C9-3D50-4E40-E7D1AE57F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695" y="1690062"/>
            <a:ext cx="5913120" cy="19501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2D8D3B-22B4-8035-BE7D-CA1E103AEFD7}"/>
              </a:ext>
            </a:extLst>
          </p:cNvPr>
          <p:cNvSpPr txBox="1"/>
          <p:nvPr/>
        </p:nvSpPr>
        <p:spPr>
          <a:xfrm>
            <a:off x="0" y="0"/>
            <a:ext cx="135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7</a:t>
            </a:r>
          </a:p>
        </p:txBody>
      </p:sp>
    </p:spTree>
    <p:extLst>
      <p:ext uri="{BB962C8B-B14F-4D97-AF65-F5344CB8AC3E}">
        <p14:creationId xmlns:p14="http://schemas.microsoft.com/office/powerpoint/2010/main" val="324589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1116</Words>
  <Application>Microsoft Macintosh PowerPoint</Application>
  <PresentationFormat>Widescreen</PresentationFormat>
  <Paragraphs>145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 2013 - 2022</vt:lpstr>
      <vt:lpstr>Week2Tasks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Week2Tasks</dc:title>
  <dc:creator>VERMA Yumi</dc:creator>
  <cp:lastModifiedBy>VERMA Yumi</cp:lastModifiedBy>
  <cp:revision>1</cp:revision>
  <dcterms:created xsi:type="dcterms:W3CDTF">2023-02-02T00:13:23Z</dcterms:created>
  <dcterms:modified xsi:type="dcterms:W3CDTF">2023-02-02T00:50:16Z</dcterms:modified>
</cp:coreProperties>
</file>