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/>
    <p:restoredTop sz="96512"/>
  </p:normalViewPr>
  <p:slideViewPr>
    <p:cSldViewPr snapToGrid="0">
      <p:cViewPr>
        <p:scale>
          <a:sx n="100" d="100"/>
          <a:sy n="100" d="100"/>
        </p:scale>
        <p:origin x="124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6CC60-539F-A285-AD91-FCB6D2BFF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834C9-DB21-E077-223C-09046C01F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AAF85-B865-6771-7F56-F5B232A4F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83C6-6527-2A4D-9C3D-7BBC9182D624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EC2BE-310E-973C-E9B2-435F988F5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08EC2-C104-C55B-A504-A20A0C8C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0362-3058-6D4C-9344-B740C109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5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7FD45-D452-E055-393C-42738479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21390-0CB8-BC68-50DF-99FA56CFC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D08E2-02FE-3F96-C751-5A9E4408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83C6-6527-2A4D-9C3D-7BBC9182D624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13497-267C-AC31-F001-1C9575116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32995-B189-BD38-E0D0-B7E5F09E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0362-3058-6D4C-9344-B740C109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1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61122A-30E2-5146-FDAD-0DFF6F887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3ED86-5678-2F57-1A3F-B7200B601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12003-EDE7-271E-2068-0800957F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83C6-6527-2A4D-9C3D-7BBC9182D624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D02AB-B312-83B2-C9C5-B0C47067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6C4A8-BCA1-309A-318E-4316A2CE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0362-3058-6D4C-9344-B740C109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0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E3708-954B-9F69-9C61-4751CC0D0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846AD-3049-D723-A177-7C7F9FE86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4A4F8-E72A-7E3E-4C38-BD26F9589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83C6-6527-2A4D-9C3D-7BBC9182D624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C9AE4-4333-0688-2042-357D0DC7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E7AA6-47F2-3D99-9CD0-8C6D835C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0362-3058-6D4C-9344-B740C109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8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91E0-D394-B466-54C8-54158399F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DBAB7-FF5C-FAF2-02E9-A5596A6A9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0B426-E022-C46B-E264-7110FCCC1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83C6-6527-2A4D-9C3D-7BBC9182D624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E8697-A362-355A-7B6C-34F3EC4DD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CBBEB-9FFA-69B6-4B6D-BDB0B1E0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0362-3058-6D4C-9344-B740C109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0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50916-4A3A-6F36-4379-6A594554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51D42-E544-8CD9-7920-BB31BDF14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F2745-D51C-347C-EABF-1EA8D40F2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A9E42-B797-DE74-0D74-504CF09C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83C6-6527-2A4D-9C3D-7BBC9182D624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C9041-D0E7-18E7-4577-334E3AC7F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9996D-D4BE-7541-A72C-611EEB5CC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0362-3058-6D4C-9344-B740C109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5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164D4-B4DD-E3C6-8192-0A3CBF1F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2EACE-C6DC-782B-73D4-24793060C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EC452-8B0E-76E9-EEFC-8765B119A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8D97E2-4AF2-F649-66CE-337C38536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70CF12-A02B-1DDA-9F25-AE73918EA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3E00D5-6025-CC35-314C-47E0952D3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83C6-6527-2A4D-9C3D-7BBC9182D624}" type="datetimeFigureOut">
              <a:rPr lang="en-US" smtClean="0"/>
              <a:t>2/2/23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E65EC3-B4A2-F545-8DAB-A89C121C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6C69A-ADC4-7BF0-58FE-18815792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0362-3058-6D4C-9344-B740C109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4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F11C9-DD61-F43A-22EB-31A0BD0A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34A4A-FE6A-75A7-8A59-B79C06EDD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83C6-6527-2A4D-9C3D-7BBC9182D624}" type="datetimeFigureOut">
              <a:rPr lang="en-US" smtClean="0"/>
              <a:t>2/2/23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70593-8162-7B8B-79CD-63115429C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C8C5A-2EF3-6C16-C954-F9C8B1AB0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0362-3058-6D4C-9344-B740C109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6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74D0D-F814-9FE7-482B-E771A2EB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83C6-6527-2A4D-9C3D-7BBC9182D624}" type="datetimeFigureOut">
              <a:rPr lang="en-US" smtClean="0"/>
              <a:t>2/2/23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6E447-6858-5207-AEFB-82BBFB967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2B263-E40F-4092-0516-F279F248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0362-3058-6D4C-9344-B740C109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5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813B-D910-F88A-9457-6476565B1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CDBCE-C1D7-2AA9-820D-37EFAE361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37115-79BD-FF24-26B8-CC414BA1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8084F-BE6D-32B8-6DEC-867C8CA7E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83C6-6527-2A4D-9C3D-7BBC9182D624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69EB5-806C-28BC-8C7A-AC81AD82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3309B-E808-09A3-07F7-B0F055FA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0362-3058-6D4C-9344-B740C109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5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92EF1-2847-3FD6-364C-6F216416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EFC437-426B-A686-D7E5-067CE543E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6DEEB-9C9D-91C5-394B-B7E256BE8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DBF07-3A15-EB29-A248-D8441BB52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83C6-6527-2A4D-9C3D-7BBC9182D624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07758-79EE-6766-863F-FC6C788D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B1EF0-6227-3091-8717-32A6A7C4C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0362-3058-6D4C-9344-B740C109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2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EA77D5-EB3E-ADAD-76F5-158F36C13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A364F-3186-04C7-F08C-232BDD73A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CE7F8-B6E4-A739-4589-447AAF4E2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983C6-6527-2A4D-9C3D-7BBC9182D624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C8C04-9A61-D361-F82F-EEC4C9CFD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973FC-0A23-160F-1B0E-F775B03CD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30362-3058-6D4C-9344-B740C109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9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C319-D68C-9167-1F76-062626F4C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Week3 Tasks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6B2EF-E69F-E306-406E-D90A0E53B6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Yumi Verma</a:t>
            </a:r>
          </a:p>
        </p:txBody>
      </p:sp>
    </p:spTree>
    <p:extLst>
      <p:ext uri="{BB962C8B-B14F-4D97-AF65-F5344CB8AC3E}">
        <p14:creationId xmlns:p14="http://schemas.microsoft.com/office/powerpoint/2010/main" val="3009464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55A2C4-F97C-4EC5-C80B-439CEF63F3EA}"/>
              </a:ext>
            </a:extLst>
          </p:cNvPr>
          <p:cNvSpPr txBox="1"/>
          <p:nvPr/>
        </p:nvSpPr>
        <p:spPr>
          <a:xfrm>
            <a:off x="0" y="0"/>
            <a:ext cx="201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1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FC22439-3D8E-7D28-965C-6A052C6C5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34962"/>
            <a:ext cx="7772400" cy="17230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6759DD-6CCC-FF2C-4DED-B9351DBD8257}"/>
              </a:ext>
            </a:extLst>
          </p:cNvPr>
          <p:cNvSpPr txBox="1"/>
          <p:nvPr/>
        </p:nvSpPr>
        <p:spPr>
          <a:xfrm>
            <a:off x="7613374" y="887645"/>
            <a:ext cx="4578626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#define </a:t>
            </a:r>
            <a:r>
              <a:rPr lang="en-US" sz="900" dirty="0" err="1"/>
              <a:t>varibles</a:t>
            </a:r>
            <a:endParaRPr lang="en-US" sz="900" dirty="0"/>
          </a:p>
          <a:p>
            <a:r>
              <a:rPr lang="en-US" sz="900" dirty="0"/>
              <a:t>valid = False</a:t>
            </a:r>
          </a:p>
          <a:p>
            <a:r>
              <a:rPr lang="en-US" sz="900" dirty="0" err="1"/>
              <a:t>callrate</a:t>
            </a:r>
            <a:r>
              <a:rPr lang="en-US" sz="900" dirty="0"/>
              <a:t> = 0.15</a:t>
            </a:r>
          </a:p>
          <a:p>
            <a:r>
              <a:rPr lang="en-US" sz="900" dirty="0"/>
              <a:t>vat=0.2</a:t>
            </a:r>
          </a:p>
          <a:p>
            <a:endParaRPr lang="en-US" sz="900" dirty="0"/>
          </a:p>
          <a:p>
            <a:r>
              <a:rPr lang="en-US" sz="900" dirty="0"/>
              <a:t>#asking user how long the call was with error </a:t>
            </a:r>
            <a:r>
              <a:rPr lang="en-US" sz="900" dirty="0" err="1"/>
              <a:t>handeling</a:t>
            </a:r>
            <a:endParaRPr lang="en-US" sz="900" dirty="0"/>
          </a:p>
          <a:p>
            <a:r>
              <a:rPr lang="en-US" sz="900" dirty="0"/>
              <a:t>while not valid:</a:t>
            </a:r>
          </a:p>
          <a:p>
            <a:r>
              <a:rPr lang="en-US" sz="900" dirty="0"/>
              <a:t>	try:</a:t>
            </a:r>
          </a:p>
          <a:p>
            <a:r>
              <a:rPr lang="en-US" sz="900" dirty="0"/>
              <a:t>		</a:t>
            </a:r>
            <a:r>
              <a:rPr lang="en-US" sz="900" dirty="0" err="1"/>
              <a:t>time_mins</a:t>
            </a:r>
            <a:r>
              <a:rPr lang="en-US" sz="900" dirty="0"/>
              <a:t> = int(input("How long was the call: "))</a:t>
            </a:r>
          </a:p>
          <a:p>
            <a:r>
              <a:rPr lang="en-US" sz="900" dirty="0"/>
              <a:t>		valid = True</a:t>
            </a:r>
          </a:p>
          <a:p>
            <a:r>
              <a:rPr lang="en-US" sz="900" dirty="0"/>
              <a:t>	except </a:t>
            </a:r>
            <a:r>
              <a:rPr lang="en-US" sz="900" dirty="0" err="1"/>
              <a:t>ValueError</a:t>
            </a:r>
            <a:r>
              <a:rPr lang="en-US" sz="900" dirty="0"/>
              <a:t>:</a:t>
            </a:r>
          </a:p>
          <a:p>
            <a:r>
              <a:rPr lang="en-US" sz="900" dirty="0"/>
              <a:t>		print ("An unexpected error occurred")</a:t>
            </a:r>
          </a:p>
          <a:p>
            <a:endParaRPr lang="en-US" sz="900" dirty="0"/>
          </a:p>
          <a:p>
            <a:r>
              <a:rPr lang="en-US" sz="900" dirty="0"/>
              <a:t>#calculating price of call without vat</a:t>
            </a:r>
          </a:p>
          <a:p>
            <a:r>
              <a:rPr lang="en-US" sz="900" dirty="0" err="1"/>
              <a:t>calltimeprice</a:t>
            </a:r>
            <a:r>
              <a:rPr lang="en-US" sz="900" dirty="0"/>
              <a:t> = </a:t>
            </a:r>
            <a:r>
              <a:rPr lang="en-US" sz="900" dirty="0" err="1"/>
              <a:t>callrate</a:t>
            </a:r>
            <a:r>
              <a:rPr lang="en-US" sz="900" dirty="0"/>
              <a:t> * </a:t>
            </a:r>
            <a:r>
              <a:rPr lang="en-US" sz="900" dirty="0" err="1"/>
              <a:t>time_mins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#calculating vat</a:t>
            </a:r>
          </a:p>
          <a:p>
            <a:r>
              <a:rPr lang="en-US" sz="900" dirty="0" err="1"/>
              <a:t>totalvat</a:t>
            </a:r>
            <a:r>
              <a:rPr lang="en-US" sz="900" dirty="0"/>
              <a:t> = </a:t>
            </a:r>
            <a:r>
              <a:rPr lang="en-US" sz="900" dirty="0" err="1"/>
              <a:t>calltimeprice</a:t>
            </a:r>
            <a:r>
              <a:rPr lang="en-US" sz="900" dirty="0"/>
              <a:t> * vat</a:t>
            </a:r>
          </a:p>
          <a:p>
            <a:endParaRPr lang="en-US" sz="900" dirty="0"/>
          </a:p>
          <a:p>
            <a:r>
              <a:rPr lang="en-US" sz="900" dirty="0"/>
              <a:t>#calculating total price with vat</a:t>
            </a:r>
          </a:p>
          <a:p>
            <a:r>
              <a:rPr lang="en-US" sz="900" dirty="0" err="1"/>
              <a:t>totbill</a:t>
            </a:r>
            <a:r>
              <a:rPr lang="en-US" sz="900" dirty="0"/>
              <a:t> = </a:t>
            </a:r>
            <a:r>
              <a:rPr lang="en-US" sz="900" dirty="0" err="1"/>
              <a:t>calltimeprice</a:t>
            </a:r>
            <a:r>
              <a:rPr lang="en-US" sz="900" dirty="0"/>
              <a:t> + </a:t>
            </a:r>
            <a:r>
              <a:rPr lang="en-US" sz="900" dirty="0" err="1"/>
              <a:t>totalvat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#outputting to user</a:t>
            </a:r>
          </a:p>
          <a:p>
            <a:r>
              <a:rPr lang="en-US" sz="900" dirty="0"/>
              <a:t>print ("Number of Minutes used", </a:t>
            </a:r>
            <a:r>
              <a:rPr lang="en-US" sz="900" dirty="0" err="1"/>
              <a:t>time_mins</a:t>
            </a:r>
            <a:r>
              <a:rPr lang="en-US" sz="900" dirty="0"/>
              <a:t>)</a:t>
            </a:r>
          </a:p>
          <a:p>
            <a:r>
              <a:rPr lang="en-US" sz="900" dirty="0"/>
              <a:t>print ("Basic call charge: £",</a:t>
            </a:r>
            <a:r>
              <a:rPr lang="en-US" sz="900" dirty="0" err="1"/>
              <a:t>calltimeprice</a:t>
            </a:r>
            <a:r>
              <a:rPr lang="en-US" sz="900" dirty="0"/>
              <a:t>)</a:t>
            </a:r>
          </a:p>
          <a:p>
            <a:r>
              <a:rPr lang="en-US" sz="900" dirty="0"/>
              <a:t>print ("VAT due: £",</a:t>
            </a:r>
            <a:r>
              <a:rPr lang="en-US" sz="900" dirty="0" err="1"/>
              <a:t>totalvat</a:t>
            </a:r>
            <a:r>
              <a:rPr lang="en-US" sz="900" dirty="0"/>
              <a:t>)</a:t>
            </a:r>
          </a:p>
          <a:p>
            <a:r>
              <a:rPr lang="en-US" sz="900" dirty="0"/>
              <a:t>print ("Total bill: £",</a:t>
            </a:r>
            <a:r>
              <a:rPr lang="en-US" sz="900" dirty="0" err="1"/>
              <a:t>totbill</a:t>
            </a:r>
            <a:r>
              <a:rPr lang="en-US" sz="900" dirty="0"/>
              <a:t>)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D2936BBA-E8F3-CF42-8149-BA0307BD4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2840"/>
            <a:ext cx="5529565" cy="475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16450A-79D0-02CB-6AFF-3E103D1163F6}"/>
              </a:ext>
            </a:extLst>
          </p:cNvPr>
          <p:cNvSpPr txBox="1"/>
          <p:nvPr/>
        </p:nvSpPr>
        <p:spPr>
          <a:xfrm>
            <a:off x="0" y="0"/>
            <a:ext cx="201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5CDC54-EA45-88F6-0A8B-146FEF7E8B18}"/>
              </a:ext>
            </a:extLst>
          </p:cNvPr>
          <p:cNvSpPr txBox="1"/>
          <p:nvPr/>
        </p:nvSpPr>
        <p:spPr>
          <a:xfrm>
            <a:off x="9352722" y="3429000"/>
            <a:ext cx="31407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#users enter numbers</a:t>
            </a:r>
          </a:p>
          <a:p>
            <a:r>
              <a:rPr lang="en-US" sz="1200" dirty="0"/>
              <a:t>num1 = int(input("Enter first integer: "))</a:t>
            </a:r>
          </a:p>
          <a:p>
            <a:r>
              <a:rPr lang="en-US" sz="1200" dirty="0"/>
              <a:t>num2 = int(input("Enter second integer: "))</a:t>
            </a:r>
          </a:p>
          <a:p>
            <a:r>
              <a:rPr lang="en-US" sz="1200" dirty="0"/>
              <a:t>num3 = int(input("Enter third integer: "))</a:t>
            </a:r>
          </a:p>
          <a:p>
            <a:r>
              <a:rPr lang="en-US" sz="1200" dirty="0"/>
              <a:t>num4 = int(input("Enter fourth integer: "))</a:t>
            </a:r>
          </a:p>
          <a:p>
            <a:endParaRPr lang="en-US" sz="1200" dirty="0"/>
          </a:p>
          <a:p>
            <a:r>
              <a:rPr lang="en-US" sz="1200" dirty="0"/>
              <a:t>#work out the </a:t>
            </a:r>
            <a:r>
              <a:rPr lang="en-US" sz="1200" dirty="0" err="1"/>
              <a:t>avrage</a:t>
            </a:r>
            <a:endParaRPr lang="en-US" sz="1200" dirty="0"/>
          </a:p>
          <a:p>
            <a:r>
              <a:rPr lang="en-US" sz="1200" dirty="0"/>
              <a:t>avg = (num1 + num2 + num3 + num4) / 4</a:t>
            </a:r>
          </a:p>
          <a:p>
            <a:endParaRPr lang="en-US" sz="1200" dirty="0"/>
          </a:p>
          <a:p>
            <a:r>
              <a:rPr lang="en-US" sz="1200" dirty="0"/>
              <a:t>#print the </a:t>
            </a:r>
            <a:r>
              <a:rPr lang="en-US" sz="1200" dirty="0" err="1"/>
              <a:t>avrage</a:t>
            </a:r>
            <a:r>
              <a:rPr lang="en-US" sz="1200" dirty="0"/>
              <a:t> </a:t>
            </a:r>
          </a:p>
          <a:p>
            <a:r>
              <a:rPr lang="en-US" sz="1200" dirty="0"/>
              <a:t>print("Average is: " + str(avg))</a:t>
            </a:r>
          </a:p>
          <a:p>
            <a:endParaRPr lang="en-US" sz="1200" dirty="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1FB97B18-746D-1645-0AB2-B7935EC1A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7015"/>
            <a:ext cx="5601805" cy="1566732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4B90760A-CB48-1D97-983B-1C70F61D6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1732"/>
            <a:ext cx="5324186" cy="22614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CB8B5DD-EEF1-494A-4843-6054363387E1}"/>
              </a:ext>
            </a:extLst>
          </p:cNvPr>
          <p:cNvSpPr txBox="1"/>
          <p:nvPr/>
        </p:nvSpPr>
        <p:spPr>
          <a:xfrm>
            <a:off x="-1" y="2810411"/>
            <a:ext cx="201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C2FED4-8160-3849-4D1B-42B9E46274F5}"/>
              </a:ext>
            </a:extLst>
          </p:cNvPr>
          <p:cNvSpPr txBox="1"/>
          <p:nvPr/>
        </p:nvSpPr>
        <p:spPr>
          <a:xfrm>
            <a:off x="-2" y="4773747"/>
            <a:ext cx="201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2</a:t>
            </a:r>
          </a:p>
        </p:txBody>
      </p:sp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68075D56-CAD5-20B3-239F-F05AC4FFB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5144409"/>
            <a:ext cx="5739774" cy="171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16450A-79D0-02CB-6AFF-3E103D1163F6}"/>
              </a:ext>
            </a:extLst>
          </p:cNvPr>
          <p:cNvSpPr txBox="1"/>
          <p:nvPr/>
        </p:nvSpPr>
        <p:spPr>
          <a:xfrm>
            <a:off x="0" y="0"/>
            <a:ext cx="201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78C29-A5BC-0639-0EC8-482B47B512A2}"/>
              </a:ext>
            </a:extLst>
          </p:cNvPr>
          <p:cNvSpPr txBox="1"/>
          <p:nvPr/>
        </p:nvSpPr>
        <p:spPr>
          <a:xfrm>
            <a:off x="7550728" y="1015132"/>
            <a:ext cx="4641272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#error </a:t>
            </a:r>
            <a:r>
              <a:rPr lang="en-US" sz="1100" dirty="0" err="1"/>
              <a:t>handeling</a:t>
            </a:r>
            <a:endParaRPr lang="en-US" sz="1100" dirty="0"/>
          </a:p>
          <a:p>
            <a:r>
              <a:rPr lang="en-US" sz="1100" dirty="0"/>
              <a:t>valid = "false"</a:t>
            </a:r>
          </a:p>
          <a:p>
            <a:r>
              <a:rPr lang="en-US" sz="1100" dirty="0"/>
              <a:t>while valid  == "false":</a:t>
            </a:r>
          </a:p>
          <a:p>
            <a:r>
              <a:rPr lang="en-US" sz="1100" dirty="0"/>
              <a:t>	try:</a:t>
            </a:r>
          </a:p>
          <a:p>
            <a:r>
              <a:rPr lang="en-US" sz="1100" dirty="0"/>
              <a:t>		feet = int(input("Input height in Feet: "))</a:t>
            </a:r>
          </a:p>
          <a:p>
            <a:r>
              <a:rPr lang="en-US" sz="1100" dirty="0"/>
              <a:t>		inches = int(input("Input height in Inches: "))</a:t>
            </a:r>
          </a:p>
          <a:p>
            <a:r>
              <a:rPr lang="en-US" sz="1100" dirty="0"/>
              <a:t>		valid = "true"</a:t>
            </a:r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	except:</a:t>
            </a:r>
          </a:p>
          <a:p>
            <a:r>
              <a:rPr lang="en-US" sz="1100" dirty="0"/>
              <a:t>		print ("Try Again")</a:t>
            </a:r>
          </a:p>
          <a:p>
            <a:endParaRPr lang="en-US" sz="1100" dirty="0"/>
          </a:p>
          <a:p>
            <a:r>
              <a:rPr lang="en-US" sz="1100" dirty="0"/>
              <a:t>#cm conversion</a:t>
            </a:r>
          </a:p>
          <a:p>
            <a:endParaRPr lang="en-US" sz="1100" dirty="0"/>
          </a:p>
          <a:p>
            <a:r>
              <a:rPr lang="en-US" sz="1100" dirty="0"/>
              <a:t>cm1 = feet * 12</a:t>
            </a:r>
          </a:p>
          <a:p>
            <a:r>
              <a:rPr lang="en-US" sz="1100" dirty="0"/>
              <a:t>cm2 = cm1 + inches</a:t>
            </a:r>
          </a:p>
          <a:p>
            <a:r>
              <a:rPr lang="en-US" sz="1100" dirty="0"/>
              <a:t>cm = cm2 * 2.54</a:t>
            </a:r>
          </a:p>
          <a:p>
            <a:endParaRPr lang="en-US" sz="1100" dirty="0"/>
          </a:p>
          <a:p>
            <a:r>
              <a:rPr lang="en-US" sz="1100" dirty="0"/>
              <a:t>#calculation for </a:t>
            </a:r>
            <a:r>
              <a:rPr lang="en-US" sz="1100" dirty="0" err="1"/>
              <a:t>diffrent</a:t>
            </a:r>
            <a:r>
              <a:rPr lang="en-US" sz="1100" dirty="0"/>
              <a:t> </a:t>
            </a:r>
            <a:r>
              <a:rPr lang="en-US" sz="1100" dirty="0" err="1"/>
              <a:t>converions</a:t>
            </a:r>
            <a:r>
              <a:rPr lang="en-US" sz="1100" dirty="0"/>
              <a:t>.</a:t>
            </a:r>
          </a:p>
          <a:p>
            <a:r>
              <a:rPr lang="en-US" sz="1100" dirty="0"/>
              <a:t>km = cm / 100000</a:t>
            </a:r>
          </a:p>
          <a:p>
            <a:r>
              <a:rPr lang="en-US" sz="1100" dirty="0"/>
              <a:t>print ("Height in Kilometers: ",km)</a:t>
            </a:r>
          </a:p>
          <a:p>
            <a:endParaRPr lang="en-US" sz="1100" dirty="0"/>
          </a:p>
          <a:p>
            <a:r>
              <a:rPr lang="en-US" sz="1100" dirty="0"/>
              <a:t>m = cm / 100</a:t>
            </a:r>
          </a:p>
          <a:p>
            <a:r>
              <a:rPr lang="en-US" sz="1100" dirty="0"/>
              <a:t>print ("Height in </a:t>
            </a:r>
            <a:r>
              <a:rPr lang="en-US" sz="1100" dirty="0" err="1"/>
              <a:t>Meteres</a:t>
            </a:r>
            <a:r>
              <a:rPr lang="en-US" sz="1100" dirty="0"/>
              <a:t>: ",m)</a:t>
            </a:r>
          </a:p>
          <a:p>
            <a:endParaRPr lang="en-US" sz="1100" dirty="0"/>
          </a:p>
          <a:p>
            <a:r>
              <a:rPr lang="en-US" sz="1100" dirty="0"/>
              <a:t>#cm print</a:t>
            </a:r>
          </a:p>
          <a:p>
            <a:r>
              <a:rPr lang="en-US" sz="1100" dirty="0"/>
              <a:t>print ("Height in </a:t>
            </a:r>
            <a:r>
              <a:rPr lang="en-US" sz="1100" dirty="0" err="1"/>
              <a:t>Centimeteres</a:t>
            </a:r>
            <a:r>
              <a:rPr lang="en-US" sz="1100" dirty="0"/>
              <a:t>: ",cm)</a:t>
            </a:r>
          </a:p>
          <a:p>
            <a:endParaRPr lang="en-US" sz="1100" dirty="0"/>
          </a:p>
          <a:p>
            <a:r>
              <a:rPr lang="en-US" sz="1100" dirty="0"/>
              <a:t>mm = cm * 10</a:t>
            </a:r>
          </a:p>
          <a:p>
            <a:r>
              <a:rPr lang="en-US" sz="1100" dirty="0"/>
              <a:t>print ("Height in </a:t>
            </a:r>
            <a:r>
              <a:rPr lang="en-US" sz="1100" dirty="0" err="1"/>
              <a:t>Milimeteres</a:t>
            </a:r>
            <a:r>
              <a:rPr lang="en-US" sz="1100" dirty="0"/>
              <a:t>: ",mm)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065FC6D-DEB0-319B-74A2-184DFD968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1000"/>
            <a:ext cx="3366655" cy="3076622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64CA0A5-2F26-73E2-3E20-AEEB45AFE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24422"/>
            <a:ext cx="6927273" cy="170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16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373</Words>
  <Application>Microsoft Macintosh PowerPoint</Application>
  <PresentationFormat>Widescreen</PresentationFormat>
  <Paragraphs>75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 2013 - 2022</vt:lpstr>
      <vt:lpstr>Week3 Tasks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Week3 Tasks</dc:title>
  <dc:creator>VERMA Yumi</dc:creator>
  <cp:lastModifiedBy>VERMA Yumi</cp:lastModifiedBy>
  <cp:revision>2</cp:revision>
  <dcterms:created xsi:type="dcterms:W3CDTF">2023-02-02T00:50:21Z</dcterms:created>
  <dcterms:modified xsi:type="dcterms:W3CDTF">2023-02-02T01:16:27Z</dcterms:modified>
</cp:coreProperties>
</file>