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1" r:id="rId2"/>
    <p:sldId id="517" r:id="rId3"/>
    <p:sldId id="525" r:id="rId4"/>
    <p:sldId id="527" r:id="rId5"/>
    <p:sldId id="518" r:id="rId6"/>
    <p:sldId id="526" r:id="rId7"/>
    <p:sldId id="528" r:id="rId8"/>
    <p:sldId id="529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3" autoAdjust="0"/>
    <p:restoredTop sz="96405" autoAdjust="0"/>
  </p:normalViewPr>
  <p:slideViewPr>
    <p:cSldViewPr snapToGrid="0" snapToObjects="1">
      <p:cViewPr>
        <p:scale>
          <a:sx n="100" d="100"/>
          <a:sy n="100" d="100"/>
        </p:scale>
        <p:origin x="780" y="248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25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83A41C-F70C-4644-9754-DBF53490BF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7EB70-1667-42C9-8845-471633DC2F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CEB02-060F-4676-9BDD-37D13978EFB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5CF2FF-4DA6-4E22-83B3-211527BFB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1BF9A-BC02-40D2-BDC0-503FFE2BE0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0B6ED-5E7D-40B7-BA53-FBDE0FA2A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36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54AA-3A9A-4BD6-83AA-81FEEB71001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AACD-56ED-4B77-92B6-313D55958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5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0AACD-56ED-4B77-92B6-313D55958B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6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0AACD-56ED-4B77-92B6-313D55958B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8A0E-0B76-4DE9-84CE-DF480E423F6C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3953BB-B1B4-4EF2-A171-4CF1B9AF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833" y="6335767"/>
            <a:ext cx="2057400" cy="365125"/>
          </a:xfrm>
        </p:spPr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4E07AD-28EA-425F-BBF5-8F0DAF24C4D8}"/>
              </a:ext>
            </a:extLst>
          </p:cNvPr>
          <p:cNvGrpSpPr/>
          <p:nvPr userDrawn="1"/>
        </p:nvGrpSpPr>
        <p:grpSpPr>
          <a:xfrm>
            <a:off x="3302924" y="0"/>
            <a:ext cx="5841076" cy="6858000"/>
            <a:chOff x="3302924" y="0"/>
            <a:chExt cx="5841076" cy="685800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80627A1-4CAE-4DAA-BF8D-C9FBCCC0F2F0}"/>
                </a:ext>
              </a:extLst>
            </p:cNvPr>
            <p:cNvSpPr/>
            <p:nvPr/>
          </p:nvSpPr>
          <p:spPr>
            <a:xfrm>
              <a:off x="3302924" y="0"/>
              <a:ext cx="5710991" cy="685800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DB680D8-5624-46C1-B989-BDC22C466BE4}"/>
                </a:ext>
              </a:extLst>
            </p:cNvPr>
            <p:cNvSpPr/>
            <p:nvPr/>
          </p:nvSpPr>
          <p:spPr>
            <a:xfrm>
              <a:off x="3552306" y="0"/>
              <a:ext cx="5591694" cy="685800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71B59-F992-4363-98CD-53BB939DE32A}"/>
                </a:ext>
              </a:extLst>
            </p:cNvPr>
            <p:cNvSpPr/>
            <p:nvPr/>
          </p:nvSpPr>
          <p:spPr>
            <a:xfrm>
              <a:off x="7449737" y="0"/>
              <a:ext cx="1694263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3772CCF3-C9FC-4229-944C-A28DCF3BD3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9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99EF-F5A2-4607-9253-F5638D6F55B1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0A33-53DE-49F6-800B-A932AFF1AF8B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9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948FD-48E3-46D2-A696-FB8DB33F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10CEE-8896-4880-917A-D818F840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720D0-E785-47F2-837C-C3DF87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4347-1169-453F-9962-43F91881115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B3A6D-5D9B-4C8C-A559-68E1E88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4D8E0-7705-4D36-BA3E-9644FE9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0B0F-8231-4C69-852C-54ECB9C41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F29-95C7-49AE-9C0C-11C9F633F5CD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2DE8A1-B639-46D3-8CAB-E5C5E363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6833" y="63357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EFA4-E98C-BF43-B82E-9127DB2D250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2C1AD2-8DBE-40B6-BF5B-803E905AA068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5D1064FC-0132-47CB-9F20-4070273961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AB64CE5-2E0C-4647-BCDA-CC5F6ED7B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019" y="162676"/>
            <a:ext cx="7886700" cy="548080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ea typeface="+mn-ea"/>
              </a:defRPr>
            </a:lvl1pPr>
          </a:lstStyle>
          <a:p>
            <a:r>
              <a:rPr lang="en-US" altLang="ko-KR" dirty="0"/>
              <a:t>Python Style Guide (</a:t>
            </a:r>
            <a:r>
              <a:rPr lang="ko-KR" altLang="en-US" dirty="0"/>
              <a:t>제목 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DD01-7F70-435F-8AFC-025E588F98F7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6833" y="6335767"/>
            <a:ext cx="2057400" cy="365125"/>
          </a:xfrm>
        </p:spPr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5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DBA-482E-416B-9DD7-AE8779DFD8A8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8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D89-DCE1-483A-9B19-81DF842F828E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4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EE6-210E-4E27-ACB5-82527078BED7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5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5830-4960-47E9-97E6-5BF9CFBD20C4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9F062C-2E28-4386-98C9-C1B1C2CE40FB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9EB58536-F7CB-43E7-84F6-D00951C5F0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D7C88AF-EBB6-4C18-A505-838FD6D4E096}"/>
              </a:ext>
            </a:extLst>
          </p:cNvPr>
          <p:cNvGrpSpPr/>
          <p:nvPr userDrawn="1"/>
        </p:nvGrpSpPr>
        <p:grpSpPr>
          <a:xfrm>
            <a:off x="8484622" y="491992"/>
            <a:ext cx="503694" cy="508718"/>
            <a:chOff x="8484622" y="540091"/>
            <a:chExt cx="503694" cy="5087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F91404-F12F-4764-A6B0-FB2BFE6DCFFC}"/>
                </a:ext>
              </a:extLst>
            </p:cNvPr>
            <p:cNvSpPr/>
            <p:nvPr/>
          </p:nvSpPr>
          <p:spPr>
            <a:xfrm>
              <a:off x="8484622" y="601590"/>
              <a:ext cx="503694" cy="38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ìí¸ë¦¬ ë¡ê³ ì ëí ì´ë¯¸ì§ ê²ìê²°ê³¼">
              <a:extLst>
                <a:ext uri="{FF2B5EF4-FFF2-40B4-BE49-F238E27FC236}">
                  <a16:creationId xmlns:a16="http://schemas.microsoft.com/office/drawing/2014/main" id="{C21F3290-1F51-4E5C-9F77-B1AC33721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822" y="540091"/>
              <a:ext cx="427494" cy="50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1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39C-6217-48F5-81D2-9DDE508CD2A7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3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1420-5C8E-4B93-827F-7FCCD1343F3A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6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746" y="104597"/>
            <a:ext cx="8281640" cy="63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Python Style Guide (</a:t>
            </a:r>
            <a:r>
              <a:rPr lang="ko-KR" altLang="en-US" dirty="0"/>
              <a:t>제목 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E514-8EB8-474A-9006-4A73D19022C2}" type="datetime1">
              <a:rPr kumimoji="1" lang="ko-KR" altLang="en-US" smtClean="0"/>
              <a:t>2022-03-11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833" y="63357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EFA4-E98C-BF43-B82E-9127DB2D250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20EE2A-0CFD-461E-A240-0B26E741321A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00017401-3982-447F-B00D-DDF26FB3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08D0B3C-8D92-4B9D-BEEF-54D9CAB16D18}"/>
              </a:ext>
            </a:extLst>
          </p:cNvPr>
          <p:cNvGrpSpPr/>
          <p:nvPr userDrawn="1"/>
        </p:nvGrpSpPr>
        <p:grpSpPr>
          <a:xfrm>
            <a:off x="8484621" y="491992"/>
            <a:ext cx="575295" cy="508718"/>
            <a:chOff x="8484621" y="540091"/>
            <a:chExt cx="575295" cy="5087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2BBCC8-E005-4FB4-BA40-545D0008C6B9}"/>
                </a:ext>
              </a:extLst>
            </p:cNvPr>
            <p:cNvSpPr/>
            <p:nvPr/>
          </p:nvSpPr>
          <p:spPr>
            <a:xfrm>
              <a:off x="8484621" y="601590"/>
              <a:ext cx="575295" cy="38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 descr="ìí¸ë¦¬ ë¡ê³ ì ëí ì´ë¯¸ì§ ê²ìê²°ê³¼">
              <a:extLst>
                <a:ext uri="{FF2B5EF4-FFF2-40B4-BE49-F238E27FC236}">
                  <a16:creationId xmlns:a16="http://schemas.microsoft.com/office/drawing/2014/main" id="{840E86B3-67C1-4426-834E-6E7AD017C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822" y="540091"/>
              <a:ext cx="427494" cy="50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0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4F77F-9AED-4AD7-9959-33D66368C43B}"/>
              </a:ext>
            </a:extLst>
          </p:cNvPr>
          <p:cNvSpPr txBox="1"/>
          <p:nvPr/>
        </p:nvSpPr>
        <p:spPr>
          <a:xfrm>
            <a:off x="4356712" y="1600872"/>
            <a:ext cx="471978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kumimoji="1"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아카데미</a:t>
            </a:r>
            <a:endParaRPr kumimoji="1" lang="en-US" altLang="ko-KR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</a:t>
            </a:r>
            <a:r>
              <a:rPr kumimoji="1"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with </a:t>
            </a:r>
            <a:r>
              <a:rPr kumimoji="1"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Rapsberry</a:t>
            </a:r>
            <a:r>
              <a:rPr kumimoji="1"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BDC63-EE7B-4DED-9226-BA854711F2F1}"/>
              </a:ext>
            </a:extLst>
          </p:cNvPr>
          <p:cNvSpPr txBox="1"/>
          <p:nvPr/>
        </p:nvSpPr>
        <p:spPr>
          <a:xfrm>
            <a:off x="6784109" y="4546513"/>
            <a:ext cx="20313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2022. 05.</a:t>
            </a: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황유민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yumin@etri.re.kr</a:t>
            </a:r>
          </a:p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에너지지능화연구실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ê°ì, ëì²´, êµ¬ê·¼, ìì§, ê°ë, ë³´ì¡´, ìì½, ìí, ìëì§, íê²½, ê·¸ëí½, ìì´ì½, ì¼ë¬ì¤í¸">
            <a:extLst>
              <a:ext uri="{FF2B5EF4-FFF2-40B4-BE49-F238E27FC236}">
                <a16:creationId xmlns:a16="http://schemas.microsoft.com/office/drawing/2014/main" id="{37BC5784-B2F7-452F-AF5D-9F596BD6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9" y="1151413"/>
            <a:ext cx="2878087" cy="28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C8C79A-CD2F-4E86-8706-AE9788EA6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31C496-7D6A-4B96-8AD7-511B18E5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C298D5-A1F5-4328-A195-C83452EA88E6}"/>
              </a:ext>
            </a:extLst>
          </p:cNvPr>
          <p:cNvSpPr/>
          <p:nvPr/>
        </p:nvSpPr>
        <p:spPr>
          <a:xfrm>
            <a:off x="416076" y="889548"/>
            <a:ext cx="625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Calibri" panose="020F0502020204030204" pitchFamily="34" charset="0"/>
              </a:rPr>
              <a:t>Object Detection with </a:t>
            </a:r>
            <a:r>
              <a:rPr lang="en-US" altLang="ko-KR" sz="1600" dirty="0" err="1">
                <a:latin typeface="Calibri" panose="020F0502020204030204" pitchFamily="34" charset="0"/>
              </a:rPr>
              <a:t>RapsberryPi</a:t>
            </a:r>
            <a:endParaRPr lang="en-US" altLang="ko-KR" sz="1600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That is a dog">
            <a:extLst>
              <a:ext uri="{FF2B5EF4-FFF2-40B4-BE49-F238E27FC236}">
                <a16:creationId xmlns:a16="http://schemas.microsoft.com/office/drawing/2014/main" id="{9720FFC0-A91E-48B7-A7DE-C15B89B5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72" y="1264199"/>
            <a:ext cx="7241476" cy="46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BE52CF-89F2-42B8-ABFD-B30CE99A0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D1C7F8-389F-4100-89CD-D2F1D584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RapsberryPi</a:t>
            </a:r>
            <a:r>
              <a:rPr lang="en-US" altLang="ko-KR" dirty="0"/>
              <a:t> Install &amp; Setting</a:t>
            </a:r>
            <a:endParaRPr lang="ko-KR" altLang="en-US" dirty="0"/>
          </a:p>
        </p:txBody>
      </p:sp>
      <p:pic>
        <p:nvPicPr>
          <p:cNvPr id="1026" name="Picture 2" descr="라즈베리 파이에 최적인 운영 체제(OS) 20가지! 지금 설치해보세요! - 서지스윈 @IT. 블로그 매거진.">
            <a:extLst>
              <a:ext uri="{FF2B5EF4-FFF2-40B4-BE49-F238E27FC236}">
                <a16:creationId xmlns:a16="http://schemas.microsoft.com/office/drawing/2014/main" id="{6765C484-0F39-4A06-BA71-42272F31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97" y="3748843"/>
            <a:ext cx="3967170" cy="276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3 Cctv Shop, 51% OFF | www.vetyvet.com">
            <a:extLst>
              <a:ext uri="{FF2B5EF4-FFF2-40B4-BE49-F238E27FC236}">
                <a16:creationId xmlns:a16="http://schemas.microsoft.com/office/drawing/2014/main" id="{FEBD794F-E9A3-4EFC-8E48-C183C350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97" y="1030599"/>
            <a:ext cx="3967170" cy="25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1.daumcdn.net/cfile/tistory/225BED3F55B18BEF2A">
            <a:extLst>
              <a:ext uri="{FF2B5EF4-FFF2-40B4-BE49-F238E27FC236}">
                <a16:creationId xmlns:a16="http://schemas.microsoft.com/office/drawing/2014/main" id="{A843DAF2-4440-4486-A18C-E40ADEB1B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7686" r="8440" b="14352"/>
          <a:stretch/>
        </p:blipFill>
        <p:spPr bwMode="auto">
          <a:xfrm>
            <a:off x="304800" y="1030599"/>
            <a:ext cx="4413161" cy="25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라즈베리파이에 우분투 리눅스 설치하기 - 데브보노의 블로그">
            <a:extLst>
              <a:ext uri="{FF2B5EF4-FFF2-40B4-BE49-F238E27FC236}">
                <a16:creationId xmlns:a16="http://schemas.microsoft.com/office/drawing/2014/main" id="{83BE19DF-CAE1-4589-8816-48F2EC2B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48843"/>
            <a:ext cx="4413161" cy="276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0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DBC82-F1F0-49F4-8EA8-82A78B27B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8F4D5E-2900-498D-AD4E-CDA1816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Guide &amp; Code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BCB2F-ABDE-4FCF-A98C-9F733083CCEC}"/>
              </a:ext>
            </a:extLst>
          </p:cNvPr>
          <p:cNvSpPr/>
          <p:nvPr/>
        </p:nvSpPr>
        <p:spPr>
          <a:xfrm>
            <a:off x="416076" y="889548"/>
            <a:ext cx="625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Calibri" panose="020F0502020204030204" pitchFamily="34" charset="0"/>
              </a:rPr>
              <a:t>Github.com/</a:t>
            </a:r>
            <a:r>
              <a:rPr lang="en-US" altLang="ko-KR" sz="1600" b="1" dirty="0" err="1">
                <a:latin typeface="Calibri" panose="020F0502020204030204" pitchFamily="34" charset="0"/>
              </a:rPr>
              <a:t>yumin</a:t>
            </a:r>
            <a:r>
              <a:rPr lang="en-US" altLang="ko-KR" sz="1600" b="1" dirty="0">
                <a:latin typeface="Calibri" panose="020F0502020204030204" pitchFamily="34" charset="0"/>
              </a:rPr>
              <a:t>-h/</a:t>
            </a:r>
            <a:r>
              <a:rPr lang="en-US" altLang="ko-KR" sz="1600" b="1" dirty="0" err="1">
                <a:latin typeface="Calibri" panose="020F0502020204030204" pitchFamily="34" charset="0"/>
              </a:rPr>
              <a:t>AI_academi-EmbeddedAI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FA135D-F7B6-433F-9067-6D5198CA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18" y="1313646"/>
            <a:ext cx="7491212" cy="49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5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9A0335-DA3C-48F6-856D-6E1E6AE2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19C9B-16B2-4223-A1F1-B6B5A5B4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438A4-5013-4AC9-9BEA-E140AEF98539}"/>
              </a:ext>
            </a:extLst>
          </p:cNvPr>
          <p:cNvSpPr/>
          <p:nvPr/>
        </p:nvSpPr>
        <p:spPr>
          <a:xfrm>
            <a:off x="401870" y="905091"/>
            <a:ext cx="62596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영상 히스토그램 </a:t>
            </a:r>
            <a:r>
              <a:rPr lang="ko-KR" altLang="en-US" b="1" dirty="0" err="1"/>
              <a:t>평활화</a:t>
            </a:r>
            <a:r>
              <a:rPr lang="ko-KR" altLang="en-US" b="1" dirty="0"/>
              <a:t> </a:t>
            </a:r>
            <a:r>
              <a:rPr lang="en-US" altLang="ko-KR" b="1" dirty="0"/>
              <a:t>- cv2.equlizeHist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OpenCV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에서 제공하는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cv2.equlizeHist 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함수</a:t>
            </a:r>
            <a:endParaRPr lang="en-US" altLang="ko-KR" sz="3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8EAF4379-569E-4F49-8BC0-29AD6474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568"/>
          <a:stretch/>
        </p:blipFill>
        <p:spPr>
          <a:xfrm>
            <a:off x="1805188" y="1564636"/>
            <a:ext cx="5533623" cy="200073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2D8E82B0-CA73-47FC-AA7F-D626E3DE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92" y="3644720"/>
            <a:ext cx="6201772" cy="32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7AE07-C4DB-4FC9-8CA7-0FD1AE26D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6C26A7-21F0-46FD-B91F-7A81BD75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TFLite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06A4D-FEAA-423B-A2D6-A4460929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" y="1228102"/>
            <a:ext cx="6794447" cy="2839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524D84-6F6C-497F-B933-091F3E45BE3E}"/>
              </a:ext>
            </a:extLst>
          </p:cNvPr>
          <p:cNvSpPr/>
          <p:nvPr/>
        </p:nvSpPr>
        <p:spPr>
          <a:xfrm>
            <a:off x="416076" y="889548"/>
            <a:ext cx="625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Calibri" panose="020F0502020204030204" pitchFamily="34" charset="0"/>
              </a:rPr>
              <a:t>TensorFlow Hub (</a:t>
            </a:r>
            <a:r>
              <a:rPr lang="en-US" altLang="ko-KR" sz="1600" b="1" dirty="0" err="1">
                <a:latin typeface="Calibri" panose="020F0502020204030204" pitchFamily="34" charset="0"/>
              </a:rPr>
              <a:t>tfhub.dev</a:t>
            </a:r>
            <a:r>
              <a:rPr lang="en-US" altLang="ko-KR" sz="1600" b="1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7723F1-2E4E-44A7-A0FF-2737034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7" y="4097337"/>
            <a:ext cx="3445300" cy="421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279D82-B83E-486B-8FBC-17DE70BA4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003"/>
          <a:stretch/>
        </p:blipFill>
        <p:spPr>
          <a:xfrm>
            <a:off x="1528832" y="4549482"/>
            <a:ext cx="2209731" cy="2008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DE965F-5928-4C9E-B7FF-D4E8EBE69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991" y="3829107"/>
            <a:ext cx="3426573" cy="2971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ED589-E89A-4F23-80A3-8077A1910609}"/>
              </a:ext>
            </a:extLst>
          </p:cNvPr>
          <p:cNvSpPr txBox="1"/>
          <p:nvPr/>
        </p:nvSpPr>
        <p:spPr>
          <a:xfrm>
            <a:off x="6338888" y="3028893"/>
            <a:ext cx="2995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M. Tan, R. Pang and Q. V. Le, "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: Scalable and efficient object detection" in arXiv:1911.09070, 2019, [online] Available: http://arxiv.org/abs/1911.09070.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16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97DFD-02C5-46EA-9EFD-B4A8F5D0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1865F6-ABAE-47A5-99DD-BB8AEC0C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4"/>
            <a:ext cx="4960467" cy="40296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1DD83E-C948-466C-9EEB-2A6A0FF6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2899824"/>
            <a:ext cx="5634038" cy="39581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15F8F1-8D7B-42EF-92DB-8587B7B363A9}"/>
              </a:ext>
            </a:extLst>
          </p:cNvPr>
          <p:cNvSpPr/>
          <p:nvPr/>
        </p:nvSpPr>
        <p:spPr>
          <a:xfrm>
            <a:off x="3935401" y="3186113"/>
            <a:ext cx="5160974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246DB2-861A-4A54-B5BE-2F4109E4C95A}"/>
              </a:ext>
            </a:extLst>
          </p:cNvPr>
          <p:cNvSpPr/>
          <p:nvPr/>
        </p:nvSpPr>
        <p:spPr>
          <a:xfrm>
            <a:off x="373790" y="371475"/>
            <a:ext cx="3512410" cy="339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5C6D7D-8D97-4B14-B8F2-F339EA76A974}"/>
              </a:ext>
            </a:extLst>
          </p:cNvPr>
          <p:cNvSpPr/>
          <p:nvPr/>
        </p:nvSpPr>
        <p:spPr>
          <a:xfrm>
            <a:off x="421410" y="1590685"/>
            <a:ext cx="4012477" cy="339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27B1BC-60A3-44F2-BC5D-6C1D062E889F}"/>
              </a:ext>
            </a:extLst>
          </p:cNvPr>
          <p:cNvSpPr/>
          <p:nvPr/>
        </p:nvSpPr>
        <p:spPr>
          <a:xfrm>
            <a:off x="421413" y="2781320"/>
            <a:ext cx="2255112" cy="339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4643C9-DC3E-4A67-ADD9-B03B4608BC27}"/>
              </a:ext>
            </a:extLst>
          </p:cNvPr>
          <p:cNvSpPr/>
          <p:nvPr/>
        </p:nvSpPr>
        <p:spPr>
          <a:xfrm>
            <a:off x="4164006" y="4605338"/>
            <a:ext cx="2551119" cy="200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AE691D-ADAF-46D8-B4A8-B6C4FBBFD6A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5439566" y="3714750"/>
            <a:ext cx="1076322" cy="89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39E5C3-8898-4A19-BCB1-A19AD515D923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flipH="1" flipV="1">
            <a:off x="1548969" y="3120602"/>
            <a:ext cx="2615037" cy="158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FDF992-C695-4438-BB86-D2C350D13A10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1548969" y="710757"/>
            <a:ext cx="581026" cy="207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3F9905-77D8-437D-B0EB-D46788B51A58}"/>
              </a:ext>
            </a:extLst>
          </p:cNvPr>
          <p:cNvCxnSpPr>
            <a:endCxn id="13" idx="0"/>
          </p:cNvCxnSpPr>
          <p:nvPr/>
        </p:nvCxnSpPr>
        <p:spPr>
          <a:xfrm>
            <a:off x="2166938" y="710757"/>
            <a:ext cx="260711" cy="87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73F488BC-BFAA-4342-B5AC-4E2FB130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005" y="162676"/>
            <a:ext cx="3993713" cy="548080"/>
          </a:xfrm>
        </p:spPr>
        <p:txBody>
          <a:bodyPr/>
          <a:lstStyle/>
          <a:p>
            <a:r>
              <a:rPr lang="en-US" altLang="ko-KR" dirty="0" err="1"/>
              <a:t>tf.lite.Interpreter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C25EE6-2D46-4654-8839-F386B67F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26986E-3FCB-428F-8187-472784F1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Object Detection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47ACA2-5973-463A-9283-50CFA0AC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71725"/>
            <a:ext cx="3028949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1E1F7D-9B11-4967-80B7-AE1B2009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371725"/>
            <a:ext cx="3028949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ABE410-C6D9-4689-8995-65AEB3DDA3C1}"/>
              </a:ext>
            </a:extLst>
          </p:cNvPr>
          <p:cNvSpPr/>
          <p:nvPr/>
        </p:nvSpPr>
        <p:spPr>
          <a:xfrm>
            <a:off x="477989" y="1228102"/>
            <a:ext cx="625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 err="1">
                <a:latin typeface="Calibri" panose="020F0502020204030204" pitchFamily="34" charset="0"/>
              </a:rPr>
              <a:t>Efficientdet</a:t>
            </a:r>
            <a:r>
              <a:rPr lang="en-US" altLang="ko-KR" sz="1600" b="1" dirty="0">
                <a:latin typeface="Calibri" panose="020F0502020204030204" pitchFamily="34" charset="0"/>
              </a:rPr>
              <a:t> (1,000 class)</a:t>
            </a:r>
          </a:p>
        </p:txBody>
      </p:sp>
    </p:spTree>
    <p:extLst>
      <p:ext uri="{BB962C8B-B14F-4D97-AF65-F5344CB8AC3E}">
        <p14:creationId xmlns:p14="http://schemas.microsoft.com/office/powerpoint/2010/main" val="26185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27AF9-DAAA-41E0-A312-05F1C8EC8C40}"/>
              </a:ext>
            </a:extLst>
          </p:cNvPr>
          <p:cNvSpPr txBox="1"/>
          <p:nvPr/>
        </p:nvSpPr>
        <p:spPr>
          <a:xfrm>
            <a:off x="5182245" y="2732839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+mj-lt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4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120288</TotalTime>
  <Words>137</Words>
  <Application>Microsoft Office PowerPoint</Application>
  <PresentationFormat>화면 슬라이드 쇼(4:3)</PresentationFormat>
  <Paragraphs>33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Goal</vt:lpstr>
      <vt:lpstr>RapsberryPi Install &amp; Setting</vt:lpstr>
      <vt:lpstr>Install Guide &amp; Code</vt:lpstr>
      <vt:lpstr>Preprocessing</vt:lpstr>
      <vt:lpstr>TFLite</vt:lpstr>
      <vt:lpstr>tf.lite.Interpreter</vt:lpstr>
      <vt:lpstr>Multiple Object Detection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에덴</dc:creator>
  <cp:lastModifiedBy>황유민</cp:lastModifiedBy>
  <cp:revision>812</cp:revision>
  <dcterms:created xsi:type="dcterms:W3CDTF">2019-03-28T02:53:03Z</dcterms:created>
  <dcterms:modified xsi:type="dcterms:W3CDTF">2022-05-02T05:53:11Z</dcterms:modified>
</cp:coreProperties>
</file>