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 varScale="1">
        <p:scale>
          <a:sx n="88" d="100"/>
          <a:sy n="88" d="100"/>
        </p:scale>
        <p:origin x="4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CA27-A6B3-91B2-D10A-23E8133A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DFE4-0CB1-AE00-6F51-2F265BBF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2AD8-5BB3-C39B-8630-ADDEAEE1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6779-DFE3-41C3-1F49-705F30F0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988F-F658-E9E4-3390-EF342CDD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FC41-2AB0-FFD0-F31E-F77EEAC2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7179-6E2C-C965-0861-B9790A1C1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3BEA-6FBC-1FC8-9E2E-8E3AA29C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8835-851D-2B3F-6675-2A275508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AE8C-5783-0840-7D04-8D057237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DF811-0E27-14A4-2FA3-989D83484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A65A5-E6F2-EDF3-C901-6ECC3EFF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D9B6-76A4-3E7D-1B7E-A7F0DAB0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AB0D-D720-E24F-C51A-409BA237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6D83-EB02-BDBC-E828-3C043AE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BF12-F4ED-6506-7E68-BDBEA4E6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2D39-B589-67FB-57B4-989BB688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3F12-AE38-20B0-D7D5-C517A6B5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81B2-D731-4E20-ED39-DEB4D30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859F-ED43-CC38-CD78-92AF3ABA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24D4-A3E5-24AD-F39A-56D4C7E3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E8D2-D858-1546-B974-A43A1857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2BF9-E8CE-2E25-6A09-CF16EC8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55BF-2260-4C6D-CFBE-B9FC849C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5BCF-470E-2242-C1B5-67BFE67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F042-96F3-B71F-4C8A-886319F3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098F-5897-84CC-FD55-01FE6F3E8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F165-9B0F-048E-3CCF-A29346FA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842D-6FCB-BBED-AFA1-37699F08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7CC7-3E98-4370-FB50-C4406E9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371E-5361-1B69-2D75-23B40CE1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33D3-C835-4440-C269-377CC48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5F1C-6EA9-EB39-F9B0-04D46B32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BF9C3-81C8-F579-0512-E64DED11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6F112-7822-96E7-0FE1-FDAAC0C9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F6CB-2C3B-AE47-9135-B3082972F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85260-ECE6-E16A-912B-766668C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8B162-D6B8-D568-5D57-E87DEA16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30285-AE8E-80D9-5D8F-7C91ED2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4C3-0B4A-D514-BA8C-C2A76F8D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D589-F9A1-0462-ED8F-E7F453A0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50849-C83D-1B17-8AC9-7015F3DE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BC59B-DA5F-4CC3-E8F1-FA96BE6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45602-20A4-AB13-8807-3010E7C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64F27-0ED7-3F3C-6B0A-30778F4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85FE2-CF55-2FF3-F422-3C752358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88E2-A077-89A5-278A-4FBD8C0E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69FD-5264-DED8-EA1D-72C8E7DC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E52D4-30D5-D114-CD1B-54BF33FB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5861-D683-0DFA-E063-9A56F963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0AB3-61C0-1BCD-1442-CAC01826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C61A7-9E91-534A-C588-61F52A2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317A-AF48-B4D2-D19E-F57AA372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165C0-8B77-2277-4E45-8D022301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65E69-AAF5-D78F-7F2B-65042BBC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6D19-2077-4735-A065-9A641EE9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3A8E-4912-7A8D-933B-82900B6D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14B8-7B52-7E63-910D-019A16C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0ED30-4D6C-1467-9911-5CDE21E8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0488-A308-D254-93B2-2E8A623C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2A7B-64C1-37BA-3D8B-59160629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0C4-6244-465D-A805-68D4D0DFF3D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D52D-4C33-840C-317B-6860609B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C0C3-DF0B-BF45-4C42-E71E217C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B342-8698-4FB1-9875-83ACFA649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65F4D54-EBD9-5830-454E-7311ACCCC097}"/>
              </a:ext>
            </a:extLst>
          </p:cNvPr>
          <p:cNvGrpSpPr/>
          <p:nvPr/>
        </p:nvGrpSpPr>
        <p:grpSpPr>
          <a:xfrm>
            <a:off x="1231761" y="1270633"/>
            <a:ext cx="9237762" cy="4687972"/>
            <a:chOff x="1036745" y="585915"/>
            <a:chExt cx="9237762" cy="4687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C27E86-53DF-800B-E518-8D8B060276CC}"/>
                </a:ext>
              </a:extLst>
            </p:cNvPr>
            <p:cNvSpPr/>
            <p:nvPr/>
          </p:nvSpPr>
          <p:spPr>
            <a:xfrm>
              <a:off x="1036745" y="675961"/>
              <a:ext cx="1617078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Survey 2007-2008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(n=10149)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B57E8E-F7DA-3C0F-F5D4-E0DE09DFCC1E}"/>
                </a:ext>
              </a:extLst>
            </p:cNvPr>
            <p:cNvSpPr/>
            <p:nvPr/>
          </p:nvSpPr>
          <p:spPr>
            <a:xfrm>
              <a:off x="1036745" y="1592780"/>
              <a:ext cx="1617078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Survey 2009-2010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(n=10537)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FD4C35-9AEF-6F57-CA10-8545D49626EE}"/>
                </a:ext>
              </a:extLst>
            </p:cNvPr>
            <p:cNvSpPr/>
            <p:nvPr/>
          </p:nvSpPr>
          <p:spPr>
            <a:xfrm>
              <a:off x="1036745" y="2509599"/>
              <a:ext cx="1617078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Survey 2011-2012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(n=9756)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64E606-318E-DC72-420C-84833AED8A0B}"/>
                </a:ext>
              </a:extLst>
            </p:cNvPr>
            <p:cNvSpPr/>
            <p:nvPr/>
          </p:nvSpPr>
          <p:spPr>
            <a:xfrm>
              <a:off x="1036745" y="3426418"/>
              <a:ext cx="1617078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Survey 2013-2014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(n=10175)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9BB1D-8ACE-D652-1A6F-E7631834C1B4}"/>
                </a:ext>
              </a:extLst>
            </p:cNvPr>
            <p:cNvSpPr/>
            <p:nvPr/>
          </p:nvSpPr>
          <p:spPr>
            <a:xfrm>
              <a:off x="3332650" y="585915"/>
              <a:ext cx="2513444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surveys 2007-2014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(n=40617)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128750-8309-B827-F9F4-2C324981CE11}"/>
                </a:ext>
              </a:extLst>
            </p:cNvPr>
            <p:cNvSpPr/>
            <p:nvPr/>
          </p:nvSpPr>
          <p:spPr>
            <a:xfrm>
              <a:off x="6434027" y="591120"/>
              <a:ext cx="3840480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 eligible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(n=15939)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AF9647-59B1-652C-8597-6D89F3099CB1}"/>
                </a:ext>
              </a:extLst>
            </p:cNvPr>
            <p:cNvSpPr/>
            <p:nvPr/>
          </p:nvSpPr>
          <p:spPr>
            <a:xfrm>
              <a:off x="3332650" y="1738397"/>
              <a:ext cx="2513444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Subjects with information on mortality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(n=24678)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E43903-5787-9209-FB2B-CF177B937272}"/>
                </a:ext>
              </a:extLst>
            </p:cNvPr>
            <p:cNvSpPr/>
            <p:nvPr/>
          </p:nvSpPr>
          <p:spPr>
            <a:xfrm>
              <a:off x="3332650" y="3003222"/>
              <a:ext cx="2513444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Subjects with age range [20,79]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(n=21852)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7CB680-CAA3-C2B8-684E-8EE92037073A}"/>
                </a:ext>
              </a:extLst>
            </p:cNvPr>
            <p:cNvSpPr/>
            <p:nvPr/>
          </p:nvSpPr>
          <p:spPr>
            <a:xfrm>
              <a:off x="6434026" y="1738397"/>
              <a:ext cx="3840480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Subjects age&lt;20 or age&gt;79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(n=2826)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40CADD-7078-94B0-46EE-C83F6AFE1A48}"/>
                </a:ext>
              </a:extLst>
            </p:cNvPr>
            <p:cNvSpPr/>
            <p:nvPr/>
          </p:nvSpPr>
          <p:spPr>
            <a:xfrm>
              <a:off x="6434026" y="3003222"/>
              <a:ext cx="3840480" cy="2045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Subjects excluded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(n=11191)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lifestyle information (n=5610)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personal and family history of disease (n=3106)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demographic information (n=1583)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dietary information (n=351)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physical examination information (n=217)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Missing reproductive health information for women (n=53)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Women pregnant at baseline (n=82)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Implausible BMI (n=33)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Extreme value of total energy intake (n=156)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DA263E-5299-08F9-3491-1F7D9A896441}"/>
                </a:ext>
              </a:extLst>
            </p:cNvPr>
            <p:cNvSpPr/>
            <p:nvPr/>
          </p:nvSpPr>
          <p:spPr>
            <a:xfrm>
              <a:off x="3332650" y="4359487"/>
              <a:ext cx="2513444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Subjects included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(n=10661)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D57E15-9AA9-54EF-C161-BC270A4F5A6E}"/>
                </a:ext>
              </a:extLst>
            </p:cNvPr>
            <p:cNvCxnSpPr>
              <a:stCxn id="4" idx="3"/>
              <a:endCxn id="2" idx="1"/>
            </p:cNvCxnSpPr>
            <p:nvPr/>
          </p:nvCxnSpPr>
          <p:spPr>
            <a:xfrm>
              <a:off x="2653823" y="996001"/>
              <a:ext cx="678827" cy="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4017346-2A6B-A387-5FB2-D1A3DEE18B75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2653823" y="996001"/>
              <a:ext cx="345062" cy="275045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45DA82-330A-1782-14E0-4B1533DC413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653823" y="1912820"/>
              <a:ext cx="3394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48F7AA-282B-3E89-7B76-B85C69FB4387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2653823" y="2829639"/>
              <a:ext cx="3394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6858CB3-2EC3-4A44-E526-34DB8CE96E85}"/>
                </a:ext>
              </a:extLst>
            </p:cNvPr>
            <p:cNvCxnSpPr>
              <a:stCxn id="2" idx="3"/>
              <a:endCxn id="29" idx="1"/>
            </p:cNvCxnSpPr>
            <p:nvPr/>
          </p:nvCxnSpPr>
          <p:spPr>
            <a:xfrm>
              <a:off x="5846094" y="997395"/>
              <a:ext cx="587933" cy="5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1664A14-7207-9CB5-E305-737DA42F54E1}"/>
                </a:ext>
              </a:extLst>
            </p:cNvPr>
            <p:cNvCxnSpPr>
              <a:cxnSpLocks/>
              <a:stCxn id="2" idx="2"/>
              <a:endCxn id="30" idx="0"/>
            </p:cNvCxnSpPr>
            <p:nvPr/>
          </p:nvCxnSpPr>
          <p:spPr>
            <a:xfrm>
              <a:off x="4589372" y="1408875"/>
              <a:ext cx="0" cy="329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531C22-8B79-8572-FA94-06C7F3E94D16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>
              <a:off x="4589372" y="2561357"/>
              <a:ext cx="0" cy="441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87C9939-989F-0E3E-1379-DEE6A6791636}"/>
                </a:ext>
              </a:extLst>
            </p:cNvPr>
            <p:cNvCxnSpPr>
              <a:stCxn id="33" idx="2"/>
              <a:endCxn id="57" idx="0"/>
            </p:cNvCxnSpPr>
            <p:nvPr/>
          </p:nvCxnSpPr>
          <p:spPr>
            <a:xfrm>
              <a:off x="4589372" y="3917622"/>
              <a:ext cx="0" cy="441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C39B22-A50F-21BD-5805-8FA692F5C8A8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5846094" y="2149877"/>
              <a:ext cx="587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F4E444B-AC74-88DF-34E1-F1E83BBC5828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5846094" y="3460422"/>
              <a:ext cx="587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0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5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175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 Wang</dc:creator>
  <cp:lastModifiedBy>Yumin Wang</cp:lastModifiedBy>
  <cp:revision>22</cp:revision>
  <dcterms:created xsi:type="dcterms:W3CDTF">2022-09-28T19:10:38Z</dcterms:created>
  <dcterms:modified xsi:type="dcterms:W3CDTF">2022-09-29T03:00:27Z</dcterms:modified>
</cp:coreProperties>
</file>