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337" r:id="rId5"/>
    <p:sldId id="336" r:id="rId6"/>
    <p:sldId id="335" r:id="rId7"/>
    <p:sldId id="331" r:id="rId8"/>
    <p:sldId id="295" r:id="rId9"/>
    <p:sldId id="329" r:id="rId10"/>
    <p:sldId id="328" r:id="rId11"/>
    <p:sldId id="262" r:id="rId12"/>
    <p:sldId id="263" r:id="rId13"/>
    <p:sldId id="264" r:id="rId14"/>
    <p:sldId id="265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6" r:id="rId23"/>
    <p:sldId id="274" r:id="rId24"/>
    <p:sldId id="275" r:id="rId25"/>
    <p:sldId id="278" r:id="rId26"/>
    <p:sldId id="279" r:id="rId27"/>
    <p:sldId id="280" r:id="rId28"/>
    <p:sldId id="281" r:id="rId29"/>
    <p:sldId id="283" r:id="rId30"/>
    <p:sldId id="282" r:id="rId31"/>
    <p:sldId id="284" r:id="rId32"/>
    <p:sldId id="286" r:id="rId33"/>
    <p:sldId id="288" r:id="rId34"/>
    <p:sldId id="307" r:id="rId35"/>
    <p:sldId id="310" r:id="rId36"/>
    <p:sldId id="311" r:id="rId37"/>
    <p:sldId id="315" r:id="rId38"/>
    <p:sldId id="316" r:id="rId39"/>
    <p:sldId id="318" r:id="rId40"/>
    <p:sldId id="321" r:id="rId41"/>
    <p:sldId id="322" r:id="rId42"/>
    <p:sldId id="327" r:id="rId43"/>
    <p:sldId id="323" r:id="rId44"/>
    <p:sldId id="324" r:id="rId45"/>
    <p:sldId id="325" r:id="rId46"/>
    <p:sldId id="320" r:id="rId47"/>
    <p:sldId id="326" r:id="rId48"/>
    <p:sldId id="319" r:id="rId49"/>
    <p:sldId id="313" r:id="rId50"/>
    <p:sldId id="317" r:id="rId51"/>
    <p:sldId id="314" r:id="rId52"/>
    <p:sldId id="312" r:id="rId53"/>
    <p:sldId id="308" r:id="rId54"/>
    <p:sldId id="306" r:id="rId55"/>
    <p:sldId id="300" r:id="rId56"/>
    <p:sldId id="309" r:id="rId57"/>
    <p:sldId id="285" r:id="rId58"/>
    <p:sldId id="298" r:id="rId59"/>
    <p:sldId id="301" r:id="rId60"/>
    <p:sldId id="302" r:id="rId61"/>
    <p:sldId id="305" r:id="rId62"/>
    <p:sldId id="303" r:id="rId63"/>
    <p:sldId id="304" r:id="rId64"/>
    <p:sldId id="289" r:id="rId65"/>
    <p:sldId id="297" r:id="rId66"/>
    <p:sldId id="299" r:id="rId67"/>
    <p:sldId id="296" r:id="rId68"/>
    <p:sldId id="287" r:id="rId69"/>
    <p:sldId id="290" r:id="rId70"/>
    <p:sldId id="291" r:id="rId71"/>
    <p:sldId id="292" r:id="rId72"/>
    <p:sldId id="293" r:id="rId73"/>
    <p:sldId id="294" r:id="rId7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EFEAE"/>
    <a:srgbClr val="F3FAB2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74" autoAdjust="0"/>
    <p:restoredTop sz="94660"/>
  </p:normalViewPr>
  <p:slideViewPr>
    <p:cSldViewPr snapToGrid="0">
      <p:cViewPr varScale="1">
        <p:scale>
          <a:sx n="51" d="100"/>
          <a:sy n="51" d="100"/>
        </p:scale>
        <p:origin x="9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4CB345-B4CD-4B9A-A01F-E9703CAD953D}" type="doc">
      <dgm:prSet loTypeId="urn:microsoft.com/office/officeart/2005/8/layout/list1" loCatId="list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3BCF5275-FE68-4DA6-B3A4-28C845C4B647}">
      <dgm:prSet phldrT="[텍스트]"/>
      <dgm:spPr/>
      <dgm:t>
        <a:bodyPr/>
        <a:lstStyle/>
        <a:p>
          <a:pPr latinLnBrk="1"/>
          <a:r>
            <a:rPr lang="ko-KR" alt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선 이펙트 </a:t>
          </a:r>
          <a:r>
            <a:rPr lang="en-US" altLang="ko-KR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( </a:t>
          </a:r>
          <a:r>
            <a:rPr lang="ko-KR" alt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장판 </a:t>
          </a:r>
          <a:r>
            <a:rPr lang="en-US" altLang="ko-KR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)  </a:t>
          </a:r>
          <a:r>
            <a:rPr lang="ko-KR" altLang="en-US" b="0" cap="none" spc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씬에서</a:t>
          </a:r>
          <a:r>
            <a:rPr lang="ko-KR" alt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altLang="ko-KR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layer ..</a:t>
          </a:r>
          <a:endParaRPr lang="ko-KR" alt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D210E4D-204E-41F8-B0A0-EF9F826F7560}" type="parTrans" cxnId="{5AF4D962-3307-45B7-B2CE-940EF4A68436}">
      <dgm:prSet/>
      <dgm:spPr/>
      <dgm:t>
        <a:bodyPr/>
        <a:lstStyle/>
        <a:p>
          <a:pPr latinLnBrk="1"/>
          <a:endParaRPr lang="ko-KR" alt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22AE27B-A028-4F7F-8AF2-3B04E0D5CAC2}" type="sibTrans" cxnId="{5AF4D962-3307-45B7-B2CE-940EF4A68436}">
      <dgm:prSet/>
      <dgm:spPr/>
      <dgm:t>
        <a:bodyPr/>
        <a:lstStyle/>
        <a:p>
          <a:pPr latinLnBrk="1"/>
          <a:endParaRPr lang="ko-KR" alt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4974852-F342-4232-B0FE-6C727BFD6969}">
      <dgm:prSet phldrT="[텍스트]"/>
      <dgm:spPr/>
      <dgm:t>
        <a:bodyPr/>
        <a:lstStyle/>
        <a:p>
          <a:pPr latinLnBrk="1"/>
          <a:r>
            <a:rPr lang="ko-KR" alt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배경</a:t>
          </a:r>
        </a:p>
      </dgm:t>
    </dgm:pt>
    <dgm:pt modelId="{9DB66ECC-9534-4292-9A87-E9187EF78AF8}" type="parTrans" cxnId="{84A1FEF8-2147-4DDF-84D7-198CFB61657D}">
      <dgm:prSet/>
      <dgm:spPr/>
      <dgm:t>
        <a:bodyPr/>
        <a:lstStyle/>
        <a:p>
          <a:pPr latinLnBrk="1"/>
          <a:endParaRPr lang="ko-KR" alt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58AABD7-B021-4920-BD14-E3E5E96BF9AE}" type="sibTrans" cxnId="{84A1FEF8-2147-4DDF-84D7-198CFB61657D}">
      <dgm:prSet/>
      <dgm:spPr/>
      <dgm:t>
        <a:bodyPr/>
        <a:lstStyle/>
        <a:p>
          <a:pPr latinLnBrk="1"/>
          <a:endParaRPr lang="ko-KR" alt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59AA967-C769-48F9-ABE2-6D8DFC485283}">
      <dgm:prSet phldrT="[텍스트]"/>
      <dgm:spPr/>
      <dgm:t>
        <a:bodyPr/>
        <a:lstStyle/>
        <a:p>
          <a:pPr latinLnBrk="1"/>
          <a:r>
            <a:rPr lang="ko-KR" alt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후 이펙트</a:t>
          </a:r>
          <a:r>
            <a:rPr lang="en-US" altLang="ko-KR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	(</a:t>
          </a:r>
          <a:r>
            <a:rPr lang="ko-KR" alt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피격효과</a:t>
          </a:r>
          <a:r>
            <a:rPr lang="en-US" altLang="ko-KR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, </a:t>
          </a:r>
          <a:r>
            <a:rPr lang="ko-KR" alt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사망 효과</a:t>
          </a:r>
          <a:r>
            <a:rPr lang="en-US" altLang="ko-KR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)	</a:t>
          </a:r>
          <a:endParaRPr lang="ko-KR" alt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7889E40-7AC1-4273-A1F0-35BB5AE89D60}" type="parTrans" cxnId="{61BFBE7E-2668-4621-9472-3AB865A0A396}">
      <dgm:prSet/>
      <dgm:spPr/>
      <dgm:t>
        <a:bodyPr/>
        <a:lstStyle/>
        <a:p>
          <a:pPr latinLnBrk="1"/>
          <a:endParaRPr lang="ko-KR" altLang="en-US"/>
        </a:p>
      </dgm:t>
    </dgm:pt>
    <dgm:pt modelId="{BDA24A25-2467-425D-9779-617B30231E19}" type="sibTrans" cxnId="{61BFBE7E-2668-4621-9472-3AB865A0A396}">
      <dgm:prSet/>
      <dgm:spPr/>
      <dgm:t>
        <a:bodyPr/>
        <a:lstStyle/>
        <a:p>
          <a:pPr latinLnBrk="1"/>
          <a:endParaRPr lang="ko-KR" altLang="en-US"/>
        </a:p>
      </dgm:t>
    </dgm:pt>
    <dgm:pt modelId="{EAE77FBB-6B94-4C5A-A99B-7AD859E560AB}">
      <dgm:prSet phldrT="[텍스트]"/>
      <dgm:spPr/>
      <dgm:t>
        <a:bodyPr/>
        <a:lstStyle/>
        <a:p>
          <a:pPr latinLnBrk="1"/>
          <a:r>
            <a:rPr lang="ko-KR" alt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오브젝트</a:t>
          </a:r>
          <a:r>
            <a:rPr lang="en-US" altLang="ko-KR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	(</a:t>
          </a:r>
          <a:r>
            <a:rPr lang="ko-KR" alt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몬스터와 플레이어</a:t>
          </a:r>
          <a:r>
            <a:rPr lang="en-US" altLang="ko-KR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)</a:t>
          </a:r>
          <a:endParaRPr lang="ko-KR" alt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BF26164-70B2-459C-B4AA-9F1163EEA63A}" type="parTrans" cxnId="{6A054049-68F2-4FDD-99DC-AB31C890EE72}">
      <dgm:prSet/>
      <dgm:spPr/>
      <dgm:t>
        <a:bodyPr/>
        <a:lstStyle/>
        <a:p>
          <a:pPr latinLnBrk="1"/>
          <a:endParaRPr lang="ko-KR" altLang="en-US"/>
        </a:p>
      </dgm:t>
    </dgm:pt>
    <dgm:pt modelId="{E9DF0B9E-8DD2-4628-A137-26482F22E33A}" type="sibTrans" cxnId="{6A054049-68F2-4FDD-99DC-AB31C890EE72}">
      <dgm:prSet/>
      <dgm:spPr/>
      <dgm:t>
        <a:bodyPr/>
        <a:lstStyle/>
        <a:p>
          <a:pPr latinLnBrk="1"/>
          <a:endParaRPr lang="ko-KR" altLang="en-US"/>
        </a:p>
      </dgm:t>
    </dgm:pt>
    <dgm:pt modelId="{70720BCA-8606-4E6C-BC6E-44198800E34D}">
      <dgm:prSet phldrT="[텍스트]"/>
      <dgm:spPr/>
      <dgm:t>
        <a:bodyPr/>
        <a:lstStyle/>
        <a:p>
          <a:pPr latinLnBrk="1"/>
          <a:r>
            <a:rPr lang="ko-KR" alt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총알</a:t>
          </a:r>
          <a:r>
            <a:rPr lang="en-US" altLang="ko-KR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	(</a:t>
          </a:r>
          <a:r>
            <a:rPr lang="ko-KR" alt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이펙트가 아닌 총알</a:t>
          </a:r>
          <a:r>
            <a:rPr lang="en-US" altLang="ko-KR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)</a:t>
          </a:r>
          <a:endParaRPr lang="ko-KR" alt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490DB42-B90F-48DB-AFC0-DEBF632DDB30}" type="parTrans" cxnId="{34A001AF-06C8-4DA6-A290-6F38A566B02A}">
      <dgm:prSet/>
      <dgm:spPr/>
      <dgm:t>
        <a:bodyPr/>
        <a:lstStyle/>
        <a:p>
          <a:pPr latinLnBrk="1"/>
          <a:endParaRPr lang="ko-KR" altLang="en-US"/>
        </a:p>
      </dgm:t>
    </dgm:pt>
    <dgm:pt modelId="{ABA569D2-31DF-4A20-B69A-E7556A82E99D}" type="sibTrans" cxnId="{34A001AF-06C8-4DA6-A290-6F38A566B02A}">
      <dgm:prSet/>
      <dgm:spPr/>
      <dgm:t>
        <a:bodyPr/>
        <a:lstStyle/>
        <a:p>
          <a:pPr latinLnBrk="1"/>
          <a:endParaRPr lang="ko-KR" altLang="en-US"/>
        </a:p>
      </dgm:t>
    </dgm:pt>
    <dgm:pt modelId="{A5A39EED-61E6-42B4-8A6B-7FBA2594D9F8}" type="pres">
      <dgm:prSet presAssocID="{7E4CB345-B4CD-4B9A-A01F-E9703CAD953D}" presName="linear" presStyleCnt="0">
        <dgm:presLayoutVars>
          <dgm:dir/>
          <dgm:animLvl val="lvl"/>
          <dgm:resizeHandles val="exact"/>
        </dgm:presLayoutVars>
      </dgm:prSet>
      <dgm:spPr/>
    </dgm:pt>
    <dgm:pt modelId="{0684FAF7-199B-405B-9ED5-127D42DAD885}" type="pres">
      <dgm:prSet presAssocID="{C59AA967-C769-48F9-ABE2-6D8DFC485283}" presName="parentLin" presStyleCnt="0"/>
      <dgm:spPr/>
    </dgm:pt>
    <dgm:pt modelId="{CC617C62-91C4-4EE6-8188-D572C37AB00B}" type="pres">
      <dgm:prSet presAssocID="{C59AA967-C769-48F9-ABE2-6D8DFC485283}" presName="parentLeftMargin" presStyleLbl="node1" presStyleIdx="0" presStyleCnt="5"/>
      <dgm:spPr/>
    </dgm:pt>
    <dgm:pt modelId="{F4D6E29A-FEAE-444B-AFC7-B28AA28C11E9}" type="pres">
      <dgm:prSet presAssocID="{C59AA967-C769-48F9-ABE2-6D8DFC48528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C792103-6E42-4DA5-8372-FB378FD8D2E9}" type="pres">
      <dgm:prSet presAssocID="{C59AA967-C769-48F9-ABE2-6D8DFC485283}" presName="negativeSpace" presStyleCnt="0"/>
      <dgm:spPr/>
    </dgm:pt>
    <dgm:pt modelId="{6D853F63-A49C-4C7A-A6CD-56558025E1C2}" type="pres">
      <dgm:prSet presAssocID="{C59AA967-C769-48F9-ABE2-6D8DFC485283}" presName="childText" presStyleLbl="conFgAcc1" presStyleIdx="0" presStyleCnt="5">
        <dgm:presLayoutVars>
          <dgm:bulletEnabled val="1"/>
        </dgm:presLayoutVars>
      </dgm:prSet>
      <dgm:spPr/>
    </dgm:pt>
    <dgm:pt modelId="{00B946EB-A165-4C0C-90E4-66A4DF9E89E9}" type="pres">
      <dgm:prSet presAssocID="{BDA24A25-2467-425D-9779-617B30231E19}" presName="spaceBetweenRectangles" presStyleCnt="0"/>
      <dgm:spPr/>
    </dgm:pt>
    <dgm:pt modelId="{09A7832D-7B6A-4921-9C70-1AD4BF3A4441}" type="pres">
      <dgm:prSet presAssocID="{EAE77FBB-6B94-4C5A-A99B-7AD859E560AB}" presName="parentLin" presStyleCnt="0"/>
      <dgm:spPr/>
    </dgm:pt>
    <dgm:pt modelId="{211C06AC-469F-47CD-9708-D6283BF248AA}" type="pres">
      <dgm:prSet presAssocID="{EAE77FBB-6B94-4C5A-A99B-7AD859E560AB}" presName="parentLeftMargin" presStyleLbl="node1" presStyleIdx="0" presStyleCnt="5"/>
      <dgm:spPr/>
    </dgm:pt>
    <dgm:pt modelId="{61A8CB30-02B0-4740-A076-CF5E0ED5D76B}" type="pres">
      <dgm:prSet presAssocID="{EAE77FBB-6B94-4C5A-A99B-7AD859E560A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1B26BAB-C691-4FBA-9441-D8E6A7129CE5}" type="pres">
      <dgm:prSet presAssocID="{EAE77FBB-6B94-4C5A-A99B-7AD859E560AB}" presName="negativeSpace" presStyleCnt="0"/>
      <dgm:spPr/>
    </dgm:pt>
    <dgm:pt modelId="{328A84E4-29BF-4BD1-AE6F-9AFB10E4DDC6}" type="pres">
      <dgm:prSet presAssocID="{EAE77FBB-6B94-4C5A-A99B-7AD859E560AB}" presName="childText" presStyleLbl="conFgAcc1" presStyleIdx="1" presStyleCnt="5">
        <dgm:presLayoutVars>
          <dgm:bulletEnabled val="1"/>
        </dgm:presLayoutVars>
      </dgm:prSet>
      <dgm:spPr/>
    </dgm:pt>
    <dgm:pt modelId="{9DE10A4F-1680-4434-9DD6-B151E5B7BBE4}" type="pres">
      <dgm:prSet presAssocID="{E9DF0B9E-8DD2-4628-A137-26482F22E33A}" presName="spaceBetweenRectangles" presStyleCnt="0"/>
      <dgm:spPr/>
    </dgm:pt>
    <dgm:pt modelId="{1679C48E-12A0-42B2-A8FA-AB323E046067}" type="pres">
      <dgm:prSet presAssocID="{70720BCA-8606-4E6C-BC6E-44198800E34D}" presName="parentLin" presStyleCnt="0"/>
      <dgm:spPr/>
    </dgm:pt>
    <dgm:pt modelId="{98800A17-4B1C-452F-8352-F23227A1C786}" type="pres">
      <dgm:prSet presAssocID="{70720BCA-8606-4E6C-BC6E-44198800E34D}" presName="parentLeftMargin" presStyleLbl="node1" presStyleIdx="1" presStyleCnt="5"/>
      <dgm:spPr/>
    </dgm:pt>
    <dgm:pt modelId="{F7ED78BD-D13D-49F9-9A9B-1A64D52B9932}" type="pres">
      <dgm:prSet presAssocID="{70720BCA-8606-4E6C-BC6E-44198800E34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323DADC-9D68-4BFB-A761-2705BECE4C7C}" type="pres">
      <dgm:prSet presAssocID="{70720BCA-8606-4E6C-BC6E-44198800E34D}" presName="negativeSpace" presStyleCnt="0"/>
      <dgm:spPr/>
    </dgm:pt>
    <dgm:pt modelId="{9C1F22F3-D814-45A8-8859-21F0F62F1A70}" type="pres">
      <dgm:prSet presAssocID="{70720BCA-8606-4E6C-BC6E-44198800E34D}" presName="childText" presStyleLbl="conFgAcc1" presStyleIdx="2" presStyleCnt="5">
        <dgm:presLayoutVars>
          <dgm:bulletEnabled val="1"/>
        </dgm:presLayoutVars>
      </dgm:prSet>
      <dgm:spPr/>
    </dgm:pt>
    <dgm:pt modelId="{C5E566A0-2509-4225-867B-8E2533824F54}" type="pres">
      <dgm:prSet presAssocID="{ABA569D2-31DF-4A20-B69A-E7556A82E99D}" presName="spaceBetweenRectangles" presStyleCnt="0"/>
      <dgm:spPr/>
    </dgm:pt>
    <dgm:pt modelId="{3DADBCBF-94DA-4108-BBE2-D483A381F815}" type="pres">
      <dgm:prSet presAssocID="{3BCF5275-FE68-4DA6-B3A4-28C845C4B647}" presName="parentLin" presStyleCnt="0"/>
      <dgm:spPr/>
    </dgm:pt>
    <dgm:pt modelId="{3112A5B7-2032-4668-8A91-8C64855A3973}" type="pres">
      <dgm:prSet presAssocID="{3BCF5275-FE68-4DA6-B3A4-28C845C4B647}" presName="parentLeftMargin" presStyleLbl="node1" presStyleIdx="2" presStyleCnt="5"/>
      <dgm:spPr/>
    </dgm:pt>
    <dgm:pt modelId="{3749C4BF-A163-4819-BD00-38D4F1055494}" type="pres">
      <dgm:prSet presAssocID="{3BCF5275-FE68-4DA6-B3A4-28C845C4B64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6059983-5F4A-445F-8A99-7D7EDC77F21E}" type="pres">
      <dgm:prSet presAssocID="{3BCF5275-FE68-4DA6-B3A4-28C845C4B647}" presName="negativeSpace" presStyleCnt="0"/>
      <dgm:spPr/>
    </dgm:pt>
    <dgm:pt modelId="{AADBD2E4-B3D7-4C22-B678-A572F87B8C0C}" type="pres">
      <dgm:prSet presAssocID="{3BCF5275-FE68-4DA6-B3A4-28C845C4B647}" presName="childText" presStyleLbl="conFgAcc1" presStyleIdx="3" presStyleCnt="5">
        <dgm:presLayoutVars>
          <dgm:bulletEnabled val="1"/>
        </dgm:presLayoutVars>
      </dgm:prSet>
      <dgm:spPr/>
    </dgm:pt>
    <dgm:pt modelId="{A1B21BE9-13BC-4A7B-9E97-1209A5838F1C}" type="pres">
      <dgm:prSet presAssocID="{322AE27B-A028-4F7F-8AF2-3B04E0D5CAC2}" presName="spaceBetweenRectangles" presStyleCnt="0"/>
      <dgm:spPr/>
    </dgm:pt>
    <dgm:pt modelId="{1D00117A-0ACA-4ABF-B8A0-5AC6DA0AE84E}" type="pres">
      <dgm:prSet presAssocID="{94974852-F342-4232-B0FE-6C727BFD6969}" presName="parentLin" presStyleCnt="0"/>
      <dgm:spPr/>
    </dgm:pt>
    <dgm:pt modelId="{52A223A6-5FCE-4D23-AD1F-88BB9C1BDEBE}" type="pres">
      <dgm:prSet presAssocID="{94974852-F342-4232-B0FE-6C727BFD6969}" presName="parentLeftMargin" presStyleLbl="node1" presStyleIdx="3" presStyleCnt="5"/>
      <dgm:spPr/>
    </dgm:pt>
    <dgm:pt modelId="{481AE761-8508-41FB-94FF-5F4A12B6A661}" type="pres">
      <dgm:prSet presAssocID="{94974852-F342-4232-B0FE-6C727BFD6969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99ED36CC-0E0C-4DF1-8DD9-72D41F587B79}" type="pres">
      <dgm:prSet presAssocID="{94974852-F342-4232-B0FE-6C727BFD6969}" presName="negativeSpace" presStyleCnt="0"/>
      <dgm:spPr/>
    </dgm:pt>
    <dgm:pt modelId="{DA28C015-C519-4BAB-8B8C-E3D59A386A01}" type="pres">
      <dgm:prSet presAssocID="{94974852-F342-4232-B0FE-6C727BFD6969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A01DC135-85F1-4E16-8257-A442AF2E422F}" type="presOf" srcId="{EAE77FBB-6B94-4C5A-A99B-7AD859E560AB}" destId="{61A8CB30-02B0-4740-A076-CF5E0ED5D76B}" srcOrd="1" destOrd="0" presId="urn:microsoft.com/office/officeart/2005/8/layout/list1"/>
    <dgm:cxn modelId="{BBEFDE3D-70B8-47B5-9B2F-1EB3DA3D3F8A}" type="presOf" srcId="{94974852-F342-4232-B0FE-6C727BFD6969}" destId="{52A223A6-5FCE-4D23-AD1F-88BB9C1BDEBE}" srcOrd="0" destOrd="0" presId="urn:microsoft.com/office/officeart/2005/8/layout/list1"/>
    <dgm:cxn modelId="{5AF4D962-3307-45B7-B2CE-940EF4A68436}" srcId="{7E4CB345-B4CD-4B9A-A01F-E9703CAD953D}" destId="{3BCF5275-FE68-4DA6-B3A4-28C845C4B647}" srcOrd="3" destOrd="0" parTransId="{AD210E4D-204E-41F8-B0A0-EF9F826F7560}" sibTransId="{322AE27B-A028-4F7F-8AF2-3B04E0D5CAC2}"/>
    <dgm:cxn modelId="{8CE79B48-4939-46CD-AE6A-454141D3CF56}" type="presOf" srcId="{70720BCA-8606-4E6C-BC6E-44198800E34D}" destId="{F7ED78BD-D13D-49F9-9A9B-1A64D52B9932}" srcOrd="1" destOrd="0" presId="urn:microsoft.com/office/officeart/2005/8/layout/list1"/>
    <dgm:cxn modelId="{6A054049-68F2-4FDD-99DC-AB31C890EE72}" srcId="{7E4CB345-B4CD-4B9A-A01F-E9703CAD953D}" destId="{EAE77FBB-6B94-4C5A-A99B-7AD859E560AB}" srcOrd="1" destOrd="0" parTransId="{3BF26164-70B2-459C-B4AA-9F1163EEA63A}" sibTransId="{E9DF0B9E-8DD2-4628-A137-26482F22E33A}"/>
    <dgm:cxn modelId="{9EED1A71-3FA1-4877-80B2-E3290CC99A36}" type="presOf" srcId="{EAE77FBB-6B94-4C5A-A99B-7AD859E560AB}" destId="{211C06AC-469F-47CD-9708-D6283BF248AA}" srcOrd="0" destOrd="0" presId="urn:microsoft.com/office/officeart/2005/8/layout/list1"/>
    <dgm:cxn modelId="{F8639D71-AA93-4E7F-B82B-2D1DA5D68F5A}" type="presOf" srcId="{C59AA967-C769-48F9-ABE2-6D8DFC485283}" destId="{F4D6E29A-FEAE-444B-AFC7-B28AA28C11E9}" srcOrd="1" destOrd="0" presId="urn:microsoft.com/office/officeart/2005/8/layout/list1"/>
    <dgm:cxn modelId="{61BFBE7E-2668-4621-9472-3AB865A0A396}" srcId="{7E4CB345-B4CD-4B9A-A01F-E9703CAD953D}" destId="{C59AA967-C769-48F9-ABE2-6D8DFC485283}" srcOrd="0" destOrd="0" parTransId="{57889E40-7AC1-4273-A1F0-35BB5AE89D60}" sibTransId="{BDA24A25-2467-425D-9779-617B30231E19}"/>
    <dgm:cxn modelId="{4828BB93-25E9-4C84-8704-82723ED2CAD9}" type="presOf" srcId="{94974852-F342-4232-B0FE-6C727BFD6969}" destId="{481AE761-8508-41FB-94FF-5F4A12B6A661}" srcOrd="1" destOrd="0" presId="urn:microsoft.com/office/officeart/2005/8/layout/list1"/>
    <dgm:cxn modelId="{5E0943A6-7108-43DE-A6BC-83A258CAE623}" type="presOf" srcId="{7E4CB345-B4CD-4B9A-A01F-E9703CAD953D}" destId="{A5A39EED-61E6-42B4-8A6B-7FBA2594D9F8}" srcOrd="0" destOrd="0" presId="urn:microsoft.com/office/officeart/2005/8/layout/list1"/>
    <dgm:cxn modelId="{B90772A8-DF32-48F0-9E69-45732553E4FA}" type="presOf" srcId="{70720BCA-8606-4E6C-BC6E-44198800E34D}" destId="{98800A17-4B1C-452F-8352-F23227A1C786}" srcOrd="0" destOrd="0" presId="urn:microsoft.com/office/officeart/2005/8/layout/list1"/>
    <dgm:cxn modelId="{34A001AF-06C8-4DA6-A290-6F38A566B02A}" srcId="{7E4CB345-B4CD-4B9A-A01F-E9703CAD953D}" destId="{70720BCA-8606-4E6C-BC6E-44198800E34D}" srcOrd="2" destOrd="0" parTransId="{0490DB42-B90F-48DB-AFC0-DEBF632DDB30}" sibTransId="{ABA569D2-31DF-4A20-B69A-E7556A82E99D}"/>
    <dgm:cxn modelId="{671FE2B1-C478-4111-87D2-787989219D9C}" type="presOf" srcId="{3BCF5275-FE68-4DA6-B3A4-28C845C4B647}" destId="{3749C4BF-A163-4819-BD00-38D4F1055494}" srcOrd="1" destOrd="0" presId="urn:microsoft.com/office/officeart/2005/8/layout/list1"/>
    <dgm:cxn modelId="{A5970FBF-5956-41C0-BE9F-EC0B39D591FA}" type="presOf" srcId="{C59AA967-C769-48F9-ABE2-6D8DFC485283}" destId="{CC617C62-91C4-4EE6-8188-D572C37AB00B}" srcOrd="0" destOrd="0" presId="urn:microsoft.com/office/officeart/2005/8/layout/list1"/>
    <dgm:cxn modelId="{EB229CD9-D2B2-4ED3-AA83-F26DE988B8A9}" type="presOf" srcId="{3BCF5275-FE68-4DA6-B3A4-28C845C4B647}" destId="{3112A5B7-2032-4668-8A91-8C64855A3973}" srcOrd="0" destOrd="0" presId="urn:microsoft.com/office/officeart/2005/8/layout/list1"/>
    <dgm:cxn modelId="{84A1FEF8-2147-4DDF-84D7-198CFB61657D}" srcId="{7E4CB345-B4CD-4B9A-A01F-E9703CAD953D}" destId="{94974852-F342-4232-B0FE-6C727BFD6969}" srcOrd="4" destOrd="0" parTransId="{9DB66ECC-9534-4292-9A87-E9187EF78AF8}" sibTransId="{C58AABD7-B021-4920-BD14-E3E5E96BF9AE}"/>
    <dgm:cxn modelId="{A63CDD4D-1B23-4452-8DC0-14A66D4787A8}" type="presParOf" srcId="{A5A39EED-61E6-42B4-8A6B-7FBA2594D9F8}" destId="{0684FAF7-199B-405B-9ED5-127D42DAD885}" srcOrd="0" destOrd="0" presId="urn:microsoft.com/office/officeart/2005/8/layout/list1"/>
    <dgm:cxn modelId="{2A5E4CD9-B0F4-49D2-85C9-B49D8EBBCD48}" type="presParOf" srcId="{0684FAF7-199B-405B-9ED5-127D42DAD885}" destId="{CC617C62-91C4-4EE6-8188-D572C37AB00B}" srcOrd="0" destOrd="0" presId="urn:microsoft.com/office/officeart/2005/8/layout/list1"/>
    <dgm:cxn modelId="{2E8AB0B2-27F4-4354-AE73-4372DAA775A7}" type="presParOf" srcId="{0684FAF7-199B-405B-9ED5-127D42DAD885}" destId="{F4D6E29A-FEAE-444B-AFC7-B28AA28C11E9}" srcOrd="1" destOrd="0" presId="urn:microsoft.com/office/officeart/2005/8/layout/list1"/>
    <dgm:cxn modelId="{98D032B8-BA56-4E7B-A315-C22506657BDA}" type="presParOf" srcId="{A5A39EED-61E6-42B4-8A6B-7FBA2594D9F8}" destId="{CC792103-6E42-4DA5-8372-FB378FD8D2E9}" srcOrd="1" destOrd="0" presId="urn:microsoft.com/office/officeart/2005/8/layout/list1"/>
    <dgm:cxn modelId="{4505C8B1-7F09-400B-A337-3E21EE3B0CB7}" type="presParOf" srcId="{A5A39EED-61E6-42B4-8A6B-7FBA2594D9F8}" destId="{6D853F63-A49C-4C7A-A6CD-56558025E1C2}" srcOrd="2" destOrd="0" presId="urn:microsoft.com/office/officeart/2005/8/layout/list1"/>
    <dgm:cxn modelId="{513CE699-EBE1-4F98-AE6B-AA003E3881A6}" type="presParOf" srcId="{A5A39EED-61E6-42B4-8A6B-7FBA2594D9F8}" destId="{00B946EB-A165-4C0C-90E4-66A4DF9E89E9}" srcOrd="3" destOrd="0" presId="urn:microsoft.com/office/officeart/2005/8/layout/list1"/>
    <dgm:cxn modelId="{8A9FA423-2E9E-471F-9E05-DB76DB298C67}" type="presParOf" srcId="{A5A39EED-61E6-42B4-8A6B-7FBA2594D9F8}" destId="{09A7832D-7B6A-4921-9C70-1AD4BF3A4441}" srcOrd="4" destOrd="0" presId="urn:microsoft.com/office/officeart/2005/8/layout/list1"/>
    <dgm:cxn modelId="{21269C76-745E-45F1-922B-7216555C6E8E}" type="presParOf" srcId="{09A7832D-7B6A-4921-9C70-1AD4BF3A4441}" destId="{211C06AC-469F-47CD-9708-D6283BF248AA}" srcOrd="0" destOrd="0" presId="urn:microsoft.com/office/officeart/2005/8/layout/list1"/>
    <dgm:cxn modelId="{9AB4A4C6-7292-4C0C-B5DF-193525AF5E74}" type="presParOf" srcId="{09A7832D-7B6A-4921-9C70-1AD4BF3A4441}" destId="{61A8CB30-02B0-4740-A076-CF5E0ED5D76B}" srcOrd="1" destOrd="0" presId="urn:microsoft.com/office/officeart/2005/8/layout/list1"/>
    <dgm:cxn modelId="{B359C45F-2C79-43D3-8C82-8E13F5A56372}" type="presParOf" srcId="{A5A39EED-61E6-42B4-8A6B-7FBA2594D9F8}" destId="{21B26BAB-C691-4FBA-9441-D8E6A7129CE5}" srcOrd="5" destOrd="0" presId="urn:microsoft.com/office/officeart/2005/8/layout/list1"/>
    <dgm:cxn modelId="{56DB1C40-98DA-4F63-9558-F2E63AE349F5}" type="presParOf" srcId="{A5A39EED-61E6-42B4-8A6B-7FBA2594D9F8}" destId="{328A84E4-29BF-4BD1-AE6F-9AFB10E4DDC6}" srcOrd="6" destOrd="0" presId="urn:microsoft.com/office/officeart/2005/8/layout/list1"/>
    <dgm:cxn modelId="{951C4422-21CA-4A7F-98A1-C096C9630576}" type="presParOf" srcId="{A5A39EED-61E6-42B4-8A6B-7FBA2594D9F8}" destId="{9DE10A4F-1680-4434-9DD6-B151E5B7BBE4}" srcOrd="7" destOrd="0" presId="urn:microsoft.com/office/officeart/2005/8/layout/list1"/>
    <dgm:cxn modelId="{833F597E-5F11-4117-9741-969CE3481100}" type="presParOf" srcId="{A5A39EED-61E6-42B4-8A6B-7FBA2594D9F8}" destId="{1679C48E-12A0-42B2-A8FA-AB323E046067}" srcOrd="8" destOrd="0" presId="urn:microsoft.com/office/officeart/2005/8/layout/list1"/>
    <dgm:cxn modelId="{5FE96CDA-89EE-46BC-9D39-CB5879830658}" type="presParOf" srcId="{1679C48E-12A0-42B2-A8FA-AB323E046067}" destId="{98800A17-4B1C-452F-8352-F23227A1C786}" srcOrd="0" destOrd="0" presId="urn:microsoft.com/office/officeart/2005/8/layout/list1"/>
    <dgm:cxn modelId="{9BE9B92D-5912-450A-A6D2-BCD849566EBF}" type="presParOf" srcId="{1679C48E-12A0-42B2-A8FA-AB323E046067}" destId="{F7ED78BD-D13D-49F9-9A9B-1A64D52B9932}" srcOrd="1" destOrd="0" presId="urn:microsoft.com/office/officeart/2005/8/layout/list1"/>
    <dgm:cxn modelId="{480DEB7C-309D-4B59-B1CE-4E5CFC6C3C71}" type="presParOf" srcId="{A5A39EED-61E6-42B4-8A6B-7FBA2594D9F8}" destId="{7323DADC-9D68-4BFB-A761-2705BECE4C7C}" srcOrd="9" destOrd="0" presId="urn:microsoft.com/office/officeart/2005/8/layout/list1"/>
    <dgm:cxn modelId="{F06EB1F8-1919-4EAF-8084-F83DEC58B053}" type="presParOf" srcId="{A5A39EED-61E6-42B4-8A6B-7FBA2594D9F8}" destId="{9C1F22F3-D814-45A8-8859-21F0F62F1A70}" srcOrd="10" destOrd="0" presId="urn:microsoft.com/office/officeart/2005/8/layout/list1"/>
    <dgm:cxn modelId="{86769834-2AE4-4C5C-BA50-E38EEEDA9550}" type="presParOf" srcId="{A5A39EED-61E6-42B4-8A6B-7FBA2594D9F8}" destId="{C5E566A0-2509-4225-867B-8E2533824F54}" srcOrd="11" destOrd="0" presId="urn:microsoft.com/office/officeart/2005/8/layout/list1"/>
    <dgm:cxn modelId="{70BB8A6F-04C2-44A8-9325-643873AD4954}" type="presParOf" srcId="{A5A39EED-61E6-42B4-8A6B-7FBA2594D9F8}" destId="{3DADBCBF-94DA-4108-BBE2-D483A381F815}" srcOrd="12" destOrd="0" presId="urn:microsoft.com/office/officeart/2005/8/layout/list1"/>
    <dgm:cxn modelId="{AE50468F-B7CE-4DC5-A9A8-5E50D7175288}" type="presParOf" srcId="{3DADBCBF-94DA-4108-BBE2-D483A381F815}" destId="{3112A5B7-2032-4668-8A91-8C64855A3973}" srcOrd="0" destOrd="0" presId="urn:microsoft.com/office/officeart/2005/8/layout/list1"/>
    <dgm:cxn modelId="{AD65C544-405D-4841-AC69-4F03A4B7CCA2}" type="presParOf" srcId="{3DADBCBF-94DA-4108-BBE2-D483A381F815}" destId="{3749C4BF-A163-4819-BD00-38D4F1055494}" srcOrd="1" destOrd="0" presId="urn:microsoft.com/office/officeart/2005/8/layout/list1"/>
    <dgm:cxn modelId="{4A94580F-3043-4DFF-8423-46FB076EB983}" type="presParOf" srcId="{A5A39EED-61E6-42B4-8A6B-7FBA2594D9F8}" destId="{66059983-5F4A-445F-8A99-7D7EDC77F21E}" srcOrd="13" destOrd="0" presId="urn:microsoft.com/office/officeart/2005/8/layout/list1"/>
    <dgm:cxn modelId="{90F4D1DD-2DF5-4C0E-A675-7D402FD8916A}" type="presParOf" srcId="{A5A39EED-61E6-42B4-8A6B-7FBA2594D9F8}" destId="{AADBD2E4-B3D7-4C22-B678-A572F87B8C0C}" srcOrd="14" destOrd="0" presId="urn:microsoft.com/office/officeart/2005/8/layout/list1"/>
    <dgm:cxn modelId="{59884C39-F074-4E6B-B054-83738B771A6A}" type="presParOf" srcId="{A5A39EED-61E6-42B4-8A6B-7FBA2594D9F8}" destId="{A1B21BE9-13BC-4A7B-9E97-1209A5838F1C}" srcOrd="15" destOrd="0" presId="urn:microsoft.com/office/officeart/2005/8/layout/list1"/>
    <dgm:cxn modelId="{3A5D3BC4-5F5E-46B2-A3A2-A00493FB35B6}" type="presParOf" srcId="{A5A39EED-61E6-42B4-8A6B-7FBA2594D9F8}" destId="{1D00117A-0ACA-4ABF-B8A0-5AC6DA0AE84E}" srcOrd="16" destOrd="0" presId="urn:microsoft.com/office/officeart/2005/8/layout/list1"/>
    <dgm:cxn modelId="{90E9EA05-E4F9-47AE-A9E9-FB1297782D35}" type="presParOf" srcId="{1D00117A-0ACA-4ABF-B8A0-5AC6DA0AE84E}" destId="{52A223A6-5FCE-4D23-AD1F-88BB9C1BDEBE}" srcOrd="0" destOrd="0" presId="urn:microsoft.com/office/officeart/2005/8/layout/list1"/>
    <dgm:cxn modelId="{E06CEC61-562D-4E14-A76A-01F6603290C7}" type="presParOf" srcId="{1D00117A-0ACA-4ABF-B8A0-5AC6DA0AE84E}" destId="{481AE761-8508-41FB-94FF-5F4A12B6A661}" srcOrd="1" destOrd="0" presId="urn:microsoft.com/office/officeart/2005/8/layout/list1"/>
    <dgm:cxn modelId="{3BBDC885-65A1-441F-9417-411D92FF6CD0}" type="presParOf" srcId="{A5A39EED-61E6-42B4-8A6B-7FBA2594D9F8}" destId="{99ED36CC-0E0C-4DF1-8DD9-72D41F587B79}" srcOrd="17" destOrd="0" presId="urn:microsoft.com/office/officeart/2005/8/layout/list1"/>
    <dgm:cxn modelId="{4388D736-355A-45BA-A652-F615FEA7E2F8}" type="presParOf" srcId="{A5A39EED-61E6-42B4-8A6B-7FBA2594D9F8}" destId="{DA28C015-C519-4BAB-8B8C-E3D59A386A01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853F63-A49C-4C7A-A6CD-56558025E1C2}">
      <dsp:nvSpPr>
        <dsp:cNvPr id="0" name=""/>
        <dsp:cNvSpPr/>
      </dsp:nvSpPr>
      <dsp:spPr>
        <a:xfrm>
          <a:off x="0" y="1560445"/>
          <a:ext cx="4771588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D6E29A-FEAE-444B-AFC7-B28AA28C11E9}">
      <dsp:nvSpPr>
        <dsp:cNvPr id="0" name=""/>
        <dsp:cNvSpPr/>
      </dsp:nvSpPr>
      <dsp:spPr>
        <a:xfrm>
          <a:off x="238579" y="1368565"/>
          <a:ext cx="3340111" cy="383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6248" tIns="0" rIns="126248" bIns="0" numCol="1" spcCol="1270" anchor="ctr" anchorCtr="0">
          <a:noAutofit/>
        </a:bodyPr>
        <a:lstStyle/>
        <a:p>
          <a:pPr marL="0" lvl="0" indent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후 이펙트</a:t>
          </a:r>
          <a:r>
            <a:rPr lang="en-US" altLang="ko-KR" sz="13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	(</a:t>
          </a:r>
          <a:r>
            <a:rPr lang="ko-KR" altLang="en-US" sz="13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피격효과</a:t>
          </a:r>
          <a:r>
            <a:rPr lang="en-US" altLang="ko-KR" sz="13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, </a:t>
          </a:r>
          <a:r>
            <a:rPr lang="ko-KR" altLang="en-US" sz="13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사망 효과</a:t>
          </a:r>
          <a:r>
            <a:rPr lang="en-US" altLang="ko-KR" sz="13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)	</a:t>
          </a:r>
          <a:endParaRPr lang="ko-KR" altLang="en-US" sz="13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57313" y="1387299"/>
        <a:ext cx="3302643" cy="346292"/>
      </dsp:txXfrm>
    </dsp:sp>
    <dsp:sp modelId="{328A84E4-29BF-4BD1-AE6F-9AFB10E4DDC6}">
      <dsp:nvSpPr>
        <dsp:cNvPr id="0" name=""/>
        <dsp:cNvSpPr/>
      </dsp:nvSpPr>
      <dsp:spPr>
        <a:xfrm>
          <a:off x="0" y="2150125"/>
          <a:ext cx="4771588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A8CB30-02B0-4740-A076-CF5E0ED5D76B}">
      <dsp:nvSpPr>
        <dsp:cNvPr id="0" name=""/>
        <dsp:cNvSpPr/>
      </dsp:nvSpPr>
      <dsp:spPr>
        <a:xfrm>
          <a:off x="238579" y="1958245"/>
          <a:ext cx="3340111" cy="3837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6248" tIns="0" rIns="126248" bIns="0" numCol="1" spcCol="1270" anchor="ctr" anchorCtr="0">
          <a:noAutofit/>
        </a:bodyPr>
        <a:lstStyle/>
        <a:p>
          <a:pPr marL="0" lvl="0" indent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오브젝트</a:t>
          </a:r>
          <a:r>
            <a:rPr lang="en-US" altLang="ko-KR" sz="13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	(</a:t>
          </a:r>
          <a:r>
            <a:rPr lang="ko-KR" altLang="en-US" sz="13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몬스터와 플레이어</a:t>
          </a:r>
          <a:r>
            <a:rPr lang="en-US" altLang="ko-KR" sz="13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)</a:t>
          </a:r>
          <a:endParaRPr lang="ko-KR" altLang="en-US" sz="13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57313" y="1976979"/>
        <a:ext cx="3302643" cy="346292"/>
      </dsp:txXfrm>
    </dsp:sp>
    <dsp:sp modelId="{9C1F22F3-D814-45A8-8859-21F0F62F1A70}">
      <dsp:nvSpPr>
        <dsp:cNvPr id="0" name=""/>
        <dsp:cNvSpPr/>
      </dsp:nvSpPr>
      <dsp:spPr>
        <a:xfrm>
          <a:off x="0" y="2739805"/>
          <a:ext cx="4771588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ED78BD-D13D-49F9-9A9B-1A64D52B9932}">
      <dsp:nvSpPr>
        <dsp:cNvPr id="0" name=""/>
        <dsp:cNvSpPr/>
      </dsp:nvSpPr>
      <dsp:spPr>
        <a:xfrm>
          <a:off x="238579" y="2547925"/>
          <a:ext cx="3340111" cy="3837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6248" tIns="0" rIns="126248" bIns="0" numCol="1" spcCol="1270" anchor="ctr" anchorCtr="0">
          <a:noAutofit/>
        </a:bodyPr>
        <a:lstStyle/>
        <a:p>
          <a:pPr marL="0" lvl="0" indent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총알</a:t>
          </a:r>
          <a:r>
            <a:rPr lang="en-US" altLang="ko-KR" sz="13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	(</a:t>
          </a:r>
          <a:r>
            <a:rPr lang="ko-KR" altLang="en-US" sz="13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이펙트가 아닌 총알</a:t>
          </a:r>
          <a:r>
            <a:rPr lang="en-US" altLang="ko-KR" sz="13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)</a:t>
          </a:r>
          <a:endParaRPr lang="ko-KR" altLang="en-US" sz="13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57313" y="2566659"/>
        <a:ext cx="3302643" cy="346292"/>
      </dsp:txXfrm>
    </dsp:sp>
    <dsp:sp modelId="{AADBD2E4-B3D7-4C22-B678-A572F87B8C0C}">
      <dsp:nvSpPr>
        <dsp:cNvPr id="0" name=""/>
        <dsp:cNvSpPr/>
      </dsp:nvSpPr>
      <dsp:spPr>
        <a:xfrm>
          <a:off x="0" y="3329485"/>
          <a:ext cx="4771588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49C4BF-A163-4819-BD00-38D4F1055494}">
      <dsp:nvSpPr>
        <dsp:cNvPr id="0" name=""/>
        <dsp:cNvSpPr/>
      </dsp:nvSpPr>
      <dsp:spPr>
        <a:xfrm>
          <a:off x="238579" y="3137605"/>
          <a:ext cx="3340111" cy="3837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6248" tIns="0" rIns="126248" bIns="0" numCol="1" spcCol="1270" anchor="ctr" anchorCtr="0">
          <a:noAutofit/>
        </a:bodyPr>
        <a:lstStyle/>
        <a:p>
          <a:pPr marL="0" lvl="0" indent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선 이펙트 </a:t>
          </a:r>
          <a:r>
            <a:rPr lang="en-US" altLang="ko-KR" sz="13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( </a:t>
          </a:r>
          <a:r>
            <a:rPr lang="ko-KR" altLang="en-US" sz="13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장판 </a:t>
          </a:r>
          <a:r>
            <a:rPr lang="en-US" altLang="ko-KR" sz="13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)  </a:t>
          </a:r>
          <a:r>
            <a:rPr lang="ko-KR" altLang="en-US" sz="13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씬에서</a:t>
          </a:r>
          <a:r>
            <a:rPr lang="ko-KR" altLang="en-US" sz="13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altLang="ko-KR" sz="13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layer ..</a:t>
          </a:r>
          <a:endParaRPr lang="ko-KR" altLang="en-US" sz="13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57313" y="3156339"/>
        <a:ext cx="3302643" cy="346292"/>
      </dsp:txXfrm>
    </dsp:sp>
    <dsp:sp modelId="{DA28C015-C519-4BAB-8B8C-E3D59A386A01}">
      <dsp:nvSpPr>
        <dsp:cNvPr id="0" name=""/>
        <dsp:cNvSpPr/>
      </dsp:nvSpPr>
      <dsp:spPr>
        <a:xfrm>
          <a:off x="0" y="3919165"/>
          <a:ext cx="4771588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1AE761-8508-41FB-94FF-5F4A12B6A661}">
      <dsp:nvSpPr>
        <dsp:cNvPr id="0" name=""/>
        <dsp:cNvSpPr/>
      </dsp:nvSpPr>
      <dsp:spPr>
        <a:xfrm>
          <a:off x="238579" y="3727285"/>
          <a:ext cx="3340111" cy="3837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6248" tIns="0" rIns="126248" bIns="0" numCol="1" spcCol="1270" anchor="ctr" anchorCtr="0">
          <a:noAutofit/>
        </a:bodyPr>
        <a:lstStyle/>
        <a:p>
          <a:pPr marL="0" lvl="0" indent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배경</a:t>
          </a:r>
        </a:p>
      </dsp:txBody>
      <dsp:txXfrm>
        <a:off x="257313" y="3746019"/>
        <a:ext cx="3302643" cy="34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9EADCE-2F5B-41DB-BDA6-751BC6B9ED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FDC972-FC1E-43BD-8245-3712D5881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16271-D3A2-4C2F-9EFE-6FBD36D7B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C4149-3036-4F63-A6B3-490CAFF799EF}" type="datetimeFigureOut">
              <a:rPr lang="ko-KR" altLang="en-US" smtClean="0"/>
              <a:t>2019-02-17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4958CE-4491-4A54-A596-43DB6185C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033AF2-1F15-4B0B-B44F-FE5357CB5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B9299-4FB4-481C-9492-D10A9A2D2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75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909E73-AFA9-4B78-AC53-334FAEC03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A85686-6D73-4EE8-881F-EA1755607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5C01C9-438E-4886-BF64-091AC7A61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C4149-3036-4F63-A6B3-490CAFF799EF}" type="datetimeFigureOut">
              <a:rPr lang="ko-KR" altLang="en-US" smtClean="0"/>
              <a:t>2019-02-17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F01D78-EDE6-4BEB-B128-6933C8C3B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AA273E-A424-4252-84C5-19DC3BEDA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B9299-4FB4-481C-9492-D10A9A2D2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740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FCC1810-E4D5-4C81-A3BD-2B9E9B0365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743D05-41F4-4D62-8C9F-999DD3360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1EE1C2-A0B2-4005-859B-36E66949C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C4149-3036-4F63-A6B3-490CAFF799EF}" type="datetimeFigureOut">
              <a:rPr lang="ko-KR" altLang="en-US" smtClean="0"/>
              <a:t>2019-02-17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B239D0-9ECC-4264-9B23-286011D97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379E58-511B-4339-9FF0-535863A9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B9299-4FB4-481C-9492-D10A9A2D2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558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FCCBE7-58F4-4806-8719-1D2E18966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0613F7-6E8D-48F4-91B3-A2BC97D3F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017A52-CCDF-4615-A83A-4150CC0B2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C4149-3036-4F63-A6B3-490CAFF799EF}" type="datetimeFigureOut">
              <a:rPr lang="ko-KR" altLang="en-US" smtClean="0"/>
              <a:t>2019-02-17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DF88AD-842D-4BA6-B2D3-CC7DE3A63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264ED7-7F17-41BB-BB12-66281A7E6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B9299-4FB4-481C-9492-D10A9A2D2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936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7D0B83-051D-4795-A579-29D06BEDD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17E85A-73FF-4C33-9FBE-7BC3E5B99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05DBAD-C850-48F5-AD2F-9EEFD6D5C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C4149-3036-4F63-A6B3-490CAFF799EF}" type="datetimeFigureOut">
              <a:rPr lang="ko-KR" altLang="en-US" smtClean="0"/>
              <a:t>2019-02-17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473C66-537A-49C5-90EC-1080526B2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FFF7C0-EF6B-4A33-91A9-B9ADFDDB1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B9299-4FB4-481C-9492-D10A9A2D2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041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B5E8C1-D3ED-4EFA-B55C-0193EE2C9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75BB4D-2053-4684-8D53-8E8BB974AD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744944-FA58-4DA2-A4D7-F9E221345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7A08B6-32C0-4B35-8CC7-C66381607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C4149-3036-4F63-A6B3-490CAFF799EF}" type="datetimeFigureOut">
              <a:rPr lang="ko-KR" altLang="en-US" smtClean="0"/>
              <a:t>2019-02-17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D61FD8-BC5E-4E87-8C9E-E8A15AD5E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552550-1C25-4DED-90B7-615D470B3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B9299-4FB4-481C-9492-D10A9A2D2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492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FA4C4-0F7D-45FD-BA52-E8AA34E35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445452-BFA1-4752-9DEB-654DF756C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C6FC58-3CF8-4C8E-A597-7161EBEB07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2594DE-5296-44C2-A12D-0E62859155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140BAE6-EE8C-4180-9C78-6C80E4C501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8E3478-7804-4A90-B640-1D1A5DE54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C4149-3036-4F63-A6B3-490CAFF799EF}" type="datetimeFigureOut">
              <a:rPr lang="ko-KR" altLang="en-US" smtClean="0"/>
              <a:t>2019-02-17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A21890-B061-417B-9E60-80CBDB19A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9342649-4DF9-4B41-B17D-8DDECC81A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B9299-4FB4-481C-9492-D10A9A2D2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489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5FA45D-647F-4730-B9DA-DF1B16A6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2CF9A49-2653-407D-ABFE-210DCABD4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C4149-3036-4F63-A6B3-490CAFF799EF}" type="datetimeFigureOut">
              <a:rPr lang="ko-KR" altLang="en-US" smtClean="0"/>
              <a:t>2019-02-17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ED5E218-DD1F-4808-B592-B5410D24E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91A1EF-7A13-4A29-A0D7-21928729C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B9299-4FB4-481C-9492-D10A9A2D2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496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FAEF374-0C00-4FA9-99CC-744C355E9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C4149-3036-4F63-A6B3-490CAFF799EF}" type="datetimeFigureOut">
              <a:rPr lang="ko-KR" altLang="en-US" smtClean="0"/>
              <a:t>2019-02-17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7E7FC10-87CC-4233-B565-87070ED73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0E0B37-BCE9-4917-ABC5-6AAFDD248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B9299-4FB4-481C-9492-D10A9A2D2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540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7E26BE-3EC2-44C5-9C67-6286D7853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9BBE54-55B2-4D4C-8DE1-61106B61A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BC6B9F-1167-44E8-9141-CD3575E21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4F8677-C249-4DA9-B3ED-2E52FD8DA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C4149-3036-4F63-A6B3-490CAFF799EF}" type="datetimeFigureOut">
              <a:rPr lang="ko-KR" altLang="en-US" smtClean="0"/>
              <a:t>2019-02-17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CE970A-888A-4C62-8766-AAC8FC44B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EC5DD1-1541-4649-98B6-1C54CF1E6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B9299-4FB4-481C-9492-D10A9A2D2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832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413164-0F29-4F1D-B4F1-C09BAAB30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C761097-3533-4C57-9F6D-C892D39E60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6C4FFB-7E65-4479-B67D-C207A2505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8388C1-D689-469A-8F16-ABE7B3281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C4149-3036-4F63-A6B3-490CAFF799EF}" type="datetimeFigureOut">
              <a:rPr lang="ko-KR" altLang="en-US" smtClean="0"/>
              <a:t>2019-02-17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F298D0-C24D-4CB9-B279-8F3E8EF43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7CE0A5-A89E-4C9B-8544-4F83A814D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B9299-4FB4-481C-9492-D10A9A2D2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631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9AE1C4F-684D-407B-A357-6FACE89C7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7DE712-BD60-4351-B053-1729085FD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6E2122-8477-42B4-B001-8F87921699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C4149-3036-4F63-A6B3-490CAFF799EF}" type="datetimeFigureOut">
              <a:rPr lang="ko-KR" altLang="en-US" smtClean="0"/>
              <a:t>2019-02-17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47AC2B-E477-4360-AE07-B43D44F68C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4D58E1-5650-48A0-9460-35008B75A0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B9299-4FB4-481C-9492-D10A9A2D2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583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4A7BBE4-38D2-4AA1-B662-104565836632}"/>
              </a:ext>
            </a:extLst>
          </p:cNvPr>
          <p:cNvSpPr/>
          <p:nvPr/>
        </p:nvSpPr>
        <p:spPr>
          <a:xfrm>
            <a:off x="705517" y="3773322"/>
            <a:ext cx="1853514" cy="254213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이미지 </a:t>
            </a:r>
            <a:r>
              <a:rPr lang="en-US" altLang="ko-KR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&amp; </a:t>
            </a:r>
          </a:p>
          <a:p>
            <a:pPr algn="ctr"/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애니메이션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3E34D1-49F8-4E54-AB12-CD1B582419E8}"/>
              </a:ext>
            </a:extLst>
          </p:cNvPr>
          <p:cNvSpPr txBox="1"/>
          <p:nvPr/>
        </p:nvSpPr>
        <p:spPr>
          <a:xfrm>
            <a:off x="199767" y="209303"/>
            <a:ext cx="39912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타이머 </a:t>
            </a:r>
            <a:r>
              <a:rPr lang="en-US" altLang="ko-KR"/>
              <a:t>DD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카메라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입력 처리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장면 관리자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9C2F7C-EA6A-4900-B72F-4684D2D10476}"/>
              </a:ext>
            </a:extLst>
          </p:cNvPr>
          <p:cNvSpPr txBox="1"/>
          <p:nvPr/>
        </p:nvSpPr>
        <p:spPr>
          <a:xfrm>
            <a:off x="1235676" y="1837567"/>
            <a:ext cx="3175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err="1"/>
              <a:t>미니언</a:t>
            </a:r>
            <a:endParaRPr lang="en-US" altLang="ko-KR"/>
          </a:p>
          <a:p>
            <a:pPr marL="342900" indent="-342900">
              <a:buFont typeface="+mj-lt"/>
              <a:buAutoNum type="arabicPeriod"/>
            </a:pPr>
            <a:r>
              <a:rPr lang="ko-KR" altLang="en-US"/>
              <a:t>플레이어</a:t>
            </a:r>
            <a:endParaRPr lang="en-US" altLang="ko-KR"/>
          </a:p>
          <a:p>
            <a:pPr marL="342900" indent="-342900">
              <a:buFont typeface="+mj-lt"/>
              <a:buAutoNum type="arabicPeriod"/>
            </a:pPr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5B686A9-2157-41CE-A46F-34AE4E2813A7}"/>
              </a:ext>
            </a:extLst>
          </p:cNvPr>
          <p:cNvCxnSpPr/>
          <p:nvPr/>
        </p:nvCxnSpPr>
        <p:spPr>
          <a:xfrm flipV="1">
            <a:off x="2667000" y="1106333"/>
            <a:ext cx="3299254" cy="556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22A33A4-9DC3-4A77-AC5A-20C274CA8F36}"/>
              </a:ext>
            </a:extLst>
          </p:cNvPr>
          <p:cNvCxnSpPr>
            <a:cxnSpLocks/>
          </p:cNvCxnSpPr>
          <p:nvPr/>
        </p:nvCxnSpPr>
        <p:spPr>
          <a:xfrm>
            <a:off x="2714978" y="2842078"/>
            <a:ext cx="1601649" cy="1067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6307E31-9B1C-4A77-A652-30AC5F818D0E}"/>
              </a:ext>
            </a:extLst>
          </p:cNvPr>
          <p:cNvSpPr txBox="1"/>
          <p:nvPr/>
        </p:nvSpPr>
        <p:spPr>
          <a:xfrm>
            <a:off x="4930346" y="4274339"/>
            <a:ext cx="57088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충돌처리 </a:t>
            </a:r>
            <a:r>
              <a:rPr lang="en-US" altLang="ko-KR"/>
              <a:t>: </a:t>
            </a:r>
            <a:r>
              <a:rPr lang="ko-KR" altLang="en-US"/>
              <a:t>적이 쏜 총알</a:t>
            </a:r>
            <a:endParaRPr lang="en-US" altLang="ko-KR"/>
          </a:p>
          <a:p>
            <a:r>
              <a:rPr lang="ko-KR" altLang="en-US"/>
              <a:t>충돌처리 </a:t>
            </a:r>
            <a:r>
              <a:rPr lang="en-US" altLang="ko-KR"/>
              <a:t>2: </a:t>
            </a:r>
            <a:r>
              <a:rPr lang="ko-KR" altLang="en-US"/>
              <a:t>떨군 아이템</a:t>
            </a:r>
            <a:endParaRPr lang="en-US" altLang="ko-KR"/>
          </a:p>
          <a:p>
            <a:r>
              <a:rPr lang="ko-KR" altLang="en-US"/>
              <a:t>이펙트 </a:t>
            </a:r>
            <a:r>
              <a:rPr lang="en-US" altLang="ko-KR"/>
              <a:t>: ~</a:t>
            </a:r>
          </a:p>
          <a:p>
            <a:endParaRPr lang="en-US" altLang="ko-KR"/>
          </a:p>
          <a:p>
            <a:r>
              <a:rPr lang="ko-KR" altLang="en-US"/>
              <a:t>사망처리</a:t>
            </a:r>
            <a:r>
              <a:rPr lang="en-US" altLang="ko-KR"/>
              <a:t>, </a:t>
            </a:r>
            <a:r>
              <a:rPr lang="ko-KR" altLang="en-US"/>
              <a:t>스킬 효과</a:t>
            </a:r>
            <a:r>
              <a:rPr lang="en-US" altLang="ko-KR"/>
              <a:t>, </a:t>
            </a:r>
            <a:r>
              <a:rPr lang="ko-KR" altLang="en-US"/>
              <a:t>공격 효과</a:t>
            </a:r>
            <a:endParaRPr lang="en-US" altLang="ko-K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8B1950-D1A1-442B-8894-BC145CA966AC}"/>
              </a:ext>
            </a:extLst>
          </p:cNvPr>
          <p:cNvSpPr txBox="1"/>
          <p:nvPr/>
        </p:nvSpPr>
        <p:spPr>
          <a:xfrm>
            <a:off x="6590270" y="244395"/>
            <a:ext cx="57088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충돌 처리 </a:t>
            </a:r>
            <a:r>
              <a:rPr lang="en-US" altLang="ko-KR"/>
              <a:t>: </a:t>
            </a:r>
            <a:r>
              <a:rPr lang="ko-KR" altLang="en-US"/>
              <a:t>플레이어가 쏜 총알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사망 처리</a:t>
            </a:r>
            <a:r>
              <a:rPr lang="en-US" altLang="ko-KR"/>
              <a:t>, </a:t>
            </a:r>
            <a:r>
              <a:rPr lang="ko-KR" altLang="en-US"/>
              <a:t>공격 효과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3183A6-B2D4-464D-A8CE-5229EC59983A}"/>
              </a:ext>
            </a:extLst>
          </p:cNvPr>
          <p:cNvSpPr txBox="1"/>
          <p:nvPr/>
        </p:nvSpPr>
        <p:spPr>
          <a:xfrm>
            <a:off x="5659394" y="1600994"/>
            <a:ext cx="57088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출력 우선 순위 </a:t>
            </a:r>
            <a:r>
              <a:rPr lang="en-US" altLang="ko-KR" sz="2400" b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:</a:t>
            </a:r>
          </a:p>
          <a:p>
            <a:r>
              <a:rPr lang="ko-KR" altLang="en-US" sz="2400" b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씬 </a:t>
            </a:r>
            <a:r>
              <a:rPr lang="en-US" altLang="ko-KR" sz="2400" b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-&gt; // ( layer ) -&gt; Obj</a:t>
            </a:r>
          </a:p>
          <a:p>
            <a:endParaRPr lang="en-US" altLang="ko-KR" sz="2400" b="1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pPr marL="342900" indent="-342900">
              <a:buAutoNum type="arabicPeriod"/>
            </a:pPr>
            <a:r>
              <a:rPr lang="ko-KR" altLang="en-US" sz="2400" b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배경</a:t>
            </a:r>
            <a:endParaRPr lang="en-US" altLang="ko-KR" sz="2400" b="1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pPr marL="342900" indent="-342900">
              <a:buAutoNum type="arabicPeriod"/>
            </a:pPr>
            <a:r>
              <a:rPr lang="en-US" altLang="ko-KR" sz="2400" b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Default : </a:t>
            </a:r>
            <a:r>
              <a:rPr lang="ko-KR" altLang="en-US" sz="2400" b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플레이어 </a:t>
            </a:r>
            <a:r>
              <a:rPr lang="en-US" altLang="ko-KR" sz="2400" b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/ </a:t>
            </a:r>
            <a:r>
              <a:rPr lang="ko-KR" altLang="en-US" sz="2400" b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총알 </a:t>
            </a:r>
            <a:r>
              <a:rPr lang="en-US" altLang="ko-KR" sz="2400" b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/ </a:t>
            </a:r>
            <a:r>
              <a:rPr lang="ko-KR" altLang="en-US" sz="2400" b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몬스터 </a:t>
            </a:r>
            <a:endParaRPr lang="en-US" altLang="ko-KR" sz="2400" b="1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pPr marL="342900" indent="-342900">
              <a:buAutoNum type="arabicPeriod"/>
            </a:pPr>
            <a:r>
              <a:rPr lang="en-US" altLang="ko-KR" sz="2400" b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UI</a:t>
            </a:r>
            <a:endParaRPr lang="ko-KR" altLang="en-US" sz="2400" b="1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그림 2" descr="테이블이(가) 표시된 사진&#10;&#10;매우 높은 신뢰도로 생성된 설명">
            <a:extLst>
              <a:ext uri="{FF2B5EF4-FFF2-40B4-BE49-F238E27FC236}">
                <a16:creationId xmlns:a16="http://schemas.microsoft.com/office/drawing/2014/main" id="{D3FD79BA-4E9F-4FA3-98F4-2C4AA8F28E1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51" y="2976054"/>
            <a:ext cx="571429" cy="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416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D7E5F8-F051-4EA4-A704-C237CAD06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보스 추가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6DE84E-895D-44F7-AF36-133F28509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/>
              <a:t>보스의 애니메이션 </a:t>
            </a:r>
            <a:r>
              <a:rPr lang="en-US" altLang="ko-KR" err="1"/>
              <a:t>whitex</a:t>
            </a:r>
            <a:r>
              <a:rPr lang="en-US" altLang="ko-KR"/>
              <a:t>, y</a:t>
            </a:r>
            <a:r>
              <a:rPr lang="ko-KR" altLang="en-US"/>
              <a:t>설정 </a:t>
            </a:r>
            <a:r>
              <a:rPr lang="en-US" altLang="ko-KR"/>
              <a:t>/ </a:t>
            </a:r>
            <a:r>
              <a:rPr lang="ko-KR" altLang="en-US"/>
              <a:t>기본 </a:t>
            </a:r>
            <a:r>
              <a:rPr lang="en-US" altLang="ko-KR"/>
              <a:t>Bullet. </a:t>
            </a:r>
            <a:r>
              <a:rPr lang="ko-KR" altLang="en-US" err="1"/>
              <a:t>ㅐㅇ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보스의 애니메이션이 잘 적용이 되었는가</a:t>
            </a:r>
            <a:r>
              <a:rPr lang="en-US" altLang="ko-KR"/>
              <a:t>. </a:t>
            </a:r>
            <a:r>
              <a:rPr lang="ko-KR" altLang="en-US" err="1"/>
              <a:t>ㅇㅋ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r>
              <a:rPr lang="ko-KR" altLang="en-US"/>
              <a:t>보스의 공격은 잘 처리가 되는가</a:t>
            </a:r>
            <a:r>
              <a:rPr lang="en-US" altLang="ko-KR"/>
              <a:t>. </a:t>
            </a:r>
            <a:r>
              <a:rPr lang="ko-KR" altLang="en-US" err="1"/>
              <a:t>ㅇㅋ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잘 움직이는가 </a:t>
            </a:r>
            <a:r>
              <a:rPr lang="ko-KR" altLang="en-US" err="1"/>
              <a:t>ㅇㅋ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// Bullet</a:t>
            </a:r>
            <a:r>
              <a:rPr lang="ko-KR" altLang="en-US"/>
              <a:t>의 기본처리는 </a:t>
            </a:r>
            <a:r>
              <a:rPr lang="en-US" altLang="ko-KR"/>
              <a:t>Ok </a:t>
            </a:r>
          </a:p>
          <a:p>
            <a:endParaRPr lang="en-US" altLang="ko-KR"/>
          </a:p>
          <a:p>
            <a:r>
              <a:rPr lang="ko-KR" altLang="en-US"/>
              <a:t>밸런스만 수정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066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6D9B9A-C42D-4021-9178-DD69FEB74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Prototype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286299-0BDA-4945-B32E-D3882633B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프로토타입은 이미 다 만들어진 것을 복사하여 </a:t>
            </a:r>
            <a:r>
              <a:rPr lang="en-US" altLang="ko-KR"/>
              <a:t>Init</a:t>
            </a:r>
            <a:r>
              <a:rPr lang="ko-KR" altLang="en-US"/>
              <a:t>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Create Manager</a:t>
            </a:r>
            <a:r>
              <a:rPr lang="ko-KR" altLang="en-US"/>
              <a:t>에서 만든다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만들어야 할 것에는 총알과</a:t>
            </a:r>
            <a:r>
              <a:rPr lang="en-US" altLang="ko-KR"/>
              <a:t>, minion</a:t>
            </a:r>
            <a:r>
              <a:rPr lang="ko-KR" altLang="en-US"/>
              <a:t> 이 있으며 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템플릿이 필요하다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517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5A1950-400C-47A4-B22A-072EA3780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충돌처리 </a:t>
            </a:r>
            <a:r>
              <a:rPr lang="en-US" altLang="ko-KR"/>
              <a:t>( In Bullet 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B137A7-4296-4568-A6DA-1602D9A09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/>
              <a:t>일단 </a:t>
            </a:r>
            <a:r>
              <a:rPr lang="en-US" altLang="ko-KR"/>
              <a:t>Bullet</a:t>
            </a:r>
            <a:r>
              <a:rPr lang="ko-KR" altLang="en-US"/>
              <a:t>에 </a:t>
            </a:r>
            <a:r>
              <a:rPr lang="en-US" altLang="ko-KR"/>
              <a:t>Flag </a:t>
            </a:r>
            <a:r>
              <a:rPr lang="ko-KR" altLang="en-US"/>
              <a:t>값을 하나 주고</a:t>
            </a:r>
            <a:r>
              <a:rPr lang="en-US" altLang="ko-KR"/>
              <a:t>, </a:t>
            </a:r>
            <a:r>
              <a:rPr lang="ko-KR" altLang="en-US"/>
              <a:t>자신의 신원이 </a:t>
            </a:r>
            <a:endParaRPr lang="en-US" altLang="ko-KR"/>
          </a:p>
          <a:p>
            <a:pPr marL="0" indent="0">
              <a:buNone/>
            </a:pPr>
            <a:r>
              <a:rPr lang="ko-KR" altLang="en-US"/>
              <a:t>플레이어의 </a:t>
            </a:r>
            <a:r>
              <a:rPr lang="en-US" altLang="ko-KR"/>
              <a:t>Bullet</a:t>
            </a:r>
            <a:r>
              <a:rPr lang="ko-KR" altLang="en-US"/>
              <a:t>에 해당하면 </a:t>
            </a:r>
            <a:r>
              <a:rPr lang="en-US" altLang="ko-KR" err="1"/>
              <a:t>MonsterList</a:t>
            </a:r>
            <a:r>
              <a:rPr lang="ko-KR" altLang="en-US"/>
              <a:t>와 비교를 </a:t>
            </a:r>
            <a:r>
              <a:rPr lang="ko-KR" altLang="en-US" err="1"/>
              <a:t>해야한다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플레이어가 아닌 몬스터라면 플레이어의 좌표를 불러와서 처리해야 한다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추가적인 상황 </a:t>
            </a:r>
            <a:r>
              <a:rPr lang="en-US" altLang="ko-KR"/>
              <a:t>: Obj</a:t>
            </a:r>
            <a:r>
              <a:rPr lang="ko-KR" altLang="en-US"/>
              <a:t>는 모두 어떤 도형인지 표현하기 위한 값이 필요하다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6613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AC252C-33F5-4EA3-82C8-839D943B7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276" y="552879"/>
            <a:ext cx="10515600" cy="4351338"/>
          </a:xfrm>
        </p:spPr>
        <p:txBody>
          <a:bodyPr/>
          <a:lstStyle/>
          <a:p>
            <a:r>
              <a:rPr lang="ko-KR" altLang="en-US"/>
              <a:t>같은 일을 하는 </a:t>
            </a:r>
            <a:r>
              <a:rPr lang="en-US" altLang="ko-KR" err="1"/>
              <a:t>bulletA</a:t>
            </a:r>
            <a:r>
              <a:rPr lang="ko-KR" altLang="en-US"/>
              <a:t>라고 하더라도 </a:t>
            </a:r>
            <a:endParaRPr lang="en-US" altLang="ko-KR"/>
          </a:p>
          <a:p>
            <a:r>
              <a:rPr lang="ko-KR" altLang="en-US"/>
              <a:t>그것이 어떤 도형인지에 따라서 다르게 구분된다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총알에는 </a:t>
            </a:r>
            <a:r>
              <a:rPr lang="en-US" altLang="ko-KR" err="1"/>
              <a:t>Enum</a:t>
            </a:r>
            <a:r>
              <a:rPr lang="ko-KR" altLang="en-US"/>
              <a:t>문을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모든 </a:t>
            </a:r>
            <a:r>
              <a:rPr lang="en-US" altLang="ko-KR"/>
              <a:t>Obj</a:t>
            </a:r>
            <a:r>
              <a:rPr lang="ko-KR" altLang="en-US"/>
              <a:t>에는 도형을 표현하는 </a:t>
            </a:r>
            <a:r>
              <a:rPr lang="en-US" altLang="ko-KR" err="1"/>
              <a:t>enum</a:t>
            </a:r>
            <a:r>
              <a:rPr lang="ko-KR" altLang="en-US"/>
              <a:t>문을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5371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FF1288-823A-4D48-B055-830F76611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충돌 함수는 어디서 처리 해야 하는가 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E6FFF6-27B9-4F74-8784-5D09C0D27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Player VS Monster Bullet</a:t>
            </a:r>
            <a:r>
              <a:rPr lang="ko-KR" altLang="en-US"/>
              <a:t>인데</a:t>
            </a:r>
            <a:r>
              <a:rPr lang="en-US" altLang="ko-KR"/>
              <a:t> Bullet</a:t>
            </a:r>
            <a:r>
              <a:rPr lang="ko-KR" altLang="en-US"/>
              <a:t>이 죽는 경우는 없으므로</a:t>
            </a:r>
            <a:endParaRPr lang="en-US" altLang="ko-KR"/>
          </a:p>
          <a:p>
            <a:r>
              <a:rPr lang="en-US" altLang="ko-KR"/>
              <a:t>Player</a:t>
            </a:r>
            <a:r>
              <a:rPr lang="ko-KR" altLang="en-US"/>
              <a:t>쪽에서 처리를 해줘야 하나</a:t>
            </a:r>
            <a:r>
              <a:rPr lang="en-US" altLang="ko-KR"/>
              <a:t>. ?</a:t>
            </a:r>
          </a:p>
          <a:p>
            <a:endParaRPr lang="en-US" altLang="ko-KR"/>
          </a:p>
          <a:p>
            <a:r>
              <a:rPr lang="en-US" altLang="ko-KR"/>
              <a:t>Obj* </a:t>
            </a:r>
            <a:r>
              <a:rPr lang="ko-KR" altLang="en-US"/>
              <a:t>로써 자신의 정보를 가지고 사각형과 원을 구분하여 처리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위치 정보를 넣어주면 아라서 척척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524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89AC31-7649-42CD-8E36-49D43275F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카메라 스크롤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69EE34-0828-427C-A086-3B578386C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플레이어의 위치를 </a:t>
            </a:r>
            <a:r>
              <a:rPr lang="ko-KR" altLang="en-US" err="1"/>
              <a:t>맵의</a:t>
            </a:r>
            <a:r>
              <a:rPr lang="ko-KR" altLang="en-US"/>
              <a:t> 중간에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플레이어가 움직이는 방향과 스피드에 맞춰서 </a:t>
            </a:r>
            <a:r>
              <a:rPr lang="ko-KR" altLang="en-US" err="1"/>
              <a:t>좌우상하를</a:t>
            </a:r>
            <a:r>
              <a:rPr lang="ko-KR" altLang="en-US"/>
              <a:t> 이동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주의사항</a:t>
            </a:r>
            <a:endParaRPr lang="en-US" altLang="ko-KR"/>
          </a:p>
          <a:p>
            <a:endParaRPr lang="en-US" altLang="ko-KR"/>
          </a:p>
          <a:p>
            <a:r>
              <a:rPr lang="ko-KR" altLang="en-US" err="1"/>
              <a:t>맵의</a:t>
            </a:r>
            <a:r>
              <a:rPr lang="ko-KR" altLang="en-US"/>
              <a:t> </a:t>
            </a:r>
            <a:r>
              <a:rPr lang="ko-KR" altLang="en-US" err="1"/>
              <a:t>끝쪽에서는</a:t>
            </a:r>
            <a:r>
              <a:rPr lang="ko-KR" altLang="en-US"/>
              <a:t> 카메라가 같이 따라가면 안 됨</a:t>
            </a:r>
            <a:r>
              <a:rPr lang="en-US" altLang="ko-KR"/>
              <a:t>.</a:t>
            </a:r>
          </a:p>
          <a:p>
            <a:pPr marL="0" indent="0">
              <a:buNone/>
            </a:pPr>
            <a:r>
              <a:rPr lang="ko-KR" altLang="en-US"/>
              <a:t>카메라의 </a:t>
            </a:r>
            <a:r>
              <a:rPr lang="en-US" altLang="ko-KR"/>
              <a:t>left</a:t>
            </a:r>
            <a:r>
              <a:rPr lang="ko-KR" altLang="en-US"/>
              <a:t>가 </a:t>
            </a:r>
            <a:r>
              <a:rPr lang="en-US" altLang="ko-KR"/>
              <a:t>0</a:t>
            </a:r>
            <a:r>
              <a:rPr lang="ko-KR" altLang="en-US"/>
              <a:t>보다 작은 경우 </a:t>
            </a:r>
            <a:r>
              <a:rPr lang="en-US" altLang="ko-KR"/>
              <a:t>top</a:t>
            </a:r>
            <a:r>
              <a:rPr lang="ko-KR" altLang="en-US"/>
              <a:t>이 </a:t>
            </a:r>
            <a:r>
              <a:rPr lang="en-US" altLang="ko-KR"/>
              <a:t>0</a:t>
            </a:r>
            <a:r>
              <a:rPr lang="ko-KR" altLang="en-US"/>
              <a:t>보다 작은 경우</a:t>
            </a:r>
            <a:endParaRPr lang="en-US" altLang="ko-KR"/>
          </a:p>
          <a:p>
            <a:pPr marL="0" indent="0"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35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7CA385-C47C-4978-AC38-60B749ECA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스크롤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A8F9E8-6DAE-4EE3-BB7C-954150131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플레이어의 이전 위치 정보와 현재 위치 정보를 가지고 </a:t>
            </a:r>
            <a:endParaRPr lang="en-US" altLang="ko-KR"/>
          </a:p>
          <a:p>
            <a:pPr marL="0" indent="0">
              <a:buNone/>
            </a:pPr>
            <a:r>
              <a:rPr lang="ko-KR" altLang="en-US"/>
              <a:t>플레이어가 이동한 거리를 계산하여 출력해야 한다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플레이어의 위치를 기준으로 오른쪽 </a:t>
            </a:r>
            <a:r>
              <a:rPr lang="en-US" altLang="ko-KR"/>
              <a:t>50% </a:t>
            </a:r>
            <a:r>
              <a:rPr lang="ko-KR" altLang="en-US"/>
              <a:t>왼쪽 </a:t>
            </a:r>
            <a:r>
              <a:rPr lang="en-US" altLang="ko-KR"/>
              <a:t>50%</a:t>
            </a:r>
            <a:r>
              <a:rPr lang="ko-KR" altLang="en-US"/>
              <a:t>로 설정한다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정확히는 </a:t>
            </a:r>
            <a:r>
              <a:rPr lang="en-US" altLang="ko-KR"/>
              <a:t>Center </a:t>
            </a:r>
            <a:r>
              <a:rPr lang="ko-KR" altLang="en-US"/>
              <a:t>좌우 </a:t>
            </a:r>
            <a:r>
              <a:rPr lang="en-US" altLang="ko-KR"/>
              <a:t>50% </a:t>
            </a:r>
            <a:r>
              <a:rPr lang="ko-KR" altLang="en-US"/>
              <a:t>상하 </a:t>
            </a:r>
            <a:r>
              <a:rPr lang="en-US" altLang="ko-KR"/>
              <a:t>50%</a:t>
            </a:r>
          </a:p>
        </p:txBody>
      </p:sp>
    </p:spTree>
    <p:extLst>
      <p:ext uri="{BB962C8B-B14F-4D97-AF65-F5344CB8AC3E}">
        <p14:creationId xmlns:p14="http://schemas.microsoft.com/office/powerpoint/2010/main" val="4193150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3A29CC-A020-402D-91A5-F02B12245C2B}"/>
              </a:ext>
            </a:extLst>
          </p:cNvPr>
          <p:cNvSpPr txBox="1"/>
          <p:nvPr/>
        </p:nvSpPr>
        <p:spPr>
          <a:xfrm>
            <a:off x="977900" y="1562100"/>
            <a:ext cx="114681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/>
              <a:t>Core</a:t>
            </a:r>
            <a:r>
              <a:rPr lang="ko-KR" altLang="en-US" sz="3200"/>
              <a:t>의 </a:t>
            </a:r>
            <a:r>
              <a:rPr lang="en-US" altLang="ko-KR" sz="3200" err="1"/>
              <a:t>Hinstance</a:t>
            </a:r>
            <a:r>
              <a:rPr lang="ko-KR" altLang="en-US" sz="3200"/>
              <a:t>와 </a:t>
            </a:r>
            <a:r>
              <a:rPr lang="en-US" altLang="ko-KR" sz="3200" err="1"/>
              <a:t>hDC</a:t>
            </a:r>
            <a:r>
              <a:rPr lang="ko-KR" altLang="en-US" sz="3200"/>
              <a:t>를 직접 가져오면 위험성이 커짐</a:t>
            </a:r>
            <a:endParaRPr lang="en-US" altLang="ko-KR" sz="3200"/>
          </a:p>
          <a:p>
            <a:pPr marL="457200" indent="-457200">
              <a:buFont typeface="Symbol" panose="05050102010706020507" pitchFamily="18" charset="2"/>
              <a:buChar char="Þ"/>
            </a:pPr>
            <a:r>
              <a:rPr lang="ko-KR" altLang="en-US" sz="3200"/>
              <a:t>서브관리자인 </a:t>
            </a:r>
            <a:r>
              <a:rPr lang="en-US" altLang="ko-KR" sz="3200" err="1"/>
              <a:t>CreateManager</a:t>
            </a:r>
            <a:r>
              <a:rPr lang="ko-KR" altLang="en-US" sz="3200"/>
              <a:t>에 값을 받아 두고 사용</a:t>
            </a:r>
            <a:endParaRPr lang="en-US" altLang="ko-KR" sz="3200"/>
          </a:p>
          <a:p>
            <a:pPr marL="457200" indent="-457200">
              <a:buFont typeface="Symbol" panose="05050102010706020507" pitchFamily="18" charset="2"/>
              <a:buChar char="Þ"/>
            </a:pPr>
            <a:endParaRPr lang="en-US" altLang="ko-KR" sz="3200"/>
          </a:p>
          <a:p>
            <a:pPr marL="457200" indent="-457200">
              <a:buFont typeface="Symbol" panose="05050102010706020507" pitchFamily="18" charset="2"/>
              <a:buChar char="Þ"/>
            </a:pPr>
            <a:r>
              <a:rPr lang="ko-KR" altLang="en-US" sz="3200" err="1"/>
              <a:t>필요할때</a:t>
            </a:r>
            <a:r>
              <a:rPr lang="ko-KR" altLang="en-US" sz="3200"/>
              <a:t> </a:t>
            </a:r>
            <a:endParaRPr lang="en-US" altLang="ko-KR" sz="3200"/>
          </a:p>
          <a:p>
            <a:pPr marL="457200" indent="-457200">
              <a:buFont typeface="Symbol" panose="05050102010706020507" pitchFamily="18" charset="2"/>
              <a:buChar char="Þ"/>
            </a:pPr>
            <a:r>
              <a:rPr lang="ko-KR" altLang="en-US" sz="3200"/>
              <a:t>전달하여 사용</a:t>
            </a:r>
            <a:endParaRPr lang="en-US" altLang="ko-KR" sz="3200"/>
          </a:p>
          <a:p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1639702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312A68-DD98-4480-A7F4-96E27CC86A8B}"/>
              </a:ext>
            </a:extLst>
          </p:cNvPr>
          <p:cNvSpPr txBox="1"/>
          <p:nvPr/>
        </p:nvSpPr>
        <p:spPr>
          <a:xfrm>
            <a:off x="387350" y="800100"/>
            <a:ext cx="11417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latin typeface="Arial Rounded MT Bold" panose="020F0704030504030204" pitchFamily="34" charset="0"/>
              </a:rPr>
              <a:t>비트맵 출력하는데 일부 부분이 복사가 안 됨</a:t>
            </a:r>
            <a:r>
              <a:rPr lang="en-US" altLang="ko-KR" sz="3600">
                <a:latin typeface="Arial Rounded MT Bold" panose="020F0704030504030204" pitchFamily="34" charset="0"/>
              </a:rPr>
              <a:t>..</a:t>
            </a:r>
          </a:p>
          <a:p>
            <a:endParaRPr lang="en-US" altLang="ko-KR" sz="3600">
              <a:latin typeface="Arial Rounded MT Bold" panose="020F0704030504030204" pitchFamily="34" charset="0"/>
            </a:endParaRPr>
          </a:p>
          <a:p>
            <a:r>
              <a:rPr lang="ko-KR" altLang="en-US" sz="3600">
                <a:latin typeface="Arial Rounded MT Bold" panose="020F0704030504030204" pitchFamily="34" charset="0"/>
              </a:rPr>
              <a:t>알고 보니</a:t>
            </a:r>
            <a:r>
              <a:rPr lang="en-US" altLang="ko-KR" sz="3600">
                <a:latin typeface="Arial Rounded MT Bold" panose="020F0704030504030204" pitchFamily="34" charset="0"/>
              </a:rPr>
              <a:t>, Memory DC</a:t>
            </a:r>
            <a:r>
              <a:rPr lang="ko-KR" altLang="en-US" sz="3600">
                <a:latin typeface="Arial Rounded MT Bold" panose="020F0704030504030204" pitchFamily="34" charset="0"/>
              </a:rPr>
              <a:t>에서 크기를 고정해두고 있었음</a:t>
            </a:r>
            <a:r>
              <a:rPr lang="en-US" altLang="ko-KR" sz="3600">
                <a:latin typeface="Arial Rounded MT Bold" panose="020F0704030504030204" pitchFamily="34" charset="0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8B874BA-6E85-495C-9F20-1E2D0D568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50" y="2452687"/>
            <a:ext cx="3638550" cy="42706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D83F20-67CB-47C7-B43A-941021CE5D3C}"/>
              </a:ext>
            </a:extLst>
          </p:cNvPr>
          <p:cNvSpPr txBox="1"/>
          <p:nvPr/>
        </p:nvSpPr>
        <p:spPr>
          <a:xfrm>
            <a:off x="4286250" y="3749576"/>
            <a:ext cx="114173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latin typeface="Arial Rounded MT Bold" panose="020F0704030504030204" pitchFamily="34" charset="0"/>
              </a:rPr>
              <a:t>수정했는데 이번에 비트맵 정보는</a:t>
            </a:r>
            <a:endParaRPr lang="en-US" altLang="ko-KR" sz="3600">
              <a:latin typeface="Arial Rounded MT Bold" panose="020F0704030504030204" pitchFamily="34" charset="0"/>
            </a:endParaRPr>
          </a:p>
          <a:p>
            <a:r>
              <a:rPr lang="ko-KR" altLang="en-US" sz="3600">
                <a:latin typeface="Arial Rounded MT Bold" panose="020F0704030504030204" pitchFamily="34" charset="0"/>
              </a:rPr>
              <a:t>다 들어가는데 비트맵 출력이 안 됨</a:t>
            </a:r>
            <a:endParaRPr lang="en-US" altLang="ko-KR" sz="3600">
              <a:latin typeface="Arial Rounded MT Bold" panose="020F0704030504030204" pitchFamily="34" charset="0"/>
            </a:endParaRPr>
          </a:p>
          <a:p>
            <a:endParaRPr lang="en-US" altLang="ko-KR" sz="3600">
              <a:latin typeface="Arial Rounded MT Bold" panose="020F0704030504030204" pitchFamily="34" charset="0"/>
            </a:endParaRPr>
          </a:p>
          <a:p>
            <a:pPr marL="571500" indent="-571500">
              <a:buFont typeface="Symbol" panose="05050102010706020507" pitchFamily="18" charset="2"/>
              <a:buChar char="Þ"/>
            </a:pPr>
            <a:r>
              <a:rPr lang="ko-KR" altLang="en-US" sz="3600">
                <a:latin typeface="Arial Rounded MT Bold" panose="020F0704030504030204" pitchFamily="34" charset="0"/>
              </a:rPr>
              <a:t>이 친구가 가끔 선언 순서에 따라</a:t>
            </a:r>
            <a:endParaRPr lang="en-US" altLang="ko-KR" sz="3600">
              <a:latin typeface="Arial Rounded MT Bold" panose="020F0704030504030204" pitchFamily="34" charset="0"/>
            </a:endParaRPr>
          </a:p>
          <a:p>
            <a:pPr marL="571500" indent="-571500">
              <a:buFont typeface="Symbol" panose="05050102010706020507" pitchFamily="18" charset="2"/>
              <a:buChar char="Þ"/>
            </a:pPr>
            <a:r>
              <a:rPr lang="ko-KR" altLang="en-US" sz="3600">
                <a:latin typeface="Arial Rounded MT Bold" panose="020F0704030504030204" pitchFamily="34" charset="0"/>
              </a:rPr>
              <a:t>결과를 달리함</a:t>
            </a:r>
            <a:r>
              <a:rPr lang="en-US" altLang="ko-KR" sz="3600">
                <a:latin typeface="Arial Rounded MT Bold" panose="020F0704030504030204" pitchFamily="34" charset="0"/>
              </a:rPr>
              <a:t>.</a:t>
            </a:r>
          </a:p>
          <a:p>
            <a:endParaRPr lang="en-US" altLang="ko-KR" sz="3600">
              <a:latin typeface="Arial Rounded MT Bold" panose="020F0704030504030204" pitchFamily="34" charset="0"/>
            </a:endParaRPr>
          </a:p>
          <a:p>
            <a:endParaRPr lang="en-US" altLang="ko-KR" sz="360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035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B142E0-F749-4ABE-8E4C-D7D01CFD7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플레이어 스킬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68D457-4D81-4919-B4F6-CA33690E4B3C}"/>
              </a:ext>
            </a:extLst>
          </p:cNvPr>
          <p:cNvSpPr txBox="1"/>
          <p:nvPr/>
        </p:nvSpPr>
        <p:spPr>
          <a:xfrm>
            <a:off x="838200" y="1690688"/>
            <a:ext cx="112817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플레이어가 </a:t>
            </a:r>
            <a:r>
              <a:rPr lang="en-US" altLang="ko-KR"/>
              <a:t>Q</a:t>
            </a:r>
            <a:r>
              <a:rPr lang="ko-KR" altLang="en-US"/>
              <a:t>를 누르면 스킬이 나간다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스킬은 기본적으로 시작하면 </a:t>
            </a:r>
            <a:r>
              <a:rPr lang="en-US" altLang="ko-KR"/>
              <a:t>3</a:t>
            </a:r>
            <a:r>
              <a:rPr lang="ko-KR" altLang="en-US"/>
              <a:t>번을 쓸 수 있다</a:t>
            </a:r>
            <a:r>
              <a:rPr lang="en-US" altLang="ko-KR"/>
              <a:t>. ( </a:t>
            </a:r>
            <a:r>
              <a:rPr lang="ko-KR" altLang="en-US"/>
              <a:t>적용할 때만</a:t>
            </a:r>
            <a:r>
              <a:rPr lang="en-US" altLang="ko-KR"/>
              <a:t>)</a:t>
            </a:r>
          </a:p>
          <a:p>
            <a:endParaRPr lang="en-US" altLang="ko-KR"/>
          </a:p>
          <a:p>
            <a:r>
              <a:rPr lang="ko-KR" altLang="en-US"/>
              <a:t>플레이어의 위치를 기본으로 가운데서 기둥이 </a:t>
            </a:r>
            <a:r>
              <a:rPr lang="en-US" altLang="ko-KR"/>
              <a:t>2</a:t>
            </a:r>
            <a:r>
              <a:rPr lang="ko-KR" altLang="en-US"/>
              <a:t>개 나와서 </a:t>
            </a:r>
            <a:r>
              <a:rPr lang="en-US" altLang="ko-KR" err="1"/>
              <a:t>Rect</a:t>
            </a:r>
            <a:r>
              <a:rPr lang="en-US" altLang="ko-KR"/>
              <a:t> </a:t>
            </a:r>
            <a:r>
              <a:rPr lang="ko-KR" altLang="en-US"/>
              <a:t>양 옆으로 이동하며 공격한다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이 친구의 속도는 초당 </a:t>
            </a:r>
            <a:r>
              <a:rPr lang="en-US" altLang="ko-KR"/>
              <a:t>550 pixel </a:t>
            </a:r>
            <a:r>
              <a:rPr lang="ko-KR" altLang="en-US"/>
              <a:t>수명은 </a:t>
            </a:r>
            <a:r>
              <a:rPr lang="en-US" altLang="ko-KR"/>
              <a:t>2</a:t>
            </a:r>
            <a:r>
              <a:rPr lang="ko-KR" altLang="en-US"/>
              <a:t>초</a:t>
            </a:r>
            <a:r>
              <a:rPr lang="en-US" altLang="ko-KR"/>
              <a:t> </a:t>
            </a:r>
            <a:r>
              <a:rPr lang="ko-KR" altLang="en-US"/>
              <a:t>정도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사각형과 몬스터의 총알이 충돌하면 몬스터의 총알이 사라지며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플레이어는 스킬을 쓰는 </a:t>
            </a:r>
            <a:r>
              <a:rPr lang="en-US" altLang="ko-KR"/>
              <a:t>2</a:t>
            </a:r>
            <a:r>
              <a:rPr lang="ko-KR" altLang="en-US"/>
              <a:t>초 동안 무적이 된다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플레이어는 움직일 수 없다</a:t>
            </a:r>
            <a:r>
              <a:rPr lang="en-US" altLang="ko-KR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1462804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552146-AB52-4A64-884A-DEE8A9AEEA5D}"/>
              </a:ext>
            </a:extLst>
          </p:cNvPr>
          <p:cNvSpPr txBox="1"/>
          <p:nvPr/>
        </p:nvSpPr>
        <p:spPr>
          <a:xfrm>
            <a:off x="172994" y="321276"/>
            <a:ext cx="77971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레이어에서 크게 </a:t>
            </a:r>
            <a:r>
              <a:rPr lang="en-US" altLang="ko-KR"/>
              <a:t>3</a:t>
            </a:r>
            <a:r>
              <a:rPr lang="ko-KR" altLang="en-US"/>
              <a:t>가지가 있는데 </a:t>
            </a:r>
            <a:r>
              <a:rPr lang="en-US" altLang="ko-KR"/>
              <a:t>UI Default </a:t>
            </a:r>
            <a:r>
              <a:rPr lang="ko-KR" altLang="en-US"/>
              <a:t>배경이 그것이다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배경과 </a:t>
            </a:r>
            <a:r>
              <a:rPr lang="en-US" altLang="ko-KR" err="1"/>
              <a:t>defaul</a:t>
            </a:r>
            <a:r>
              <a:rPr lang="ko-KR" altLang="en-US"/>
              <a:t>의 출력은 나중에 따로 하면 되니</a:t>
            </a:r>
            <a:r>
              <a:rPr lang="en-US" altLang="ko-KR"/>
              <a:t>,</a:t>
            </a:r>
          </a:p>
          <a:p>
            <a:r>
              <a:rPr lang="en-US" altLang="ko-KR"/>
              <a:t>Layer</a:t>
            </a:r>
            <a:r>
              <a:rPr lang="ko-KR" altLang="en-US"/>
              <a:t>의 우선순위를 나누지 말고</a:t>
            </a:r>
            <a:r>
              <a:rPr lang="en-US" altLang="ko-KR"/>
              <a:t> default</a:t>
            </a:r>
            <a:r>
              <a:rPr lang="ko-KR" altLang="en-US"/>
              <a:t>만 생각한다</a:t>
            </a:r>
            <a:r>
              <a:rPr lang="en-US" altLang="ko-KR"/>
              <a:t>.</a:t>
            </a:r>
          </a:p>
          <a:p>
            <a:endParaRPr lang="en-US" altLang="ko-KR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673E116-9743-47E3-9962-13490A742E3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37854" y="1798604"/>
            <a:ext cx="3099759" cy="4299667"/>
          </a:xfrm>
          <a:prstGeom prst="rect">
            <a:avLst/>
          </a:prstGeom>
        </p:spPr>
      </p:pic>
      <p:pic>
        <p:nvPicPr>
          <p:cNvPr id="5" name="그림 4" descr="가구, 벽, 실내, 앉아있는이(가) 표시된 사진&#10;&#10;높은 신뢰도로 생성된 설명">
            <a:extLst>
              <a:ext uri="{FF2B5EF4-FFF2-40B4-BE49-F238E27FC236}">
                <a16:creationId xmlns:a16="http://schemas.microsoft.com/office/drawing/2014/main" id="{7993797C-C27A-477D-A649-8CE794F514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24" y="3120780"/>
            <a:ext cx="895374" cy="3382523"/>
          </a:xfrm>
          <a:prstGeom prst="rect">
            <a:avLst/>
          </a:prstGeom>
        </p:spPr>
      </p:pic>
      <p:pic>
        <p:nvPicPr>
          <p:cNvPr id="7" name="그림 6" descr="연체동물이(가) 표시된 사진&#10;&#10;높은 신뢰도로 생성된 설명">
            <a:extLst>
              <a:ext uri="{FF2B5EF4-FFF2-40B4-BE49-F238E27FC236}">
                <a16:creationId xmlns:a16="http://schemas.microsoft.com/office/drawing/2014/main" id="{66B226FC-FE62-4FCF-B90C-69F06159D30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128" y="4966252"/>
            <a:ext cx="728749" cy="728749"/>
          </a:xfrm>
          <a:prstGeom prst="rect">
            <a:avLst/>
          </a:prstGeom>
        </p:spPr>
      </p:pic>
      <p:pic>
        <p:nvPicPr>
          <p:cNvPr id="10" name="그림 9" descr="철물, 기어이(가) 표시된 사진&#10;&#10;매우 높은 신뢰도로 생성된 설명">
            <a:extLst>
              <a:ext uri="{FF2B5EF4-FFF2-40B4-BE49-F238E27FC236}">
                <a16:creationId xmlns:a16="http://schemas.microsoft.com/office/drawing/2014/main" id="{BC33AFA6-97B4-44E5-A931-5808248508F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2602862"/>
            <a:ext cx="517918" cy="517918"/>
          </a:xfrm>
          <a:prstGeom prst="rect">
            <a:avLst/>
          </a:prstGeom>
        </p:spPr>
      </p:pic>
      <p:pic>
        <p:nvPicPr>
          <p:cNvPr id="12" name="그림 11" descr="무기, 나이프이(가) 표시된 사진&#10;&#10;매우 높은 신뢰도로 생성된 설명">
            <a:extLst>
              <a:ext uri="{FF2B5EF4-FFF2-40B4-BE49-F238E27FC236}">
                <a16:creationId xmlns:a16="http://schemas.microsoft.com/office/drawing/2014/main" id="{6F9A3194-AAB7-47C5-88F3-25C431DA3D8C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167" y="3902262"/>
            <a:ext cx="787302" cy="78730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E8C1754-8D13-4288-AB4E-A42A8480E27B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351" y="2200733"/>
            <a:ext cx="787302" cy="78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089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FD48E3-2D15-492E-8B2F-74AED5F12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288"/>
            <a:ext cx="10515600" cy="1325563"/>
          </a:xfrm>
        </p:spPr>
        <p:txBody>
          <a:bodyPr/>
          <a:lstStyle/>
          <a:p>
            <a:r>
              <a:rPr lang="ko-KR" altLang="en-US"/>
              <a:t>몬스터의 총알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F8ADF0-EFE2-4036-87C2-5CCABDE33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7851"/>
            <a:ext cx="10515600" cy="5267153"/>
          </a:xfrm>
        </p:spPr>
        <p:txBody>
          <a:bodyPr/>
          <a:lstStyle/>
          <a:p>
            <a:r>
              <a:rPr lang="ko-KR" altLang="en-US"/>
              <a:t>몬스터가 죽어도 몬스터의 총알 </a:t>
            </a:r>
            <a:r>
              <a:rPr lang="en-US" altLang="ko-KR"/>
              <a:t>List</a:t>
            </a:r>
            <a:r>
              <a:rPr lang="ko-KR" altLang="en-US"/>
              <a:t>는 사라지면 안 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몬스터가 죽으면 몬스터의 총알 </a:t>
            </a:r>
            <a:r>
              <a:rPr lang="en-US" altLang="ko-KR"/>
              <a:t>List</a:t>
            </a:r>
            <a:r>
              <a:rPr lang="ko-KR" altLang="en-US"/>
              <a:t>도 함께 사라진다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/>
              <a:t>해당 몬스터가 죽기 전에 다른 몬스터의 </a:t>
            </a:r>
            <a:r>
              <a:rPr lang="en-US" altLang="ko-KR"/>
              <a:t>Bullet List</a:t>
            </a:r>
          </a:p>
          <a:p>
            <a:pPr marL="0" indent="0">
              <a:buNone/>
            </a:pPr>
            <a:r>
              <a:rPr lang="ko-KR" altLang="en-US"/>
              <a:t>에 넘겨준다면 모든 </a:t>
            </a:r>
            <a:r>
              <a:rPr lang="en-US" altLang="ko-KR"/>
              <a:t>Bullet</a:t>
            </a:r>
            <a:r>
              <a:rPr lang="ko-KR" altLang="en-US"/>
              <a:t>이 살아있는 상태가 될 수 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pPr marL="0" indent="0">
              <a:buNone/>
            </a:pPr>
            <a:r>
              <a:rPr lang="ko-KR" altLang="en-US"/>
              <a:t>같은 데이터 같은 위치 문제는 없다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366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A3D358-A8C0-48A8-A74B-7AD3E7644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몬스터 총알 요약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20E2FC-A74F-4CA2-85A3-4F27A99C7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플레이어의 </a:t>
            </a:r>
            <a:r>
              <a:rPr lang="en-US" altLang="ko-KR"/>
              <a:t>Skill Bullet</a:t>
            </a:r>
            <a:r>
              <a:rPr lang="ko-KR" altLang="en-US"/>
              <a:t>과 몬스터를 비교하여 몬스터가</a:t>
            </a:r>
            <a:endParaRPr lang="en-US" altLang="ko-KR"/>
          </a:p>
          <a:p>
            <a:pPr marL="0" indent="0">
              <a:buNone/>
            </a:pPr>
            <a:r>
              <a:rPr lang="ko-KR" altLang="en-US"/>
              <a:t>죽는 경우에는 이 몬스터에 있는 총알을 다른 살아있는</a:t>
            </a:r>
            <a:endParaRPr lang="en-US" altLang="ko-KR"/>
          </a:p>
          <a:p>
            <a:pPr marL="0" indent="0">
              <a:buNone/>
            </a:pPr>
            <a:r>
              <a:rPr lang="ko-KR" altLang="en-US"/>
              <a:t>몬스터에게 넘겨준다</a:t>
            </a:r>
            <a:r>
              <a:rPr lang="en-US" altLang="ko-KR"/>
              <a:t>.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/>
              <a:t>살아있는 몬스터를 찾는 것은 함수처리</a:t>
            </a:r>
            <a:r>
              <a:rPr lang="en-US" altLang="ko-KR"/>
              <a:t>.</a:t>
            </a:r>
          </a:p>
          <a:p>
            <a:pPr>
              <a:buFont typeface="Symbol" panose="05050102010706020507" pitchFamily="18" charset="2"/>
              <a:buChar char="Þ"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4125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B787BF-0293-4216-8586-FE9763E63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Bullet </a:t>
            </a:r>
            <a:r>
              <a:rPr lang="ko-KR" altLang="en-US"/>
              <a:t>의 레퍼런스 카운터</a:t>
            </a:r>
            <a:r>
              <a:rPr lang="en-US" altLang="ko-KR"/>
              <a:t>.</a:t>
            </a:r>
            <a:br>
              <a:rPr lang="en-US" altLang="ko-KR"/>
            </a:b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3F3A8C-6DFA-4F2B-9ACE-1DA2E3C59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6822"/>
            <a:ext cx="10515600" cy="5040141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/>
              <a:t>Bullet</a:t>
            </a:r>
            <a:r>
              <a:rPr lang="ko-KR" altLang="en-US"/>
              <a:t>의 기본 생성 </a:t>
            </a:r>
            <a:r>
              <a:rPr lang="en-US" altLang="ko-KR"/>
              <a:t>Ref = 1</a:t>
            </a:r>
          </a:p>
          <a:p>
            <a:r>
              <a:rPr lang="ko-KR" altLang="en-US"/>
              <a:t>리스트에 들어가서 추가되는 </a:t>
            </a:r>
            <a:r>
              <a:rPr lang="en-US" altLang="ko-KR"/>
              <a:t>1 Ref</a:t>
            </a:r>
            <a:r>
              <a:rPr lang="ko-KR" altLang="en-US"/>
              <a:t> </a:t>
            </a:r>
            <a:r>
              <a:rPr lang="en-US" altLang="ko-KR"/>
              <a:t>=</a:t>
            </a:r>
            <a:r>
              <a:rPr lang="ko-KR" altLang="en-US"/>
              <a:t> </a:t>
            </a:r>
            <a:r>
              <a:rPr lang="en-US" altLang="ko-KR"/>
              <a:t>2</a:t>
            </a:r>
          </a:p>
          <a:p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r>
              <a:rPr lang="ko-KR" altLang="en-US"/>
              <a:t>몬스터의 </a:t>
            </a:r>
            <a:r>
              <a:rPr lang="en-US" altLang="ko-KR"/>
              <a:t>Die </a:t>
            </a:r>
            <a:r>
              <a:rPr lang="ko-KR" altLang="en-US"/>
              <a:t>함수</a:t>
            </a:r>
            <a:r>
              <a:rPr lang="en-US" altLang="ko-KR"/>
              <a:t>= 1</a:t>
            </a:r>
          </a:p>
          <a:p>
            <a:pPr marL="0" indent="0">
              <a:buNone/>
            </a:pPr>
            <a:r>
              <a:rPr lang="en-US" altLang="ko-KR"/>
              <a:t> </a:t>
            </a:r>
            <a:r>
              <a:rPr lang="ko-KR" altLang="en-US"/>
              <a:t>가 실행된 이후 </a:t>
            </a:r>
            <a:r>
              <a:rPr lang="en-US" altLang="ko-KR"/>
              <a:t>(</a:t>
            </a:r>
            <a:r>
              <a:rPr lang="ko-KR" altLang="en-US"/>
              <a:t>죽은 상태 </a:t>
            </a:r>
            <a:r>
              <a:rPr lang="en-US" altLang="ko-KR"/>
              <a:t>but </a:t>
            </a:r>
            <a:r>
              <a:rPr lang="ko-KR" altLang="en-US"/>
              <a:t>소멸은 아직</a:t>
            </a:r>
            <a:r>
              <a:rPr lang="en-US" altLang="ko-KR"/>
              <a:t>)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(</a:t>
            </a:r>
            <a:r>
              <a:rPr lang="ko-KR" altLang="en-US"/>
              <a:t>복사를 당하는 친구들은 </a:t>
            </a:r>
            <a:r>
              <a:rPr lang="en-US" altLang="ko-KR"/>
              <a:t>ref = 2</a:t>
            </a:r>
            <a:r>
              <a:rPr lang="ko-KR" altLang="en-US"/>
              <a:t>인 상태로</a:t>
            </a:r>
            <a:r>
              <a:rPr lang="en-US" altLang="ko-KR"/>
              <a:t>) </a:t>
            </a:r>
            <a:r>
              <a:rPr lang="ko-KR" altLang="en-US"/>
              <a:t>복사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내부에 있는 모든 </a:t>
            </a:r>
            <a:r>
              <a:rPr lang="en-US" altLang="ko-KR"/>
              <a:t>Bullet</a:t>
            </a:r>
            <a:r>
              <a:rPr lang="ko-KR" altLang="en-US"/>
              <a:t>을 찾아 복사하는 경우에 그대로 </a:t>
            </a:r>
            <a:endParaRPr lang="en-US" altLang="ko-KR"/>
          </a:p>
          <a:p>
            <a:pPr marL="0" indent="0">
              <a:buNone/>
            </a:pPr>
            <a:r>
              <a:rPr lang="ko-KR" altLang="en-US"/>
              <a:t>복사가 일어나서 </a:t>
            </a:r>
            <a:r>
              <a:rPr lang="en-US" altLang="ko-KR"/>
              <a:t>Ref = 2 (</a:t>
            </a:r>
            <a:r>
              <a:rPr lang="en-US" altLang="ko-KR" err="1"/>
              <a:t>AddRef</a:t>
            </a:r>
            <a:r>
              <a:rPr lang="en-US" altLang="ko-KR"/>
              <a:t>() XX)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8005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B787BF-0293-4216-8586-FE9763E63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Bullet </a:t>
            </a:r>
            <a:r>
              <a:rPr lang="ko-KR" altLang="en-US"/>
              <a:t>의 레퍼런스 카운터</a:t>
            </a:r>
            <a:r>
              <a:rPr lang="en-US" altLang="ko-KR"/>
              <a:t>.</a:t>
            </a:r>
            <a:br>
              <a:rPr lang="en-US" altLang="ko-KR"/>
            </a:b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3F3A8C-6DFA-4F2B-9ACE-1DA2E3C59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734"/>
            <a:ext cx="10515600" cy="5040141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/>
              <a:t>이후에 충돌하거나</a:t>
            </a:r>
            <a:r>
              <a:rPr lang="en-US" altLang="ko-KR"/>
              <a:t>, </a:t>
            </a:r>
            <a:r>
              <a:rPr lang="ko-KR" altLang="en-US"/>
              <a:t>거리가 벗어나면</a:t>
            </a:r>
            <a:r>
              <a:rPr lang="en-US" altLang="ko-KR"/>
              <a:t>, die() -&gt; ref = 1</a:t>
            </a:r>
          </a:p>
          <a:p>
            <a:pPr marL="0" indent="0">
              <a:buNone/>
            </a:pPr>
            <a:r>
              <a:rPr lang="en-US" altLang="ko-KR" err="1"/>
              <a:t>MonsterList</a:t>
            </a:r>
            <a:r>
              <a:rPr lang="en-US" altLang="ko-KR"/>
              <a:t> </a:t>
            </a:r>
            <a:r>
              <a:rPr lang="ko-KR" altLang="en-US"/>
              <a:t>에서</a:t>
            </a:r>
            <a:r>
              <a:rPr lang="en-US" altLang="ko-KR"/>
              <a:t>(</a:t>
            </a:r>
            <a:r>
              <a:rPr lang="ko-KR" altLang="en-US"/>
              <a:t>충돌 이후 </a:t>
            </a:r>
            <a:r>
              <a:rPr lang="en-US" altLang="ko-KR"/>
              <a:t>Update) </a:t>
            </a:r>
            <a:r>
              <a:rPr lang="ko-KR" altLang="en-US"/>
              <a:t>몬스터가 죽어서 </a:t>
            </a:r>
            <a:r>
              <a:rPr lang="en-US" altLang="ko-KR"/>
              <a:t>=0</a:t>
            </a:r>
            <a:r>
              <a:rPr lang="ko-KR" altLang="en-US"/>
              <a:t> 소멸</a:t>
            </a:r>
            <a:endParaRPr lang="en-US" altLang="ko-KR"/>
          </a:p>
          <a:p>
            <a:pPr marL="0" indent="0">
              <a:buNone/>
            </a:pPr>
            <a:r>
              <a:rPr lang="ko-KR" altLang="en-US"/>
              <a:t>몬스터 </a:t>
            </a:r>
            <a:r>
              <a:rPr lang="en-US" altLang="ko-KR"/>
              <a:t>= 0, bullet = 0</a:t>
            </a:r>
            <a:r>
              <a:rPr lang="ko-KR" altLang="en-US"/>
              <a:t> 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r>
              <a:rPr lang="ko-KR" altLang="en-US"/>
              <a:t>다른 레퍼토리</a:t>
            </a:r>
            <a:endParaRPr lang="en-US" altLang="ko-KR"/>
          </a:p>
          <a:p>
            <a:pPr marL="0" indent="0">
              <a:buNone/>
            </a:pPr>
            <a:r>
              <a:rPr lang="ko-KR" altLang="en-US"/>
              <a:t>이 친구들을 다른 몬스터에게 옮겼으나</a:t>
            </a:r>
            <a:r>
              <a:rPr lang="en-US" altLang="ko-KR"/>
              <a:t>, </a:t>
            </a:r>
            <a:r>
              <a:rPr lang="ko-KR" altLang="en-US"/>
              <a:t>그 몬스터 또한 죽어서</a:t>
            </a:r>
            <a:endParaRPr lang="en-US" altLang="ko-KR"/>
          </a:p>
          <a:p>
            <a:pPr marL="0" indent="0">
              <a:buNone/>
            </a:pPr>
            <a:r>
              <a:rPr lang="ko-KR" altLang="en-US"/>
              <a:t>다른 친구에게 옮겨지는 </a:t>
            </a:r>
            <a:r>
              <a:rPr lang="en-US" altLang="ko-KR"/>
              <a:t>… </a:t>
            </a:r>
            <a:r>
              <a:rPr lang="ko-KR" altLang="en-US"/>
              <a:t>그리고 결국에는 </a:t>
            </a:r>
            <a:r>
              <a:rPr lang="en-US" altLang="ko-KR"/>
              <a:t>(</a:t>
            </a:r>
            <a:r>
              <a:rPr lang="ko-KR" altLang="en-US"/>
              <a:t>아무리 길어도</a:t>
            </a:r>
            <a:r>
              <a:rPr lang="en-US" altLang="ko-KR"/>
              <a:t>)</a:t>
            </a:r>
          </a:p>
          <a:p>
            <a:pPr marL="0" indent="0">
              <a:buNone/>
            </a:pPr>
            <a:r>
              <a:rPr lang="ko-KR" altLang="en-US"/>
              <a:t>위와 같은 이유로 소멸된다</a:t>
            </a:r>
            <a:r>
              <a:rPr lang="en-US" altLang="ko-KR"/>
              <a:t>.</a:t>
            </a:r>
          </a:p>
          <a:p>
            <a:r>
              <a:rPr lang="ko-KR" altLang="en-US"/>
              <a:t>몬스터가 죽지 않은 경우에 </a:t>
            </a:r>
            <a:r>
              <a:rPr lang="en-US" altLang="ko-KR"/>
              <a:t>die() -&gt; ref = 1 Monster’s </a:t>
            </a:r>
            <a:r>
              <a:rPr lang="en-US" altLang="ko-KR" err="1"/>
              <a:t>BulletList</a:t>
            </a:r>
            <a:r>
              <a:rPr lang="ko-KR" altLang="en-US"/>
              <a:t>에서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Bullet</a:t>
            </a:r>
            <a:r>
              <a:rPr lang="ko-KR" altLang="en-US"/>
              <a:t>이 죽었음을 인식하고 </a:t>
            </a:r>
            <a:r>
              <a:rPr lang="en-US" altLang="ko-KR"/>
              <a:t>release ref = 0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( </a:t>
            </a:r>
            <a:r>
              <a:rPr lang="ko-KR" altLang="en-US"/>
              <a:t>복사가 되는 원본의 </a:t>
            </a:r>
            <a:r>
              <a:rPr lang="en-US" altLang="ko-KR"/>
              <a:t>Bullet )</a:t>
            </a:r>
          </a:p>
          <a:p>
            <a:pPr marL="0" indent="0"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5995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F3D57A-8BDD-4552-B186-96DDFD2DC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데이터를 준 몬스터</a:t>
            </a:r>
            <a:r>
              <a:rPr lang="en-US" altLang="ko-KR"/>
              <a:t>(</a:t>
            </a:r>
            <a:r>
              <a:rPr lang="ko-KR" altLang="en-US"/>
              <a:t>처리 </a:t>
            </a:r>
            <a:r>
              <a:rPr lang="en-US" altLang="ko-KR"/>
              <a:t>OK)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7B1A28-C1C4-4592-A362-F34CE2565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/>
              <a:t>데이터를 넘겨준 몬스터는 </a:t>
            </a:r>
            <a:r>
              <a:rPr lang="en-US" altLang="ko-KR"/>
              <a:t>Die </a:t>
            </a:r>
            <a:r>
              <a:rPr lang="ko-KR" altLang="en-US"/>
              <a:t>함수에 의해 </a:t>
            </a:r>
            <a:r>
              <a:rPr lang="en-US" altLang="ko-KR"/>
              <a:t>ref = 1</a:t>
            </a:r>
          </a:p>
          <a:p>
            <a:endParaRPr lang="en-US" altLang="ko-KR"/>
          </a:p>
          <a:p>
            <a:r>
              <a:rPr lang="ko-KR" altLang="en-US"/>
              <a:t>이후에 </a:t>
            </a:r>
            <a:r>
              <a:rPr lang="en-US" altLang="ko-KR" err="1"/>
              <a:t>MonsterList</a:t>
            </a:r>
            <a:r>
              <a:rPr lang="ko-KR" altLang="en-US"/>
              <a:t>에서 몬스터가 죽었음을 인식하고</a:t>
            </a:r>
            <a:endParaRPr lang="en-US" altLang="ko-KR"/>
          </a:p>
          <a:p>
            <a:pPr marL="0" indent="0">
              <a:buNone/>
            </a:pPr>
            <a:r>
              <a:rPr lang="ko-KR" altLang="en-US"/>
              <a:t>몬스터를 </a:t>
            </a:r>
            <a:r>
              <a:rPr lang="en-US" altLang="ko-KR"/>
              <a:t>Release() -&gt; ref = 0 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몬스터가 죽으면</a:t>
            </a:r>
            <a:r>
              <a:rPr lang="en-US" altLang="ko-KR"/>
              <a:t>, Bullet</a:t>
            </a:r>
            <a:r>
              <a:rPr lang="ko-KR" altLang="en-US"/>
              <a:t>은 </a:t>
            </a:r>
            <a:r>
              <a:rPr lang="en-US" altLang="ko-KR"/>
              <a:t>Ref = 2 -&gt; 1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 ( release </a:t>
            </a:r>
            <a:r>
              <a:rPr lang="ko-KR" altLang="en-US"/>
              <a:t>하나가 부족</a:t>
            </a:r>
            <a:r>
              <a:rPr lang="en-US" altLang="ko-KR"/>
              <a:t> ) * </a:t>
            </a:r>
            <a:r>
              <a:rPr lang="ko-KR" altLang="en-US"/>
              <a:t>데이터를 넘겨주는 경우에는</a:t>
            </a:r>
            <a:endParaRPr lang="en-US" altLang="ko-KR"/>
          </a:p>
          <a:p>
            <a:pPr marL="0" indent="0">
              <a:buNone/>
            </a:pPr>
            <a:r>
              <a:rPr lang="ko-KR" altLang="en-US"/>
              <a:t>몬스터 총알 </a:t>
            </a:r>
            <a:r>
              <a:rPr lang="en-US" altLang="ko-KR"/>
              <a:t>List</a:t>
            </a:r>
            <a:r>
              <a:rPr lang="ko-KR" altLang="en-US"/>
              <a:t>에 대하여 </a:t>
            </a:r>
            <a:r>
              <a:rPr lang="en-US" altLang="ko-KR"/>
              <a:t>Release</a:t>
            </a:r>
            <a:r>
              <a:rPr lang="ko-KR" altLang="en-US"/>
              <a:t>를 해줘야 함</a:t>
            </a:r>
            <a:r>
              <a:rPr lang="en-US" altLang="ko-KR"/>
              <a:t> ! </a:t>
            </a:r>
          </a:p>
        </p:txBody>
      </p:sp>
    </p:spTree>
    <p:extLst>
      <p:ext uri="{BB962C8B-B14F-4D97-AF65-F5344CB8AC3E}">
        <p14:creationId xmlns:p14="http://schemas.microsoft.com/office/powerpoint/2010/main" val="42932744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6B5B1-8FDD-4172-9ACA-5CB84DE53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/>
              <a:t>Skill Bullet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1DE7D4-F934-42F0-B80F-0ABEC302C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512" y="969264"/>
            <a:ext cx="11030712" cy="5225987"/>
          </a:xfrm>
        </p:spPr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ko-KR" altLang="en-US" sz="3000"/>
              <a:t>모든 몬스터의 총알을 비교하여 충돌하면 몬스터의 총알을 모두 </a:t>
            </a:r>
            <a:r>
              <a:rPr lang="en-US" altLang="ko-KR" sz="3000"/>
              <a:t>Die()</a:t>
            </a:r>
          </a:p>
          <a:p>
            <a:pPr marL="514350" indent="-514350">
              <a:buAutoNum type="arabicPeriod"/>
            </a:pPr>
            <a:endParaRPr lang="en-US" altLang="ko-KR" sz="3000"/>
          </a:p>
          <a:p>
            <a:pPr marL="0" indent="0">
              <a:buNone/>
            </a:pPr>
            <a:r>
              <a:rPr lang="en-US" altLang="ko-KR" sz="3000"/>
              <a:t>Bullet</a:t>
            </a:r>
            <a:r>
              <a:rPr lang="ko-KR" altLang="en-US" sz="3000"/>
              <a:t>이 </a:t>
            </a:r>
            <a:r>
              <a:rPr lang="en-US" altLang="ko-KR" sz="3000"/>
              <a:t>Die() = 1</a:t>
            </a:r>
          </a:p>
          <a:p>
            <a:pPr marL="0" indent="0">
              <a:buNone/>
            </a:pPr>
            <a:endParaRPr lang="en-US" altLang="ko-KR" sz="3000"/>
          </a:p>
          <a:p>
            <a:pPr marL="0" indent="0">
              <a:buNone/>
            </a:pPr>
            <a:r>
              <a:rPr lang="ko-KR" altLang="en-US" sz="3000"/>
              <a:t>이걸 가진 몬스터가 산 경우 </a:t>
            </a:r>
            <a:r>
              <a:rPr lang="en-US" altLang="ko-KR" sz="3000"/>
              <a:t>Monster’s bullet list</a:t>
            </a:r>
            <a:r>
              <a:rPr lang="ko-KR" altLang="en-US" sz="3000"/>
              <a:t>에서 소멸</a:t>
            </a:r>
            <a:endParaRPr lang="en-US" altLang="ko-KR" sz="3000"/>
          </a:p>
          <a:p>
            <a:pPr marL="0" indent="0">
              <a:buNone/>
            </a:pPr>
            <a:r>
              <a:rPr lang="ko-KR" altLang="en-US" sz="3000"/>
              <a:t> </a:t>
            </a:r>
            <a:r>
              <a:rPr lang="en-US" altLang="ko-KR" sz="3000"/>
              <a:t>(</a:t>
            </a:r>
            <a:r>
              <a:rPr lang="ko-KR" altLang="en-US" sz="3000"/>
              <a:t>지금의 상태</a:t>
            </a:r>
            <a:r>
              <a:rPr lang="en-US" altLang="ko-KR" sz="3000"/>
              <a:t>)</a:t>
            </a:r>
          </a:p>
          <a:p>
            <a:pPr marL="0" indent="0">
              <a:buNone/>
            </a:pPr>
            <a:r>
              <a:rPr lang="en-US" altLang="ko-KR" sz="3000"/>
              <a:t>Else</a:t>
            </a:r>
          </a:p>
          <a:p>
            <a:pPr marL="0" indent="0">
              <a:buNone/>
            </a:pPr>
            <a:r>
              <a:rPr lang="en-US" altLang="ko-KR" sz="3000"/>
              <a:t>	</a:t>
            </a:r>
            <a:r>
              <a:rPr lang="ko-KR" altLang="en-US" sz="3000"/>
              <a:t>몬스터가 죽어서 몬스터의 소멸자로 </a:t>
            </a:r>
            <a:r>
              <a:rPr lang="en-US" altLang="ko-KR" sz="3000"/>
              <a:t>Bullet </a:t>
            </a:r>
            <a:r>
              <a:rPr lang="ko-KR" altLang="en-US" sz="3000"/>
              <a:t>쫙 </a:t>
            </a:r>
            <a:r>
              <a:rPr lang="en-US" altLang="ko-KR" sz="3000"/>
              <a:t>~ </a:t>
            </a:r>
          </a:p>
          <a:p>
            <a:pPr marL="0" indent="0">
              <a:buNone/>
            </a:pPr>
            <a:r>
              <a:rPr lang="en-US" altLang="ko-KR" sz="3000"/>
              <a:t>	-&gt; </a:t>
            </a:r>
            <a:r>
              <a:rPr lang="ko-KR" altLang="en-US" sz="3000"/>
              <a:t>소멸</a:t>
            </a:r>
            <a:r>
              <a:rPr lang="en-US" altLang="ko-KR" sz="3000"/>
              <a:t>.</a:t>
            </a:r>
          </a:p>
          <a:p>
            <a:pPr marL="0" indent="0">
              <a:buNone/>
            </a:pPr>
            <a:endParaRPr lang="ko-KR" altLang="en-US" sz="3000"/>
          </a:p>
        </p:txBody>
      </p:sp>
    </p:spTree>
    <p:extLst>
      <p:ext uri="{BB962C8B-B14F-4D97-AF65-F5344CB8AC3E}">
        <p14:creationId xmlns:p14="http://schemas.microsoft.com/office/powerpoint/2010/main" val="33768902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52A1AB-F17B-45E6-B90F-65ABF7E02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err="1"/>
              <a:t>BulletList</a:t>
            </a:r>
            <a:r>
              <a:rPr lang="ko-KR" altLang="en-US"/>
              <a:t>에서 충돌한 </a:t>
            </a:r>
            <a:r>
              <a:rPr lang="en-US" altLang="ko-KR"/>
              <a:t>Bullet</a:t>
            </a:r>
            <a:r>
              <a:rPr lang="ko-KR" altLang="en-US"/>
              <a:t>을 처리하는 함수</a:t>
            </a:r>
            <a:br>
              <a:rPr lang="en-US" altLang="ko-KR"/>
            </a:b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C9B3FA-0F8A-44FF-8231-4B2E1A2C3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err="1"/>
              <a:t>BulletList</a:t>
            </a:r>
            <a:r>
              <a:rPr lang="ko-KR" altLang="en-US"/>
              <a:t>를 넣어주면</a:t>
            </a:r>
            <a:r>
              <a:rPr lang="en-US" altLang="ko-KR"/>
              <a:t>, </a:t>
            </a:r>
            <a:r>
              <a:rPr lang="ko-KR" altLang="en-US"/>
              <a:t>모든 객체인 </a:t>
            </a:r>
            <a:r>
              <a:rPr lang="en-US" altLang="ko-KR"/>
              <a:t>Bullet</a:t>
            </a:r>
            <a:r>
              <a:rPr lang="ko-KR" altLang="en-US"/>
              <a:t>을 비교하여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(</a:t>
            </a:r>
            <a:r>
              <a:rPr lang="ko-KR" altLang="en-US"/>
              <a:t>반드시 </a:t>
            </a:r>
            <a:r>
              <a:rPr lang="en-US" altLang="ko-KR"/>
              <a:t>Monster’s Bullet</a:t>
            </a:r>
            <a:r>
              <a:rPr lang="ko-KR" altLang="en-US"/>
              <a:t>이다</a:t>
            </a:r>
            <a:r>
              <a:rPr lang="en-US" altLang="ko-KR"/>
              <a:t>)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This</a:t>
            </a:r>
            <a:r>
              <a:rPr lang="ko-KR" altLang="en-US"/>
              <a:t>와 충돌인 경우 </a:t>
            </a:r>
            <a:r>
              <a:rPr lang="en-US" altLang="ko-KR"/>
              <a:t>Monster’s Bullet</a:t>
            </a:r>
            <a:r>
              <a:rPr lang="ko-KR" altLang="en-US"/>
              <a:t>을 </a:t>
            </a:r>
            <a:r>
              <a:rPr lang="en-US" altLang="ko-KR"/>
              <a:t>Die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930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4891F-3C6B-409E-A1F3-81A916C59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확인할 것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53C988-207C-4F2A-95FF-EFEC7F69D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/>
              <a:t>메모리 </a:t>
            </a:r>
            <a:r>
              <a:rPr lang="ko-KR" altLang="en-US" err="1"/>
              <a:t>릭은</a:t>
            </a:r>
            <a:r>
              <a:rPr lang="ko-KR" altLang="en-US"/>
              <a:t> 없는지 </a:t>
            </a:r>
            <a:r>
              <a:rPr lang="en-US" altLang="ko-KR"/>
              <a:t>(CRT_DBG)</a:t>
            </a:r>
          </a:p>
          <a:p>
            <a:endParaRPr lang="en-US" altLang="ko-KR"/>
          </a:p>
          <a:p>
            <a:r>
              <a:rPr lang="ko-KR" altLang="en-US"/>
              <a:t>스킬을 쓰면 총알과 잘 충돌하여 총알이 잘 사라지는지</a:t>
            </a:r>
            <a:r>
              <a:rPr lang="en-US" altLang="ko-KR"/>
              <a:t>(in Skill)</a:t>
            </a:r>
          </a:p>
          <a:p>
            <a:endParaRPr lang="en-US" altLang="ko-KR"/>
          </a:p>
          <a:p>
            <a:r>
              <a:rPr lang="ko-KR" altLang="en-US"/>
              <a:t>몬스터가 총알을 맞고 잘 죽는지</a:t>
            </a:r>
            <a:r>
              <a:rPr lang="en-US" altLang="ko-KR"/>
              <a:t>(in </a:t>
            </a:r>
            <a:r>
              <a:rPr lang="en-US" altLang="ko-KR" err="1"/>
              <a:t>PlayerBullet</a:t>
            </a:r>
            <a:r>
              <a:rPr lang="en-US" altLang="ko-KR"/>
              <a:t>)</a:t>
            </a:r>
          </a:p>
          <a:p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!!! </a:t>
            </a:r>
            <a:r>
              <a:rPr lang="ko-KR" altLang="en-US"/>
              <a:t>몬스터 </a:t>
            </a:r>
            <a:r>
              <a:rPr lang="en-US" altLang="ko-KR"/>
              <a:t>die </a:t>
            </a:r>
            <a:r>
              <a:rPr lang="ko-KR" altLang="en-US"/>
              <a:t>처리 </a:t>
            </a:r>
            <a:r>
              <a:rPr lang="ko-KR" altLang="en-US" err="1"/>
              <a:t>모두했다</a:t>
            </a:r>
            <a:r>
              <a:rPr lang="en-US" altLang="ko-KR"/>
              <a:t>. </a:t>
            </a:r>
            <a:r>
              <a:rPr lang="ko-KR" altLang="en-US" err="1"/>
              <a:t>잘했어</a:t>
            </a:r>
            <a:r>
              <a:rPr lang="ko-KR" altLang="en-US"/>
              <a:t> </a:t>
            </a:r>
            <a:r>
              <a:rPr lang="en-US" altLang="ko-KR"/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20030837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4D6AF-7914-4F64-9146-19ADF75DA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새로운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880A03-CF7B-458A-9F95-6809A0206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/>
              <a:t>몬스터가 죽으면 해당 몬스터의 </a:t>
            </a:r>
            <a:r>
              <a:rPr lang="en-US" altLang="ko-KR"/>
              <a:t>bullet</a:t>
            </a:r>
            <a:r>
              <a:rPr lang="ko-KR" altLang="en-US"/>
              <a:t>이 모두 사라짐</a:t>
            </a:r>
            <a:r>
              <a:rPr lang="en-US" altLang="ko-KR"/>
              <a:t>…</a:t>
            </a:r>
          </a:p>
          <a:p>
            <a:endParaRPr lang="en-US" altLang="ko-KR"/>
          </a:p>
          <a:p>
            <a:r>
              <a:rPr lang="ko-KR" altLang="en-US"/>
              <a:t>임시 보관용 </a:t>
            </a:r>
            <a:r>
              <a:rPr lang="en-US" altLang="ko-KR" err="1"/>
              <a:t>statc</a:t>
            </a:r>
            <a:r>
              <a:rPr lang="en-US" altLang="ko-KR"/>
              <a:t> list</a:t>
            </a:r>
            <a:r>
              <a:rPr lang="ko-KR" altLang="en-US"/>
              <a:t>를 </a:t>
            </a:r>
            <a:r>
              <a:rPr lang="ko-KR" altLang="en-US" err="1"/>
              <a:t>만들어둘</a:t>
            </a:r>
            <a:r>
              <a:rPr lang="ko-KR" altLang="en-US"/>
              <a:t> 것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이 친구는 임시 저장용으로 총알에 대한 처리를 </a:t>
            </a:r>
            <a:r>
              <a:rPr lang="ko-KR" altLang="en-US" err="1"/>
              <a:t>하다보면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스스로 총알이 죽거나</a:t>
            </a:r>
            <a:r>
              <a:rPr lang="en-US" altLang="ko-KR"/>
              <a:t>, </a:t>
            </a:r>
            <a:r>
              <a:rPr lang="ko-KR" altLang="en-US"/>
              <a:t>맞아 죽거나 둘 중에 하나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Clear </a:t>
            </a:r>
            <a:r>
              <a:rPr lang="ko-KR" altLang="en-US"/>
              <a:t>필요 없음</a:t>
            </a:r>
            <a:r>
              <a:rPr lang="en-US" altLang="ko-KR"/>
              <a:t>. </a:t>
            </a:r>
            <a:r>
              <a:rPr lang="ko-KR" altLang="en-US"/>
              <a:t>단지 </a:t>
            </a:r>
            <a:r>
              <a:rPr lang="en-US" altLang="ko-KR"/>
              <a:t>update,</a:t>
            </a:r>
            <a:r>
              <a:rPr lang="ko-KR" altLang="en-US"/>
              <a:t> </a:t>
            </a:r>
            <a:r>
              <a:rPr lang="en-US" altLang="ko-KR"/>
              <a:t>collider</a:t>
            </a:r>
            <a:r>
              <a:rPr lang="ko-KR" altLang="en-US"/>
              <a:t>만 제대로</a:t>
            </a:r>
          </a:p>
        </p:txBody>
      </p:sp>
    </p:spTree>
    <p:extLst>
      <p:ext uri="{BB962C8B-B14F-4D97-AF65-F5344CB8AC3E}">
        <p14:creationId xmlns:p14="http://schemas.microsoft.com/office/powerpoint/2010/main" val="20553122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7545C3-282C-48A5-A955-AD1B15CCB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아니</a:t>
            </a:r>
            <a:r>
              <a:rPr lang="en-US" altLang="ko-KR"/>
              <a:t>… </a:t>
            </a:r>
            <a:r>
              <a:rPr lang="ko-KR" altLang="en-US"/>
              <a:t>왜 몬스터가 죽으면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D83906-21C0-46EC-9DD3-93E35EB11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/>
              <a:t>Dead Bullet</a:t>
            </a:r>
            <a:r>
              <a:rPr lang="ko-KR" altLang="en-US"/>
              <a:t>이 제대로 처리가 안 됨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알고 </a:t>
            </a:r>
            <a:r>
              <a:rPr lang="ko-KR" altLang="en-US" err="1"/>
              <a:t>미니언에다가</a:t>
            </a:r>
            <a:r>
              <a:rPr lang="ko-KR" altLang="en-US"/>
              <a:t> 루프를 돌리고 있는데 당연히 </a:t>
            </a:r>
            <a:r>
              <a:rPr lang="ko-KR" altLang="en-US" err="1"/>
              <a:t>미니언</a:t>
            </a:r>
            <a:r>
              <a:rPr lang="ko-KR" altLang="en-US"/>
              <a:t> 죽으면 루프 안 </a:t>
            </a:r>
            <a:r>
              <a:rPr lang="ko-KR" altLang="en-US" err="1"/>
              <a:t>돌음</a:t>
            </a:r>
            <a:r>
              <a:rPr lang="en-US" altLang="ko-KR"/>
              <a:t>..</a:t>
            </a:r>
          </a:p>
          <a:p>
            <a:endParaRPr lang="en-US" altLang="ko-KR"/>
          </a:p>
          <a:p>
            <a:r>
              <a:rPr lang="ko-KR" altLang="en-US"/>
              <a:t>게다가 </a:t>
            </a:r>
            <a:r>
              <a:rPr lang="ko-KR" altLang="en-US" err="1"/>
              <a:t>미니언이</a:t>
            </a:r>
            <a:r>
              <a:rPr lang="ko-KR" altLang="en-US"/>
              <a:t> 여러 마리가 있으면 </a:t>
            </a:r>
            <a:r>
              <a:rPr lang="en-US" altLang="ko-KR"/>
              <a:t>5</a:t>
            </a:r>
            <a:r>
              <a:rPr lang="ko-KR" altLang="en-US"/>
              <a:t>마리면 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다른 </a:t>
            </a:r>
            <a:r>
              <a:rPr lang="en-US" altLang="ko-KR"/>
              <a:t>Bullet</a:t>
            </a:r>
            <a:r>
              <a:rPr lang="ko-KR" altLang="en-US"/>
              <a:t>은 </a:t>
            </a:r>
            <a:r>
              <a:rPr lang="en-US" altLang="ko-KR"/>
              <a:t>1</a:t>
            </a:r>
            <a:r>
              <a:rPr lang="ko-KR" altLang="en-US"/>
              <a:t>번 </a:t>
            </a:r>
            <a:r>
              <a:rPr lang="en-US" altLang="ko-KR"/>
              <a:t>update </a:t>
            </a:r>
            <a:r>
              <a:rPr lang="ko-KR" altLang="en-US"/>
              <a:t>할 때 이 친구들은 </a:t>
            </a:r>
            <a:r>
              <a:rPr lang="en-US" altLang="ko-KR"/>
              <a:t>5</a:t>
            </a:r>
            <a:r>
              <a:rPr lang="ko-KR" altLang="en-US"/>
              <a:t>번씩 업데이트</a:t>
            </a:r>
            <a:endParaRPr lang="en-US" altLang="ko-KR"/>
          </a:p>
          <a:p>
            <a:r>
              <a:rPr lang="ko-KR" altLang="en-US"/>
              <a:t> 개꿀 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아니 왜 사라짐 </a:t>
            </a:r>
            <a:r>
              <a:rPr lang="en-US" altLang="ko-KR"/>
              <a:t>? =&gt; Render</a:t>
            </a:r>
            <a:r>
              <a:rPr lang="ko-KR" altLang="en-US"/>
              <a:t>를 안 하네</a:t>
            </a:r>
            <a:r>
              <a:rPr lang="en-US" altLang="ko-KR"/>
              <a:t>; </a:t>
            </a:r>
            <a:r>
              <a:rPr lang="ko-KR" altLang="en-US" err="1"/>
              <a:t>ㅠㅠ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859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C193D1-BFE0-417B-A339-DFA2394E6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Bullet</a:t>
            </a:r>
            <a:r>
              <a:rPr lang="ko-KR" altLang="en-US"/>
              <a:t>의 특성도 조금씩 다르고</a:t>
            </a:r>
            <a:r>
              <a:rPr lang="en-US" altLang="ko-KR"/>
              <a:t>, … </a:t>
            </a:r>
            <a:r>
              <a:rPr lang="ko-KR" altLang="en-US"/>
              <a:t>그렇다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Bullet</a:t>
            </a:r>
            <a:r>
              <a:rPr lang="ko-KR" altLang="en-US"/>
              <a:t>을 기준으로 세분화를 할 필요성이 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Minion</a:t>
            </a:r>
            <a:r>
              <a:rPr lang="ko-KR" altLang="en-US"/>
              <a:t>도 마찬가지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Prototype</a:t>
            </a:r>
            <a:r>
              <a:rPr lang="ko-KR" altLang="en-US"/>
              <a:t>부터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4492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4D6AF-7914-4F64-9146-19ADF75DA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플레이어 꾹 </a:t>
            </a:r>
            <a:r>
              <a:rPr lang="ko-KR" altLang="en-US" err="1"/>
              <a:t>촤지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880A03-CF7B-458A-9F95-6809A0206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308"/>
            <a:ext cx="10515600" cy="4718866"/>
          </a:xfrm>
        </p:spPr>
        <p:txBody>
          <a:bodyPr>
            <a:normAutofit/>
          </a:bodyPr>
          <a:lstStyle/>
          <a:p>
            <a:r>
              <a:rPr lang="ko-KR" altLang="en-US"/>
              <a:t>적을 관통하는 공격 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1</a:t>
            </a:r>
            <a:r>
              <a:rPr lang="ko-KR" altLang="en-US"/>
              <a:t>초 </a:t>
            </a:r>
            <a:r>
              <a:rPr lang="en-US" altLang="ko-KR"/>
              <a:t>? </a:t>
            </a:r>
            <a:r>
              <a:rPr lang="ko-KR" altLang="en-US"/>
              <a:t>정도 대기 후에 공격하면 강한 공격으로 </a:t>
            </a:r>
            <a:r>
              <a:rPr lang="ko-KR" altLang="en-US" err="1"/>
              <a:t>들어감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플레이어에게 필요한 정보</a:t>
            </a:r>
            <a:r>
              <a:rPr lang="en-US" altLang="ko-KR"/>
              <a:t>, </a:t>
            </a:r>
            <a:r>
              <a:rPr lang="ko-KR" altLang="en-US" err="1"/>
              <a:t>슬로우</a:t>
            </a:r>
            <a:r>
              <a:rPr lang="ko-KR" altLang="en-US"/>
              <a:t> </a:t>
            </a:r>
            <a:r>
              <a:rPr lang="en-US" altLang="ko-KR"/>
              <a:t>bool </a:t>
            </a:r>
            <a:r>
              <a:rPr lang="ko-KR" altLang="en-US"/>
              <a:t>변수</a:t>
            </a:r>
            <a:r>
              <a:rPr lang="en-US" altLang="ko-KR"/>
              <a:t>.</a:t>
            </a:r>
          </a:p>
          <a:p>
            <a:pPr marL="0" indent="0">
              <a:buNone/>
            </a:pPr>
            <a:r>
              <a:rPr lang="ko-KR" altLang="en-US"/>
              <a:t>기다리는 초에 따른</a:t>
            </a:r>
            <a:r>
              <a:rPr lang="en-US" altLang="ko-KR"/>
              <a:t>, </a:t>
            </a:r>
            <a:r>
              <a:rPr lang="ko-KR" altLang="en-US"/>
              <a:t>감속 속도를 표현하기 위한 변수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상태 </a:t>
            </a:r>
            <a:r>
              <a:rPr lang="en-US" altLang="ko-KR"/>
              <a:t>&amp; </a:t>
            </a:r>
            <a:r>
              <a:rPr lang="ko-KR" altLang="en-US"/>
              <a:t>감속 속도</a:t>
            </a:r>
            <a:r>
              <a:rPr lang="en-US" altLang="ko-KR"/>
              <a:t>. </a:t>
            </a:r>
            <a:r>
              <a:rPr lang="ko-KR" altLang="en-US"/>
              <a:t>기본 </a:t>
            </a:r>
            <a:r>
              <a:rPr lang="en-US" altLang="ko-KR"/>
              <a:t>200</a:t>
            </a:r>
            <a:r>
              <a:rPr lang="ko-KR" altLang="en-US"/>
              <a:t>에 </a:t>
            </a:r>
            <a:r>
              <a:rPr lang="en-US" altLang="ko-KR"/>
              <a:t>0.1</a:t>
            </a:r>
            <a:r>
              <a:rPr lang="ko-KR" altLang="en-US"/>
              <a:t>초당 </a:t>
            </a:r>
            <a:r>
              <a:rPr lang="en-US" altLang="ko-KR"/>
              <a:t>20 </a:t>
            </a:r>
            <a:r>
              <a:rPr lang="ko-KR" altLang="en-US" err="1"/>
              <a:t>정도씩</a:t>
            </a:r>
            <a:r>
              <a:rPr lang="en-US" altLang="ko-KR"/>
              <a:t>.</a:t>
            </a:r>
          </a:p>
          <a:p>
            <a:pPr marL="0" indent="0">
              <a:buNone/>
            </a:pPr>
            <a:r>
              <a:rPr lang="en-US" altLang="ko-KR"/>
              <a:t> </a:t>
            </a:r>
            <a:r>
              <a:rPr lang="ko-KR" altLang="en-US"/>
              <a:t>현재플레이어의 속도 </a:t>
            </a:r>
            <a:r>
              <a:rPr lang="en-US" altLang="ko-KR"/>
              <a:t>: 400 pix / 1s</a:t>
            </a:r>
          </a:p>
        </p:txBody>
      </p:sp>
    </p:spTree>
    <p:extLst>
      <p:ext uri="{BB962C8B-B14F-4D97-AF65-F5344CB8AC3E}">
        <p14:creationId xmlns:p14="http://schemas.microsoft.com/office/powerpoint/2010/main" val="30613616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75CB63-3667-4132-96A3-4B346C359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미니언</a:t>
            </a:r>
            <a:r>
              <a:rPr lang="en-US" altLang="ko-KR"/>
              <a:t>1 </a:t>
            </a:r>
            <a:r>
              <a:rPr lang="ko-KR" altLang="en-US"/>
              <a:t>정보노트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24536C-5701-4B07-B4D9-F85B4BC1E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체력 </a:t>
            </a:r>
            <a:r>
              <a:rPr lang="en-US" altLang="ko-KR"/>
              <a:t>2</a:t>
            </a:r>
          </a:p>
          <a:p>
            <a:r>
              <a:rPr lang="ko-KR" altLang="en-US"/>
              <a:t>전방향으로 </a:t>
            </a:r>
            <a:r>
              <a:rPr lang="en-US" altLang="ko-KR"/>
              <a:t>20 * 20  1</a:t>
            </a:r>
            <a:r>
              <a:rPr lang="ko-KR" altLang="en-US"/>
              <a:t>번</a:t>
            </a:r>
            <a:r>
              <a:rPr lang="en-US" altLang="ko-KR"/>
              <a:t>. -&gt; 12 angle 360*</a:t>
            </a:r>
          </a:p>
          <a:p>
            <a:r>
              <a:rPr lang="ko-KR" altLang="en-US"/>
              <a:t>사망 시 </a:t>
            </a:r>
            <a:r>
              <a:rPr lang="en-US" altLang="ko-KR"/>
              <a:t>36</a:t>
            </a:r>
            <a:r>
              <a:rPr lang="ko-KR" altLang="en-US"/>
              <a:t>번 </a:t>
            </a:r>
            <a:r>
              <a:rPr lang="en-US" altLang="ko-KR"/>
              <a:t>10angle</a:t>
            </a:r>
          </a:p>
          <a:p>
            <a:endParaRPr lang="en-US" altLang="ko-KR"/>
          </a:p>
          <a:p>
            <a:r>
              <a:rPr lang="ko-KR" altLang="en-US"/>
              <a:t>피격 데미지 </a:t>
            </a:r>
            <a:r>
              <a:rPr lang="en-US" altLang="ko-KR"/>
              <a:t>3</a:t>
            </a:r>
          </a:p>
          <a:p>
            <a:endParaRPr lang="en-US" altLang="ko-KR"/>
          </a:p>
          <a:p>
            <a:r>
              <a:rPr lang="ko-KR" altLang="en-US" err="1"/>
              <a:t>불릿에</a:t>
            </a:r>
            <a:r>
              <a:rPr lang="ko-KR" altLang="en-US"/>
              <a:t> 데미지   </a:t>
            </a:r>
            <a:r>
              <a:rPr lang="en-US" altLang="ko-KR"/>
              <a:t>/  </a:t>
            </a:r>
            <a:r>
              <a:rPr lang="ko-KR" altLang="en-US"/>
              <a:t> 몬스터와 플레이어 </a:t>
            </a:r>
            <a:r>
              <a:rPr lang="en-US" altLang="ko-KR"/>
              <a:t>hp</a:t>
            </a:r>
          </a:p>
        </p:txBody>
      </p:sp>
    </p:spTree>
    <p:extLst>
      <p:ext uri="{BB962C8B-B14F-4D97-AF65-F5344CB8AC3E}">
        <p14:creationId xmlns:p14="http://schemas.microsoft.com/office/powerpoint/2010/main" val="27698107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A945F6-2304-49D0-B145-9A73F79E9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플레이어 </a:t>
            </a:r>
            <a:r>
              <a:rPr lang="en-US" altLang="ko-KR"/>
              <a:t>control Key	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2F080D-614B-43A1-B7C6-EDF3C3C50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일단 플레이어 감속 효과는 뒤로 하고 </a:t>
            </a:r>
            <a:r>
              <a:rPr lang="en-US" altLang="ko-KR"/>
              <a:t>Bullet </a:t>
            </a:r>
            <a:r>
              <a:rPr lang="ko-KR" altLang="en-US"/>
              <a:t>생성과 적용</a:t>
            </a:r>
            <a:endParaRPr lang="en-US" altLang="ko-KR"/>
          </a:p>
          <a:p>
            <a:pPr marL="0" indent="0">
              <a:buNone/>
            </a:pPr>
            <a:r>
              <a:rPr lang="ko-KR" altLang="en-US"/>
              <a:t>까지만 만들어 보자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Bullet </a:t>
            </a:r>
            <a:r>
              <a:rPr lang="ko-KR" altLang="en-US"/>
              <a:t>의 생성 </a:t>
            </a:r>
            <a:r>
              <a:rPr lang="en-US" altLang="ko-KR"/>
              <a:t>/ </a:t>
            </a:r>
            <a:r>
              <a:rPr lang="ko-KR" altLang="en-US"/>
              <a:t>내가 바라보는 위치로 변경</a:t>
            </a:r>
            <a:r>
              <a:rPr lang="en-US" altLang="ko-KR"/>
              <a:t>, </a:t>
            </a:r>
            <a:r>
              <a:rPr lang="ko-KR" altLang="en-US"/>
              <a:t>발사각도 변경</a:t>
            </a:r>
            <a:endParaRPr lang="en-US" altLang="ko-KR"/>
          </a:p>
          <a:p>
            <a:pPr marL="0" indent="0">
              <a:buNone/>
            </a:pPr>
            <a:r>
              <a:rPr lang="ko-KR" altLang="en-US"/>
              <a:t>떼는 순간 내부적 </a:t>
            </a:r>
            <a:r>
              <a:rPr lang="en-US" altLang="ko-KR"/>
              <a:t>update </a:t>
            </a:r>
            <a:r>
              <a:rPr lang="ko-KR" altLang="en-US"/>
              <a:t>처리를 위해서 </a:t>
            </a:r>
            <a:r>
              <a:rPr lang="en-US" altLang="ko-KR"/>
              <a:t>NULL </a:t>
            </a:r>
            <a:r>
              <a:rPr lang="ko-KR" altLang="en-US"/>
              <a:t>처리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다시 스킬을 사용할 수 있으므로 초기값 재설정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43220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92F959-31E7-4A9A-851A-AF8EB2B40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ko-KR" altLang="en-US"/>
              <a:t>충돌 처리는 </a:t>
            </a:r>
            <a:r>
              <a:rPr lang="en-US" altLang="ko-KR"/>
              <a:t>….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B0AF57-BE38-46C3-95EE-35EED26B0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281" y="1057317"/>
            <a:ext cx="10515600" cy="5615331"/>
          </a:xfrm>
        </p:spPr>
        <p:txBody>
          <a:bodyPr>
            <a:normAutofit/>
          </a:bodyPr>
          <a:lstStyle/>
          <a:p>
            <a:r>
              <a:rPr lang="ko-KR" altLang="en-US"/>
              <a:t>인풋관리자에서는 입력을 </a:t>
            </a:r>
            <a:r>
              <a:rPr lang="en-US" altLang="ko-KR"/>
              <a:t>3</a:t>
            </a:r>
            <a:r>
              <a:rPr lang="ko-KR" altLang="en-US"/>
              <a:t>가지의 경우로 나눠서 처리한다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충돌처리에서도 맞은 경우</a:t>
            </a:r>
            <a:r>
              <a:rPr lang="en-US" altLang="ko-KR"/>
              <a:t>, </a:t>
            </a:r>
            <a:r>
              <a:rPr lang="ko-KR" altLang="en-US"/>
              <a:t>맞고 있는 경우</a:t>
            </a:r>
            <a:r>
              <a:rPr lang="en-US" altLang="ko-KR"/>
              <a:t>, </a:t>
            </a:r>
            <a:r>
              <a:rPr lang="ko-KR" altLang="en-US"/>
              <a:t>방금 떨어진 경우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이 </a:t>
            </a:r>
            <a:r>
              <a:rPr lang="en-US" altLang="ko-KR"/>
              <a:t>3</a:t>
            </a:r>
            <a:r>
              <a:rPr lang="ko-KR" altLang="en-US"/>
              <a:t>가지로 나눠서 처리할 수 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!</a:t>
            </a:r>
            <a:r>
              <a:rPr lang="ko-KR" altLang="en-US"/>
              <a:t> 지금까지 구했던 총알들은 맞으면 없어지는 것이 대부분이다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하지만</a:t>
            </a:r>
            <a:r>
              <a:rPr lang="en-US" altLang="ko-KR"/>
              <a:t>, </a:t>
            </a:r>
            <a:r>
              <a:rPr lang="en-US" altLang="ko-KR" err="1"/>
              <a:t>SpecialBullet</a:t>
            </a:r>
            <a:r>
              <a:rPr lang="en-US" altLang="ko-KR"/>
              <a:t> </a:t>
            </a:r>
            <a:r>
              <a:rPr lang="ko-KR" altLang="en-US"/>
              <a:t>같은 경우에는 충돌 했는지</a:t>
            </a:r>
            <a:r>
              <a:rPr lang="en-US" altLang="ko-KR"/>
              <a:t>’</a:t>
            </a:r>
            <a:r>
              <a:rPr lang="ko-KR" altLang="en-US"/>
              <a:t>만</a:t>
            </a:r>
            <a:r>
              <a:rPr lang="en-US" altLang="ko-KR"/>
              <a:t>’ </a:t>
            </a:r>
            <a:r>
              <a:rPr lang="ko-KR" altLang="en-US"/>
              <a:t>처리하면</a:t>
            </a:r>
            <a:endParaRPr lang="en-US" altLang="ko-KR"/>
          </a:p>
          <a:p>
            <a:pPr marL="0" indent="0">
              <a:buNone/>
            </a:pPr>
            <a:r>
              <a:rPr lang="ko-KR" altLang="en-US"/>
              <a:t>한번 맞은 몬스터가 죽을 때 까지 계속 맞는 것을 볼 수 있다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r>
              <a:rPr lang="ko-KR" altLang="en-US"/>
              <a:t>이걸 해결하기 위해 </a:t>
            </a:r>
            <a:r>
              <a:rPr lang="en-US" altLang="ko-KR"/>
              <a:t>3</a:t>
            </a:r>
            <a:r>
              <a:rPr lang="ko-KR" altLang="en-US"/>
              <a:t>분류를 해야 한다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7815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92F959-31E7-4A9A-851A-AF8EB2B40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ko-KR" altLang="en-US"/>
              <a:t>충돌 처리는 </a:t>
            </a:r>
            <a:r>
              <a:rPr lang="en-US" altLang="ko-KR"/>
              <a:t>….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B0AF57-BE38-46C3-95EE-35EED26B0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281" y="1057317"/>
            <a:ext cx="10515600" cy="5615331"/>
          </a:xfrm>
        </p:spPr>
        <p:txBody>
          <a:bodyPr>
            <a:normAutofit/>
          </a:bodyPr>
          <a:lstStyle/>
          <a:p>
            <a:r>
              <a:rPr lang="ko-KR" altLang="en-US"/>
              <a:t>충돌 처리 상태분류 </a:t>
            </a:r>
            <a:r>
              <a:rPr lang="en-US" altLang="ko-KR"/>
              <a:t>3</a:t>
            </a:r>
            <a:r>
              <a:rPr lang="ko-KR" altLang="en-US"/>
              <a:t>개 </a:t>
            </a:r>
            <a:r>
              <a:rPr lang="en-US" altLang="ko-KR"/>
              <a:t>(</a:t>
            </a:r>
            <a:r>
              <a:rPr lang="ko-KR" altLang="en-US" err="1"/>
              <a:t>그래봤자</a:t>
            </a:r>
            <a:r>
              <a:rPr lang="ko-KR" altLang="en-US"/>
              <a:t> 몇 </a:t>
            </a:r>
            <a:r>
              <a:rPr lang="en-US" altLang="ko-KR"/>
              <a:t>bool</a:t>
            </a:r>
            <a:r>
              <a:rPr lang="ko-KR" altLang="en-US"/>
              <a:t>형 </a:t>
            </a:r>
            <a:r>
              <a:rPr lang="en-US" altLang="ko-KR"/>
              <a:t>3</a:t>
            </a:r>
            <a:r>
              <a:rPr lang="ko-KR" altLang="en-US"/>
              <a:t>개긴 한데</a:t>
            </a:r>
            <a:r>
              <a:rPr lang="en-US" altLang="ko-KR"/>
              <a:t>..)</a:t>
            </a:r>
          </a:p>
          <a:p>
            <a:endParaRPr lang="en-US" altLang="ko-KR"/>
          </a:p>
          <a:p>
            <a:r>
              <a:rPr lang="ko-KR" altLang="en-US"/>
              <a:t>하기 귀찮아서 폭탄 스킬 바꿀까 </a:t>
            </a:r>
            <a:r>
              <a:rPr lang="ko-KR" altLang="en-US" err="1"/>
              <a:t>생각중</a:t>
            </a:r>
            <a:r>
              <a:rPr lang="ko-KR" altLang="en-US"/>
              <a:t> </a:t>
            </a:r>
            <a:r>
              <a:rPr lang="ko-KR" altLang="en-US" err="1"/>
              <a:t>ㅋ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64378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92F959-31E7-4A9A-851A-AF8EB2B40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두번째 몬스터 </a:t>
            </a:r>
            <a:r>
              <a:rPr lang="ko-KR" altLang="en-US" err="1"/>
              <a:t>골렘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B0AF57-BE38-46C3-95EE-35EED26B0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281" y="1057317"/>
            <a:ext cx="10515600" cy="56153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err="1"/>
              <a:t>골렘은</a:t>
            </a:r>
            <a:r>
              <a:rPr lang="ko-KR" altLang="en-US"/>
              <a:t> 탱커형 캐릭터이다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초당 이동속도 </a:t>
            </a:r>
            <a:r>
              <a:rPr lang="en-US" altLang="ko-KR"/>
              <a:t>100, </a:t>
            </a:r>
            <a:r>
              <a:rPr lang="ko-KR" altLang="en-US"/>
              <a:t>체력 </a:t>
            </a:r>
            <a:r>
              <a:rPr lang="en-US" altLang="ko-KR"/>
              <a:t>25, 10</a:t>
            </a:r>
            <a:r>
              <a:rPr lang="ko-KR" altLang="en-US"/>
              <a:t>초에 한번 공격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공격을 하면</a:t>
            </a:r>
            <a:r>
              <a:rPr lang="en-US" altLang="ko-KR"/>
              <a:t>, </a:t>
            </a:r>
            <a:r>
              <a:rPr lang="ko-KR" altLang="en-US"/>
              <a:t>공이 하나 생기는데</a:t>
            </a:r>
            <a:r>
              <a:rPr lang="en-US" altLang="ko-KR"/>
              <a:t>, </a:t>
            </a:r>
            <a:r>
              <a:rPr lang="ko-KR" altLang="en-US"/>
              <a:t>이것의 속도 </a:t>
            </a:r>
            <a:r>
              <a:rPr lang="en-US" altLang="ko-KR"/>
              <a:t>300</a:t>
            </a:r>
            <a:r>
              <a:rPr lang="ko-KR" altLang="en-US"/>
              <a:t>이며</a:t>
            </a:r>
            <a:r>
              <a:rPr lang="en-US" altLang="ko-KR"/>
              <a:t>,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수명은 </a:t>
            </a:r>
            <a:r>
              <a:rPr lang="en-US" altLang="ko-KR"/>
              <a:t>20</a:t>
            </a:r>
            <a:r>
              <a:rPr lang="ko-KR" altLang="en-US"/>
              <a:t>초다</a:t>
            </a:r>
            <a:r>
              <a:rPr lang="en-US" altLang="ko-KR"/>
              <a:t>. ( </a:t>
            </a:r>
            <a:r>
              <a:rPr lang="ko-KR" altLang="en-US"/>
              <a:t>끈질긴 스타일</a:t>
            </a:r>
            <a:r>
              <a:rPr lang="en-US" altLang="ko-KR"/>
              <a:t> )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플레이어를 계속 따라온다</a:t>
            </a:r>
            <a:r>
              <a:rPr lang="en-US" altLang="ko-KR"/>
              <a:t>.</a:t>
            </a:r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49333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92F959-31E7-4A9A-851A-AF8EB2B40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세번째 몬스터 </a:t>
            </a:r>
            <a:r>
              <a:rPr lang="en-US" altLang="ko-KR"/>
              <a:t>minion2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B0AF57-BE38-46C3-95EE-35EED26B0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281" y="1057317"/>
            <a:ext cx="10515600" cy="561533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minion1 </a:t>
            </a:r>
            <a:r>
              <a:rPr lang="ko-KR" altLang="en-US"/>
              <a:t>과 특별히 다르지 않고 같은 </a:t>
            </a:r>
            <a:r>
              <a:rPr lang="ko-KR" altLang="en-US" err="1"/>
              <a:t>에셋을</a:t>
            </a:r>
            <a:r>
              <a:rPr lang="ko-KR" altLang="en-US"/>
              <a:t> 이용한다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다만</a:t>
            </a:r>
            <a:r>
              <a:rPr lang="en-US" altLang="ko-KR"/>
              <a:t>, </a:t>
            </a:r>
            <a:r>
              <a:rPr lang="ko-KR" altLang="en-US"/>
              <a:t>공격 패턴에서 차이가 있다</a:t>
            </a:r>
            <a:r>
              <a:rPr lang="en-US" altLang="ko-KR"/>
              <a:t>. (</a:t>
            </a:r>
            <a:r>
              <a:rPr lang="ko-KR" altLang="en-US"/>
              <a:t>체력 그대로</a:t>
            </a:r>
            <a:r>
              <a:rPr lang="en-US" altLang="ko-KR"/>
              <a:t>)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5</a:t>
            </a:r>
            <a:r>
              <a:rPr lang="ko-KR" altLang="en-US"/>
              <a:t>초에 한번 공격을 하는데</a:t>
            </a:r>
            <a:r>
              <a:rPr lang="en-US" altLang="ko-KR"/>
              <a:t>,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 err="1"/>
              <a:t>플레어어의</a:t>
            </a:r>
            <a:r>
              <a:rPr lang="ko-KR" altLang="en-US"/>
              <a:t> 위치에 조금 느린 공격을 보낸다</a:t>
            </a:r>
            <a:r>
              <a:rPr lang="en-US" altLang="ko-KR"/>
              <a:t>. </a:t>
            </a:r>
            <a:r>
              <a:rPr lang="ko-KR" altLang="en-US"/>
              <a:t>속도 </a:t>
            </a:r>
            <a:r>
              <a:rPr lang="en-US" altLang="ko-KR"/>
              <a:t>260</a:t>
            </a:r>
            <a:r>
              <a:rPr lang="ko-KR" altLang="en-US"/>
              <a:t>정도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3</a:t>
            </a:r>
            <a:r>
              <a:rPr lang="ko-KR" altLang="en-US"/>
              <a:t>초의 수명 이후에 사방으로 터지며</a:t>
            </a:r>
            <a:r>
              <a:rPr lang="en-US" altLang="ko-KR"/>
              <a:t>, </a:t>
            </a:r>
            <a:r>
              <a:rPr lang="ko-KR" altLang="en-US"/>
              <a:t>여기서 </a:t>
            </a:r>
            <a:r>
              <a:rPr lang="ko-KR" altLang="en-US" err="1"/>
              <a:t>뻗어나간</a:t>
            </a:r>
            <a:r>
              <a:rPr lang="ko-KR" altLang="en-US"/>
              <a:t> 총알에서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 err="1"/>
              <a:t>한번더</a:t>
            </a:r>
            <a:r>
              <a:rPr lang="ko-KR" altLang="en-US"/>
              <a:t> 터진다</a:t>
            </a:r>
            <a:r>
              <a:rPr lang="en-US" altLang="ko-KR"/>
              <a:t>. (2</a:t>
            </a:r>
            <a:r>
              <a:rPr lang="ko-KR" altLang="en-US"/>
              <a:t>중 폭격</a:t>
            </a:r>
            <a:r>
              <a:rPr lang="en-US" altLang="ko-KR"/>
              <a:t>) 1</a:t>
            </a:r>
            <a:r>
              <a:rPr lang="ko-KR" altLang="en-US"/>
              <a:t>번째 </a:t>
            </a:r>
            <a:r>
              <a:rPr lang="en-US" altLang="ko-KR" err="1"/>
              <a:t>SKillBullet</a:t>
            </a:r>
            <a:r>
              <a:rPr lang="en-US" altLang="ko-KR"/>
              <a:t> 2</a:t>
            </a:r>
            <a:r>
              <a:rPr lang="ko-KR" altLang="en-US"/>
              <a:t>째 </a:t>
            </a:r>
            <a:r>
              <a:rPr lang="en-US" altLang="ko-KR" err="1"/>
              <a:t>SkillBullet</a:t>
            </a:r>
            <a:r>
              <a:rPr lang="en-US" altLang="ko-KR"/>
              <a:t> 3</a:t>
            </a:r>
            <a:r>
              <a:rPr lang="ko-KR" altLang="en-US"/>
              <a:t>째</a:t>
            </a:r>
            <a:endParaRPr lang="en-US" altLang="ko-KR"/>
          </a:p>
          <a:p>
            <a:pPr marL="0" indent="0">
              <a:buNone/>
            </a:pPr>
            <a:r>
              <a:rPr lang="ko-KR" altLang="en-US"/>
              <a:t>일반 </a:t>
            </a:r>
            <a:r>
              <a:rPr lang="en-US" altLang="ko-KR"/>
              <a:t>Bullet</a:t>
            </a:r>
          </a:p>
        </p:txBody>
      </p:sp>
    </p:spTree>
    <p:extLst>
      <p:ext uri="{BB962C8B-B14F-4D97-AF65-F5344CB8AC3E}">
        <p14:creationId xmlns:p14="http://schemas.microsoft.com/office/powerpoint/2010/main" val="23224162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92F959-31E7-4A9A-851A-AF8EB2B40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/>
              <a:t>  </a:t>
            </a:r>
            <a:r>
              <a:rPr lang="ko-KR" altLang="en-US"/>
              <a:t>플레이어 </a:t>
            </a:r>
            <a:r>
              <a:rPr lang="en-US" altLang="ko-KR"/>
              <a:t>bool </a:t>
            </a:r>
            <a:r>
              <a:rPr lang="ko-KR" altLang="en-US"/>
              <a:t>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B0AF57-BE38-46C3-95EE-35EED26B0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281" y="1057317"/>
            <a:ext cx="10515600" cy="561533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피격 상태를 인식하는 변수를 지정한다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일단 지금은 피격 상태인지 아닌지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애니메이션이 끝나는 시점을 기준으로 판단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=&gt; </a:t>
            </a:r>
            <a:r>
              <a:rPr lang="ko-KR" altLang="en-US"/>
              <a:t>이거는 그냥 </a:t>
            </a:r>
            <a:r>
              <a:rPr lang="ko-KR" altLang="en-US" err="1"/>
              <a:t>패널티를</a:t>
            </a:r>
            <a:r>
              <a:rPr lang="ko-KR" altLang="en-US"/>
              <a:t> 주려는 의도이고</a:t>
            </a:r>
            <a:r>
              <a:rPr lang="en-US" altLang="ko-KR"/>
              <a:t>, </a:t>
            </a:r>
            <a:r>
              <a:rPr lang="ko-KR" altLang="en-US"/>
              <a:t>이펙트 출력과는 상관 </a:t>
            </a:r>
            <a:r>
              <a:rPr lang="en-US" altLang="ko-KR"/>
              <a:t>X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(</a:t>
            </a:r>
            <a:r>
              <a:rPr lang="ko-KR" altLang="en-US"/>
              <a:t>나중에</a:t>
            </a:r>
            <a:r>
              <a:rPr lang="en-US" altLang="ko-KR"/>
              <a:t>)</a:t>
            </a:r>
          </a:p>
          <a:p>
            <a:pPr marL="0" indent="0">
              <a:buNone/>
            </a:pPr>
            <a:r>
              <a:rPr lang="ko-KR" altLang="en-US"/>
              <a:t>피격 상태에서는 잠깐 무적 상태가 되고</a:t>
            </a:r>
            <a:r>
              <a:rPr lang="en-US" altLang="ko-KR"/>
              <a:t>, </a:t>
            </a:r>
            <a:r>
              <a:rPr lang="ko-KR" altLang="en-US"/>
              <a:t>공격을 할 수 없다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87781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92F959-31E7-4A9A-851A-AF8EB2B40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/>
              <a:t>  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B0AF57-BE38-46C3-95EE-35EED26B0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525" y="315195"/>
            <a:ext cx="10515600" cy="561533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단지 자식의 관계에 있던 </a:t>
            </a:r>
            <a:r>
              <a:rPr lang="en-US" altLang="ko-KR" err="1"/>
              <a:t>skillbullet</a:t>
            </a:r>
            <a:r>
              <a:rPr lang="en-US" altLang="ko-KR"/>
              <a:t> list</a:t>
            </a:r>
            <a:r>
              <a:rPr lang="ko-KR" altLang="en-US"/>
              <a:t>를 부모의 쪽의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Bullet</a:t>
            </a:r>
            <a:r>
              <a:rPr lang="ko-KR" altLang="en-US"/>
              <a:t>으로 바꾼 것뿐이다</a:t>
            </a:r>
            <a:r>
              <a:rPr lang="en-US" altLang="ko-KR"/>
              <a:t>. 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Iterator </a:t>
            </a:r>
            <a:r>
              <a:rPr lang="ko-KR" altLang="en-US"/>
              <a:t>문제 말고는</a:t>
            </a:r>
            <a:r>
              <a:rPr lang="en-US" altLang="ko-KR"/>
              <a:t>, </a:t>
            </a:r>
            <a:r>
              <a:rPr lang="ko-KR" altLang="en-US"/>
              <a:t>딱히 문제가 없을 것이다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 err="1"/>
              <a:t>어짜피</a:t>
            </a:r>
            <a:r>
              <a:rPr lang="ko-KR" altLang="en-US"/>
              <a:t> </a:t>
            </a:r>
            <a:r>
              <a:rPr lang="ko-KR" altLang="en-US" err="1"/>
              <a:t>오버라이딩으로</a:t>
            </a:r>
            <a:r>
              <a:rPr lang="ko-KR" altLang="en-US"/>
              <a:t> 각각 실행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350939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92F959-31E7-4A9A-851A-AF8EB2B40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/>
              <a:t>  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B0AF57-BE38-46C3-95EE-35EED26B0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985" y="66606"/>
            <a:ext cx="10515600" cy="56153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/>
              <a:t>출력 순서 </a:t>
            </a:r>
            <a:r>
              <a:rPr lang="en-US" altLang="ko-KR"/>
              <a:t>Layer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F3E10B93-0794-4C4C-A5F9-35C16BC7F7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2160937"/>
              </p:ext>
            </p:extLst>
          </p:nvPr>
        </p:nvGraphicFramePr>
        <p:xfrm>
          <a:off x="7169427" y="814551"/>
          <a:ext cx="4771588" cy="5615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B7A1231-81EC-43E0-936C-3F84EF7F2A9A}"/>
              </a:ext>
            </a:extLst>
          </p:cNvPr>
          <p:cNvSpPr txBox="1"/>
          <p:nvPr/>
        </p:nvSpPr>
        <p:spPr>
          <a:xfrm>
            <a:off x="250985" y="1237870"/>
            <a:ext cx="65606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오브젝트와 총알 </a:t>
            </a:r>
            <a:r>
              <a:rPr lang="en-US" altLang="ko-KR"/>
              <a:t>part</a:t>
            </a:r>
            <a:r>
              <a:rPr lang="ko-KR" altLang="en-US"/>
              <a:t>는</a:t>
            </a:r>
            <a:endParaRPr lang="en-US" altLang="ko-KR"/>
          </a:p>
          <a:p>
            <a:r>
              <a:rPr lang="ko-KR" altLang="en-US"/>
              <a:t>플레이어와 몬스터가 따로 분리가</a:t>
            </a:r>
            <a:r>
              <a:rPr lang="en-US" altLang="ko-KR"/>
              <a:t> </a:t>
            </a:r>
            <a:r>
              <a:rPr lang="ko-KR" altLang="en-US"/>
              <a:t>되어있다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우선 순위상 큰 차이가 없다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굳이 따지면</a:t>
            </a:r>
            <a:r>
              <a:rPr lang="en-US" altLang="ko-KR"/>
              <a:t>, </a:t>
            </a:r>
            <a:r>
              <a:rPr lang="ko-KR" altLang="en-US"/>
              <a:t>몬스터 출력 이후에 플레이어 출력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몬스터 총알 </a:t>
            </a:r>
            <a:r>
              <a:rPr lang="en-US" altLang="ko-KR"/>
              <a:t>/ </a:t>
            </a:r>
            <a:r>
              <a:rPr lang="ko-KR" altLang="en-US"/>
              <a:t>몬스터 출력 </a:t>
            </a:r>
            <a:r>
              <a:rPr lang="en-US" altLang="ko-KR"/>
              <a:t>/ </a:t>
            </a:r>
            <a:r>
              <a:rPr lang="ko-KR" altLang="en-US"/>
              <a:t>플레이어 총알 </a:t>
            </a:r>
            <a:r>
              <a:rPr lang="en-US" altLang="ko-KR"/>
              <a:t>/ </a:t>
            </a:r>
            <a:r>
              <a:rPr lang="ko-KR" altLang="en-US"/>
              <a:t>플레이어 출력</a:t>
            </a:r>
            <a:endParaRPr lang="en-US" altLang="ko-KR"/>
          </a:p>
          <a:p>
            <a:r>
              <a:rPr lang="en-US" altLang="ko-KR"/>
              <a:t>(</a:t>
            </a:r>
            <a:r>
              <a:rPr lang="ko-KR" altLang="en-US"/>
              <a:t>여기서 총알이란 장판을 제외한 것을 말한다</a:t>
            </a:r>
            <a:r>
              <a:rPr lang="en-US" altLang="ko-KR"/>
              <a:t>.)</a:t>
            </a:r>
          </a:p>
          <a:p>
            <a:endParaRPr lang="en-US" altLang="ko-KR"/>
          </a:p>
          <a:p>
            <a:r>
              <a:rPr lang="ko-KR" altLang="en-US"/>
              <a:t>플레이어의 출력 위치는 </a:t>
            </a:r>
            <a:r>
              <a:rPr lang="ko-KR" altLang="en-US" err="1"/>
              <a:t>싱글톤을</a:t>
            </a:r>
            <a:r>
              <a:rPr lang="ko-KR" altLang="en-US"/>
              <a:t> 사용해 자유자재로 </a:t>
            </a:r>
            <a:endParaRPr lang="en-US" altLang="ko-KR"/>
          </a:p>
          <a:p>
            <a:r>
              <a:rPr lang="ko-KR" altLang="en-US"/>
              <a:t>조정 가능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 err="1"/>
              <a:t>싱글톤</a:t>
            </a:r>
            <a:r>
              <a:rPr lang="ko-KR" altLang="en-US"/>
              <a:t> </a:t>
            </a:r>
            <a:r>
              <a:rPr lang="en-US" altLang="ko-KR"/>
              <a:t>vs </a:t>
            </a:r>
            <a:r>
              <a:rPr lang="ko-KR" altLang="en-US" err="1"/>
              <a:t>스태틱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 err="1"/>
              <a:t>싱글톤의</a:t>
            </a:r>
            <a:r>
              <a:rPr lang="ko-KR" altLang="en-US"/>
              <a:t> 구조를 </a:t>
            </a:r>
            <a:r>
              <a:rPr lang="ko-KR" altLang="en-US" err="1"/>
              <a:t>살려주기</a:t>
            </a:r>
            <a:r>
              <a:rPr lang="ko-KR" altLang="en-US"/>
              <a:t> 위해서 </a:t>
            </a:r>
            <a:r>
              <a:rPr lang="ko-KR" altLang="en-US" err="1"/>
              <a:t>싱글톤을</a:t>
            </a:r>
            <a:r>
              <a:rPr lang="ko-KR" altLang="en-US"/>
              <a:t> 선택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52985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761D5EA-BC6C-44EF-9BAC-28E019E65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99" y="942630"/>
            <a:ext cx="11420475" cy="178152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B005088-A7DE-4B2E-8EE4-A3A2653E7D5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62850" y="2297431"/>
            <a:ext cx="3705224" cy="444627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289FE6D-2AC6-4742-8C80-85AE0CE3D06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4683" y="2802629"/>
            <a:ext cx="4661668" cy="380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1576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F736695-31A6-4D58-9E3A-4B0E394FE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반성할 점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9B44E436-365B-4094-9651-26134B528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디테일은 나중에 생각하고 구현에 신경 써라</a:t>
            </a:r>
            <a:r>
              <a:rPr lang="en-US" altLang="ko-KR"/>
              <a:t>…</a:t>
            </a:r>
          </a:p>
          <a:p>
            <a:endParaRPr lang="en-US" altLang="ko-KR"/>
          </a:p>
          <a:p>
            <a:r>
              <a:rPr lang="ko-KR" altLang="en-US"/>
              <a:t>어쨌든 프로그래밍은 </a:t>
            </a:r>
            <a:r>
              <a:rPr lang="en-US" altLang="ko-KR"/>
              <a:t>‘</a:t>
            </a:r>
            <a:r>
              <a:rPr lang="ko-KR" altLang="en-US"/>
              <a:t>완성도</a:t>
            </a:r>
            <a:r>
              <a:rPr lang="en-US" altLang="ko-KR"/>
              <a:t>’</a:t>
            </a:r>
            <a:r>
              <a:rPr lang="ko-KR" altLang="en-US"/>
              <a:t>가 중요한 부분이다</a:t>
            </a:r>
            <a:r>
              <a:rPr lang="en-US" altLang="ko-KR"/>
              <a:t>.</a:t>
            </a:r>
            <a:r>
              <a:rPr lang="ko-KR" altLang="en-US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0646334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F736695-31A6-4D58-9E3A-4B0E394FE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아이템 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9B44E436-365B-4094-9651-26134B528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/>
              <a:t>능력치 향상과 관련된 부분은 나중에</a:t>
            </a:r>
            <a:r>
              <a:rPr lang="en-US" altLang="ko-KR"/>
              <a:t>… ( </a:t>
            </a:r>
            <a:r>
              <a:rPr lang="ko-KR" altLang="en-US"/>
              <a:t>여기는 예외처리가 조금 필요함</a:t>
            </a:r>
            <a:r>
              <a:rPr lang="en-US" altLang="ko-KR"/>
              <a:t>.)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체력 </a:t>
            </a:r>
            <a:r>
              <a:rPr lang="en-US" altLang="ko-KR"/>
              <a:t>/ </a:t>
            </a:r>
            <a:r>
              <a:rPr lang="ko-KR" altLang="en-US"/>
              <a:t>방어 </a:t>
            </a:r>
            <a:r>
              <a:rPr lang="en-US" altLang="ko-KR"/>
              <a:t>/ </a:t>
            </a:r>
            <a:r>
              <a:rPr lang="ko-KR" altLang="en-US"/>
              <a:t>폭탄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++ -- </a:t>
            </a:r>
            <a:r>
              <a:rPr lang="ko-KR" altLang="en-US"/>
              <a:t>이런 거 </a:t>
            </a:r>
            <a:r>
              <a:rPr lang="ko-KR" altLang="en-US" err="1"/>
              <a:t>하지말고</a:t>
            </a:r>
            <a:r>
              <a:rPr lang="en-US" altLang="ko-KR"/>
              <a:t>, </a:t>
            </a:r>
            <a:r>
              <a:rPr lang="ko-KR" altLang="en-US"/>
              <a:t>출력만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내일 일어나서 아이템을 추가하고 알파 </a:t>
            </a:r>
            <a:r>
              <a:rPr lang="ko-KR" altLang="en-US" err="1"/>
              <a:t>블렌딩</a:t>
            </a:r>
            <a:r>
              <a:rPr lang="ko-KR" altLang="en-US"/>
              <a:t> 효과를 적용해보자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12517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F736695-31A6-4D58-9E3A-4B0E394FE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충돌 처리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9B44E436-365B-4094-9651-26134B528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Bomb</a:t>
            </a:r>
            <a:r>
              <a:rPr lang="ko-KR" altLang="en-US"/>
              <a:t>에서 몬스터와 폭탄이 겹칠 때 한번만 처리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(</a:t>
            </a:r>
            <a:r>
              <a:rPr lang="ko-KR" altLang="en-US"/>
              <a:t>끝날 때</a:t>
            </a:r>
            <a:r>
              <a:rPr lang="en-US" altLang="ko-KR"/>
              <a:t>)</a:t>
            </a:r>
            <a:r>
              <a:rPr lang="ko-KR" altLang="en-US"/>
              <a:t>를 해야 한다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총알과</a:t>
            </a:r>
            <a:r>
              <a:rPr lang="en-US" altLang="ko-KR"/>
              <a:t>, </a:t>
            </a:r>
            <a:r>
              <a:rPr lang="ko-KR" altLang="en-US"/>
              <a:t>폭탄이 겹치는 경우에는 바로 충돌 처리를 한다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81408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F736695-31A6-4D58-9E3A-4B0E394FE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아이템 </a:t>
            </a:r>
            <a:r>
              <a:rPr lang="ko-KR" altLang="en-US" err="1"/>
              <a:t>알파블렌딩</a:t>
            </a:r>
            <a:r>
              <a:rPr lang="ko-KR" altLang="en-US"/>
              <a:t> 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9B44E436-365B-4094-9651-26134B528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/>
              <a:t>일단 구조체 하나가 필요한데</a:t>
            </a:r>
            <a:r>
              <a:rPr lang="en-US" altLang="ko-KR"/>
              <a:t>, </a:t>
            </a:r>
            <a:r>
              <a:rPr lang="ko-KR" altLang="en-US"/>
              <a:t>이 값을 보여주고</a:t>
            </a:r>
            <a:r>
              <a:rPr lang="en-US" altLang="ko-KR"/>
              <a:t>, 0.3 </a:t>
            </a:r>
            <a:r>
              <a:rPr lang="ko-KR" altLang="en-US"/>
              <a:t>초 정도 간격으로 다시 제대로 된 것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 err="1"/>
              <a:t>알파블렌딩</a:t>
            </a:r>
            <a:r>
              <a:rPr lang="ko-KR" altLang="en-US"/>
              <a:t> 적용</a:t>
            </a:r>
            <a:r>
              <a:rPr lang="en-US" altLang="ko-KR"/>
              <a:t> / … </a:t>
            </a:r>
            <a:r>
              <a:rPr lang="ko-KR" altLang="en-US"/>
              <a:t>점점 간격이 짧아지는 것을 보여주다가 </a:t>
            </a:r>
            <a:endParaRPr lang="en-US" altLang="ko-KR"/>
          </a:p>
          <a:p>
            <a:pPr marL="0" indent="0">
              <a:buNone/>
            </a:pPr>
            <a:r>
              <a:rPr lang="ko-KR" altLang="en-US"/>
              <a:t>아이템이 사라지는 모습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2</a:t>
            </a:r>
            <a:r>
              <a:rPr lang="ko-KR" altLang="en-US"/>
              <a:t>초 정도 남았을 때 깜빡이다가 </a:t>
            </a:r>
            <a:r>
              <a:rPr lang="en-US" altLang="ko-KR"/>
              <a:t>. . . Limit</a:t>
            </a:r>
            <a:r>
              <a:rPr lang="ko-KR" altLang="en-US"/>
              <a:t>을 더 줄이는 방식으로</a:t>
            </a:r>
            <a:r>
              <a:rPr lang="en-US" altLang="ko-KR"/>
              <a:t>..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48751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F736695-31A6-4D58-9E3A-4B0E394FE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아이템 </a:t>
            </a:r>
            <a:r>
              <a:rPr lang="ko-KR" altLang="en-US" err="1"/>
              <a:t>알파블렌딩</a:t>
            </a:r>
            <a:r>
              <a:rPr lang="ko-KR" altLang="en-US"/>
              <a:t> 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9B44E436-365B-4094-9651-26134B528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2</a:t>
            </a:r>
            <a:r>
              <a:rPr lang="ko-KR" altLang="en-US"/>
              <a:t>초 남았을 때 깜빡임</a:t>
            </a:r>
            <a:r>
              <a:rPr lang="en-US" altLang="ko-KR"/>
              <a:t> </a:t>
            </a:r>
            <a:r>
              <a:rPr lang="ko-KR" altLang="en-US"/>
              <a:t>시작</a:t>
            </a:r>
            <a:r>
              <a:rPr lang="en-US" altLang="ko-KR"/>
              <a:t>. </a:t>
            </a:r>
          </a:p>
          <a:p>
            <a:pPr marL="0" indent="0">
              <a:buNone/>
            </a:pPr>
            <a:r>
              <a:rPr lang="en-US" altLang="ko-KR"/>
              <a:t>0.3</a:t>
            </a:r>
            <a:r>
              <a:rPr lang="ko-KR" altLang="en-US"/>
              <a:t>초 간격으로 깜빡이다가</a:t>
            </a:r>
            <a:r>
              <a:rPr lang="en-US" altLang="ko-KR"/>
              <a:t> . . . </a:t>
            </a:r>
            <a:r>
              <a:rPr lang="ko-KR" altLang="en-US"/>
              <a:t>점점 줄여서 </a:t>
            </a:r>
            <a:r>
              <a:rPr lang="en-US" altLang="ko-KR"/>
              <a:t>0.1</a:t>
            </a:r>
            <a:r>
              <a:rPr lang="ko-KR" altLang="en-US"/>
              <a:t>초 간격 </a:t>
            </a:r>
            <a:r>
              <a:rPr lang="en-US" altLang="ko-KR"/>
              <a:t>. . . 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이걸 담아둘 변수는 </a:t>
            </a:r>
            <a:r>
              <a:rPr lang="en-US" altLang="ko-KR" err="1"/>
              <a:t>m_fAngleLimitTime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처음에 </a:t>
            </a:r>
            <a:r>
              <a:rPr lang="en-US" altLang="ko-KR"/>
              <a:t>2</a:t>
            </a:r>
            <a:r>
              <a:rPr lang="ko-KR" altLang="en-US"/>
              <a:t>초 </a:t>
            </a:r>
            <a:r>
              <a:rPr lang="ko-KR" altLang="en-US" err="1"/>
              <a:t>남았을때</a:t>
            </a:r>
            <a:r>
              <a:rPr lang="ko-KR" altLang="en-US"/>
              <a:t> 확인</a:t>
            </a:r>
            <a:r>
              <a:rPr lang="en-US" altLang="ko-KR"/>
              <a:t>. 0.3</a:t>
            </a:r>
            <a:r>
              <a:rPr lang="ko-KR" altLang="en-US"/>
              <a:t>초 간격으로 </a:t>
            </a:r>
            <a:r>
              <a:rPr lang="en-US" altLang="ko-KR" err="1"/>
              <a:t>LimitTime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123427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F736695-31A6-4D58-9E3A-4B0E394FE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알파블렌딩</a:t>
            </a:r>
            <a:r>
              <a:rPr lang="ko-KR" altLang="en-US"/>
              <a:t> 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9B44E436-365B-4094-9651-26134B528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/>
              <a:t>몬스터 피격</a:t>
            </a:r>
            <a:r>
              <a:rPr lang="en-US" altLang="ko-KR"/>
              <a:t>, </a:t>
            </a:r>
            <a:r>
              <a:rPr lang="ko-KR" altLang="en-US"/>
              <a:t>플레이어 피격 시에 사용한다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r>
              <a:rPr lang="ko-KR" altLang="en-US"/>
              <a:t>아이템이 사라질 무렵에도 사용해야 한다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그럼 </a:t>
            </a:r>
            <a:r>
              <a:rPr lang="en-US" altLang="ko-KR"/>
              <a:t>object </a:t>
            </a:r>
            <a:r>
              <a:rPr lang="ko-KR" altLang="en-US"/>
              <a:t>모두에 적용해도 문제 없겠다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몇 초 동안 </a:t>
            </a:r>
            <a:r>
              <a:rPr lang="ko-KR" altLang="en-US" err="1"/>
              <a:t>블렌딩을</a:t>
            </a:r>
            <a:r>
              <a:rPr lang="ko-KR" altLang="en-US"/>
              <a:t> 할지가 중요하다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r>
              <a:rPr lang="ko-KR" altLang="en-US"/>
              <a:t>깜빡임 효과를 주기 위해서는 몇 초 간격으로 할지</a:t>
            </a:r>
            <a:r>
              <a:rPr lang="en-US" altLang="ko-KR"/>
              <a:t>.</a:t>
            </a:r>
          </a:p>
          <a:p>
            <a:pPr marL="0" indent="0">
              <a:buNone/>
            </a:pPr>
            <a:r>
              <a:rPr lang="ko-KR" altLang="en-US" err="1"/>
              <a:t>블렌딩</a:t>
            </a:r>
            <a:r>
              <a:rPr lang="ko-KR" altLang="en-US"/>
              <a:t> </a:t>
            </a:r>
            <a:r>
              <a:rPr lang="en-US" altLang="ko-KR"/>
              <a:t>~ </a:t>
            </a:r>
            <a:r>
              <a:rPr lang="ko-KR" altLang="en-US" err="1"/>
              <a:t>블렌딩</a:t>
            </a:r>
            <a:r>
              <a:rPr lang="ko-KR" altLang="en-US"/>
              <a:t> </a:t>
            </a:r>
            <a:r>
              <a:rPr lang="en-US" altLang="ko-KR"/>
              <a:t>X ~ </a:t>
            </a:r>
            <a:r>
              <a:rPr lang="ko-KR" altLang="en-US" err="1"/>
              <a:t>블렌딩</a:t>
            </a:r>
            <a:r>
              <a:rPr lang="ko-KR" altLang="en-US"/>
              <a:t> </a:t>
            </a:r>
            <a:r>
              <a:rPr lang="en-US" altLang="ko-KR"/>
              <a:t>~ </a:t>
            </a:r>
            <a:r>
              <a:rPr lang="ko-KR" altLang="en-US" err="1"/>
              <a:t>블렌딩</a:t>
            </a:r>
            <a:r>
              <a:rPr lang="en-US" altLang="ko-KR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1831343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FE36C95C-A185-4945-8BDC-AE73055B2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몬스터 생성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B72089DA-CD21-4BC1-B85F-6B9104338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아무리 하드 코딩 데이터를 넣어준다고 하지만</a:t>
            </a:r>
            <a:r>
              <a:rPr lang="en-US" altLang="ko-KR"/>
              <a:t>, </a:t>
            </a:r>
          </a:p>
          <a:p>
            <a:pPr marL="0" indent="0">
              <a:buNone/>
            </a:pPr>
            <a:r>
              <a:rPr lang="ko-KR" altLang="en-US"/>
              <a:t>비슷한 내용을 함수처리를 안 하니</a:t>
            </a:r>
            <a:r>
              <a:rPr lang="en-US" altLang="ko-KR"/>
              <a:t>, </a:t>
            </a:r>
            <a:r>
              <a:rPr lang="ko-KR" altLang="en-US"/>
              <a:t>정말 더러움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다른 것을 추가하는 것에도 시간이 걸림</a:t>
            </a:r>
            <a:r>
              <a:rPr lang="en-US" altLang="ko-KR"/>
              <a:t>. ( </a:t>
            </a:r>
            <a:r>
              <a:rPr lang="ko-KR" altLang="en-US"/>
              <a:t>더러워서</a:t>
            </a:r>
            <a:r>
              <a:rPr lang="en-US" altLang="ko-KR"/>
              <a:t> )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함수를 추가하자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2199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F736695-31A6-4D58-9E3A-4B0E394FE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알파블렌딩</a:t>
            </a:r>
            <a:r>
              <a:rPr lang="ko-KR" altLang="en-US"/>
              <a:t> 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9B44E436-365B-4094-9651-26134B528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err="1"/>
              <a:t>몬스터랑</a:t>
            </a:r>
            <a:r>
              <a:rPr lang="en-US" altLang="ko-KR"/>
              <a:t> </a:t>
            </a:r>
            <a:r>
              <a:rPr lang="ko-KR" altLang="en-US"/>
              <a:t>플레이어는 좀 별로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아이템 </a:t>
            </a:r>
            <a:r>
              <a:rPr lang="en-US" altLang="ko-KR"/>
              <a:t>(</a:t>
            </a:r>
            <a:r>
              <a:rPr lang="ko-KR" altLang="en-US"/>
              <a:t>수명 </a:t>
            </a:r>
            <a:r>
              <a:rPr lang="en-US" altLang="ko-KR"/>
              <a:t>7</a:t>
            </a:r>
            <a:r>
              <a:rPr lang="ko-KR" altLang="en-US"/>
              <a:t>초</a:t>
            </a:r>
            <a:r>
              <a:rPr lang="en-US" altLang="ko-KR"/>
              <a:t>) : 5</a:t>
            </a:r>
            <a:r>
              <a:rPr lang="ko-KR" altLang="en-US"/>
              <a:t>초부터 시작하여</a:t>
            </a:r>
            <a:r>
              <a:rPr lang="en-US" altLang="ko-KR"/>
              <a:t>, 0.2</a:t>
            </a:r>
            <a:r>
              <a:rPr lang="ko-KR" altLang="en-US" err="1"/>
              <a:t>초씩</a:t>
            </a:r>
            <a:r>
              <a:rPr lang="ko-KR" altLang="en-US"/>
              <a:t> </a:t>
            </a:r>
            <a:r>
              <a:rPr lang="ko-KR" altLang="en-US" err="1"/>
              <a:t>번갈아서</a:t>
            </a:r>
            <a:r>
              <a:rPr lang="ko-KR" altLang="en-US"/>
              <a:t> 찍는다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6</a:t>
            </a:r>
            <a:r>
              <a:rPr lang="ko-KR" altLang="en-US"/>
              <a:t>초부터는 </a:t>
            </a:r>
            <a:r>
              <a:rPr lang="en-US" altLang="ko-KR"/>
              <a:t>0.1 </a:t>
            </a:r>
            <a:r>
              <a:rPr lang="ko-KR" altLang="en-US"/>
              <a:t>간격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 err="1"/>
              <a:t>m_bBlend</a:t>
            </a:r>
            <a:r>
              <a:rPr lang="en-US" altLang="ko-KR"/>
              <a:t>, </a:t>
            </a:r>
            <a:r>
              <a:rPr lang="en-US" altLang="ko-KR" err="1"/>
              <a:t>m_fBlendTime</a:t>
            </a:r>
            <a:r>
              <a:rPr lang="en-US" altLang="ko-KR"/>
              <a:t>, </a:t>
            </a:r>
            <a:r>
              <a:rPr lang="en-US" altLang="ko-KR" err="1"/>
              <a:t>m_fBlendLimitTime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98839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92F959-31E7-4A9A-851A-AF8EB2B40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/>
              <a:t> </a:t>
            </a:r>
            <a:r>
              <a:rPr lang="ko-KR" altLang="en-US" err="1"/>
              <a:t>미니언</a:t>
            </a:r>
            <a:r>
              <a:rPr lang="ko-KR" altLang="en-US"/>
              <a:t> </a:t>
            </a:r>
            <a:r>
              <a:rPr lang="en-US" altLang="ko-KR"/>
              <a:t>B </a:t>
            </a:r>
            <a:r>
              <a:rPr lang="ko-KR" altLang="en-US"/>
              <a:t>총알 이미지 적용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B0AF57-BE38-46C3-95EE-35EED26B0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281" y="1057317"/>
            <a:ext cx="10515600" cy="5615331"/>
          </a:xfrm>
        </p:spPr>
        <p:txBody>
          <a:bodyPr>
            <a:normAutofit/>
          </a:bodyPr>
          <a:lstStyle/>
          <a:p>
            <a:r>
              <a:rPr lang="en-US" altLang="ko-KR" err="1"/>
              <a:t>m_fAngleLimitTime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장판 우선순위 </a:t>
            </a:r>
            <a:r>
              <a:rPr lang="ko-KR" altLang="en-US" err="1"/>
              <a:t>소팅도</a:t>
            </a:r>
            <a:r>
              <a:rPr lang="ko-KR" altLang="en-US"/>
              <a:t> 조금 필요할 듯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569164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92F959-31E7-4A9A-851A-AF8EB2B40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이펙트 효과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B0AF57-BE38-46C3-95EE-35EED26B0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281" y="1057317"/>
            <a:ext cx="10515600" cy="561533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 list</a:t>
            </a:r>
            <a:r>
              <a:rPr lang="ko-KR" altLang="en-US"/>
              <a:t>의 안정화를 위해서 플레이어는 </a:t>
            </a:r>
            <a:r>
              <a:rPr lang="en-US" altLang="ko-KR" err="1"/>
              <a:t>misailList</a:t>
            </a:r>
            <a:r>
              <a:rPr lang="ko-KR" altLang="en-US"/>
              <a:t>에</a:t>
            </a:r>
            <a:endParaRPr lang="en-US" altLang="ko-KR"/>
          </a:p>
          <a:p>
            <a:pPr marL="0" indent="0">
              <a:buNone/>
            </a:pPr>
            <a:r>
              <a:rPr lang="ko-KR" altLang="en-US"/>
              <a:t>몬스터는 </a:t>
            </a:r>
            <a:r>
              <a:rPr lang="en-US" altLang="ko-KR" err="1"/>
              <a:t>DeadMonsterBullet</a:t>
            </a:r>
            <a:r>
              <a:rPr lang="ko-KR" altLang="en-US"/>
              <a:t>에 넣는다</a:t>
            </a:r>
            <a:r>
              <a:rPr lang="en-US" altLang="ko-KR"/>
              <a:t>. </a:t>
            </a:r>
            <a:r>
              <a:rPr lang="ko-KR" altLang="en-US"/>
              <a:t>따라서 이 곳을 이용해서</a:t>
            </a:r>
            <a:endParaRPr lang="en-US" altLang="ko-KR"/>
          </a:p>
          <a:p>
            <a:pPr marL="0" indent="0">
              <a:buNone/>
            </a:pPr>
            <a:r>
              <a:rPr lang="ko-KR" altLang="en-US"/>
              <a:t>충돌처리를 하는 경우 </a:t>
            </a:r>
            <a:r>
              <a:rPr lang="en-US" altLang="ko-KR"/>
              <a:t>, </a:t>
            </a:r>
            <a:r>
              <a:rPr lang="en-US" altLang="ko-KR" err="1"/>
              <a:t>bt_effect</a:t>
            </a:r>
            <a:r>
              <a:rPr lang="ko-KR" altLang="en-US"/>
              <a:t>인 경우를 제외한다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0362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4E572919-2774-4BCF-BE04-BE889E802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5710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92F959-31E7-4A9A-851A-AF8EB2B40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/>
              <a:t>  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B0AF57-BE38-46C3-95EE-35EED26B0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985" y="66606"/>
            <a:ext cx="10515600" cy="561533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출력상의 문제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Bullet</a:t>
            </a:r>
            <a:r>
              <a:rPr lang="ko-KR" altLang="en-US" err="1"/>
              <a:t>끼리는</a:t>
            </a:r>
            <a:r>
              <a:rPr lang="ko-KR" altLang="en-US"/>
              <a:t> 우선순위가 별 차이 없다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r>
              <a:rPr lang="en-US" altLang="ko-KR"/>
              <a:t>(</a:t>
            </a:r>
            <a:r>
              <a:rPr lang="ko-KR" altLang="en-US"/>
              <a:t>방패 정도만</a:t>
            </a:r>
            <a:r>
              <a:rPr lang="en-US" altLang="ko-KR"/>
              <a:t>..)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몬스터와 플레이어의 </a:t>
            </a:r>
            <a:r>
              <a:rPr lang="en-US" altLang="ko-KR"/>
              <a:t>effect</a:t>
            </a:r>
            <a:r>
              <a:rPr lang="ko-KR" altLang="en-US"/>
              <a:t>를 함께 관리를 할 때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(</a:t>
            </a:r>
            <a:r>
              <a:rPr lang="ko-KR" altLang="en-US"/>
              <a:t>상관 없다</a:t>
            </a:r>
            <a:r>
              <a:rPr lang="en-US" altLang="ko-KR"/>
              <a:t>) </a:t>
            </a:r>
            <a:r>
              <a:rPr lang="ko-KR" altLang="en-US"/>
              <a:t>먼저 출력을 해서 깔아야 하는 </a:t>
            </a:r>
            <a:r>
              <a:rPr lang="en-US" altLang="ko-KR"/>
              <a:t>effect</a:t>
            </a:r>
            <a:r>
              <a:rPr lang="ko-KR" altLang="en-US"/>
              <a:t>와 나중에 깔아야 하는 </a:t>
            </a:r>
            <a:r>
              <a:rPr lang="en-US" altLang="ko-KR" err="1"/>
              <a:t>effec</a:t>
            </a:r>
            <a:r>
              <a:rPr lang="ko-KR" altLang="en-US"/>
              <a:t>로 나뉜다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내부적인 처리는 같고</a:t>
            </a:r>
            <a:r>
              <a:rPr lang="en-US" altLang="ko-KR"/>
              <a:t>, </a:t>
            </a:r>
            <a:r>
              <a:rPr lang="ko-KR" altLang="en-US"/>
              <a:t>단지</a:t>
            </a:r>
            <a:r>
              <a:rPr lang="en-US" altLang="ko-KR"/>
              <a:t>, </a:t>
            </a:r>
            <a:r>
              <a:rPr lang="ko-KR" altLang="en-US"/>
              <a:t>처리 순서</a:t>
            </a:r>
            <a:r>
              <a:rPr lang="en-US" altLang="ko-KR"/>
              <a:t>, </a:t>
            </a:r>
            <a:r>
              <a:rPr lang="ko-KR" altLang="en-US"/>
              <a:t>출력 순서가 달라지는 것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08480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92F959-31E7-4A9A-851A-AF8EB2B40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이펙트 효과 액세스 오류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B0AF57-BE38-46C3-95EE-35EED26B0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281" y="1057317"/>
            <a:ext cx="10515600" cy="561533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디버그 과정에서 델타타임 값이 굉장히 높게 올라가는데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이 과정에서 애니메이션의 프레임을 굉장히 많이 뛰어넘는다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근데</a:t>
            </a:r>
            <a:r>
              <a:rPr lang="en-US" altLang="ko-KR"/>
              <a:t>, </a:t>
            </a:r>
            <a:r>
              <a:rPr lang="en-US" altLang="ko-KR" err="1"/>
              <a:t>Once_Destroy</a:t>
            </a:r>
            <a:r>
              <a:rPr lang="ko-KR" altLang="en-US"/>
              <a:t>의 경우에는 오브젝트를 죽이는데</a:t>
            </a:r>
            <a:r>
              <a:rPr lang="en-US" altLang="ko-KR"/>
              <a:t>,</a:t>
            </a:r>
          </a:p>
          <a:p>
            <a:pPr marL="0" indent="0">
              <a:buNone/>
            </a:pPr>
            <a:r>
              <a:rPr lang="ko-KR" altLang="en-US"/>
              <a:t>이미 죽인 오브젝트를 다시 죽이는 상황이 진행이 되니 </a:t>
            </a:r>
            <a:endParaRPr lang="en-US" altLang="ko-KR"/>
          </a:p>
          <a:p>
            <a:pPr marL="0" indent="0">
              <a:buNone/>
            </a:pPr>
            <a:r>
              <a:rPr lang="ko-KR" altLang="en-US"/>
              <a:t>액세스 오류가 뜨는 것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(</a:t>
            </a:r>
            <a:r>
              <a:rPr lang="ko-KR" altLang="en-US"/>
              <a:t>시간이 많아도 </a:t>
            </a:r>
            <a:r>
              <a:rPr lang="en-US" altLang="ko-KR"/>
              <a:t>1</a:t>
            </a:r>
            <a:r>
              <a:rPr lang="ko-KR" altLang="en-US"/>
              <a:t>번 돌렸으면 </a:t>
            </a:r>
            <a:r>
              <a:rPr lang="en-US" altLang="ko-KR"/>
              <a:t>return</a:t>
            </a:r>
            <a:r>
              <a:rPr lang="ko-KR" altLang="en-US"/>
              <a:t>을 해줬다</a:t>
            </a:r>
            <a:r>
              <a:rPr lang="en-US" altLang="ko-KR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32365900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92F959-31E7-4A9A-851A-AF8EB2B40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이펙트 효과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B0AF57-BE38-46C3-95EE-35EED26B0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281" y="1057317"/>
            <a:ext cx="10515600" cy="561533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 </a:t>
            </a:r>
            <a:r>
              <a:rPr lang="ko-KR" altLang="en-US"/>
              <a:t>충돌처리를 하지 않는 총알 하나를 </a:t>
            </a:r>
            <a:r>
              <a:rPr lang="ko-KR" altLang="en-US" err="1"/>
              <a:t>만들어두고</a:t>
            </a:r>
            <a:r>
              <a:rPr lang="en-US" altLang="ko-KR"/>
              <a:t>, 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각자 자신의 피격</a:t>
            </a:r>
            <a:r>
              <a:rPr lang="en-US" altLang="ko-KR"/>
              <a:t>, </a:t>
            </a:r>
            <a:r>
              <a:rPr lang="ko-KR" altLang="en-US"/>
              <a:t>사망 시에 </a:t>
            </a:r>
            <a:r>
              <a:rPr lang="en-US" altLang="ko-KR" err="1"/>
              <a:t>bulletlist</a:t>
            </a:r>
            <a:r>
              <a:rPr lang="ko-KR" altLang="en-US"/>
              <a:t>에 넣어두고</a:t>
            </a:r>
            <a:r>
              <a:rPr lang="en-US" altLang="ko-KR"/>
              <a:t>, </a:t>
            </a:r>
            <a:r>
              <a:rPr lang="ko-KR" altLang="en-US"/>
              <a:t>각자 처리 하도록 한다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이펙트 효과의 경우에는 내부적으로 총알을 처리할 때</a:t>
            </a:r>
            <a:r>
              <a:rPr lang="en-US" altLang="ko-KR"/>
              <a:t>,</a:t>
            </a:r>
          </a:p>
          <a:p>
            <a:pPr marL="0" indent="0">
              <a:buNone/>
            </a:pPr>
            <a:r>
              <a:rPr lang="ko-KR" altLang="en-US"/>
              <a:t>다시 </a:t>
            </a:r>
            <a:r>
              <a:rPr lang="en-US" altLang="ko-KR"/>
              <a:t>list</a:t>
            </a:r>
            <a:r>
              <a:rPr lang="ko-KR" altLang="en-US"/>
              <a:t>에 총알을 넣어서 다른 영향을 미치므로</a:t>
            </a:r>
            <a:r>
              <a:rPr lang="en-US" altLang="ko-KR"/>
              <a:t>, </a:t>
            </a:r>
            <a:r>
              <a:rPr lang="en-US" altLang="ko-KR" err="1"/>
              <a:t>DeadBulletList</a:t>
            </a:r>
            <a:r>
              <a:rPr lang="ko-KR" altLang="en-US"/>
              <a:t>에</a:t>
            </a:r>
            <a:r>
              <a:rPr lang="en-US" altLang="ko-KR"/>
              <a:t> </a:t>
            </a:r>
            <a:r>
              <a:rPr lang="ko-KR" altLang="en-US"/>
              <a:t>넣어서 처리한다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52549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92F959-31E7-4A9A-851A-AF8EB2B40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왜 </a:t>
            </a:r>
            <a:r>
              <a:rPr lang="en-US" altLang="ko-KR" err="1"/>
              <a:t>TransparentBlt</a:t>
            </a:r>
            <a:r>
              <a:rPr lang="en-US" altLang="ko-KR"/>
              <a:t> </a:t>
            </a:r>
            <a:r>
              <a:rPr lang="ko-KR" altLang="en-US"/>
              <a:t>안 뜸 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B0AF57-BE38-46C3-95EE-35EED26B0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281" y="1057317"/>
            <a:ext cx="10515600" cy="5615331"/>
          </a:xfrm>
        </p:spPr>
        <p:txBody>
          <a:bodyPr>
            <a:normAutofit/>
          </a:bodyPr>
          <a:lstStyle/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보니까 </a:t>
            </a:r>
            <a:r>
              <a:rPr lang="en-US" altLang="ko-KR"/>
              <a:t>size</a:t>
            </a:r>
            <a:r>
              <a:rPr lang="ko-KR" altLang="en-US"/>
              <a:t>값에다가 </a:t>
            </a:r>
            <a:r>
              <a:rPr lang="en-US" altLang="ko-KR"/>
              <a:t>right bottom (</a:t>
            </a:r>
            <a:r>
              <a:rPr lang="ko-KR" altLang="en-US" err="1"/>
              <a:t>좌표값</a:t>
            </a:r>
            <a:r>
              <a:rPr lang="en-US" altLang="ko-KR"/>
              <a:t>) </a:t>
            </a:r>
            <a:r>
              <a:rPr lang="ko-KR" altLang="en-US"/>
              <a:t>넣고있네 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피식 </a:t>
            </a:r>
            <a:r>
              <a:rPr lang="ko-KR" altLang="en-US" err="1"/>
              <a:t>ㅋ</a:t>
            </a:r>
            <a:endParaRPr lang="en-US" altLang="ko-KR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0679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92F959-31E7-4A9A-851A-AF8EB2B40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/>
              <a:t> </a:t>
            </a:r>
            <a:r>
              <a:rPr lang="ko-KR" altLang="en-US" err="1"/>
              <a:t>불릿</a:t>
            </a:r>
            <a:r>
              <a:rPr lang="ko-KR" altLang="en-US"/>
              <a:t> 리스트 우선순위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B0AF57-BE38-46C3-95EE-35EED26B0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281" y="1057317"/>
            <a:ext cx="10515600" cy="56153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/>
              <a:t>현재 </a:t>
            </a:r>
            <a:r>
              <a:rPr lang="ko-KR" altLang="en-US" err="1"/>
              <a:t>불릿에서</a:t>
            </a:r>
            <a:r>
              <a:rPr lang="ko-KR" altLang="en-US"/>
              <a:t> 충돌처리 시스템이 모두 구현이 되어 있으므로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그걸 이용하는데</a:t>
            </a:r>
            <a:r>
              <a:rPr lang="en-US" altLang="ko-KR"/>
              <a:t>, </a:t>
            </a:r>
            <a:r>
              <a:rPr lang="ko-KR" altLang="en-US"/>
              <a:t>이펙트 </a:t>
            </a:r>
            <a:r>
              <a:rPr lang="ko-KR" altLang="en-US" err="1"/>
              <a:t>불릿을</a:t>
            </a:r>
            <a:r>
              <a:rPr lang="ko-KR" altLang="en-US"/>
              <a:t> 넣는 경우에는 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우선순위에 따라서 먼저 출력을 해야 하는 것이 있다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따라서 우리는 리스트 정렬을 구현한다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17083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54AA5B12-1275-43AE-B709-F8D5B25E6B0A}"/>
              </a:ext>
            </a:extLst>
          </p:cNvPr>
          <p:cNvSpPr/>
          <p:nvPr/>
        </p:nvSpPr>
        <p:spPr>
          <a:xfrm>
            <a:off x="5278394" y="3089188"/>
            <a:ext cx="3534033" cy="34104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692F959-31E7-4A9A-851A-AF8EB2B40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/>
              <a:t> S shield</a:t>
            </a:r>
            <a:r>
              <a:rPr lang="ko-KR" altLang="en-US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B0AF57-BE38-46C3-95EE-35EED26B0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281" y="1057317"/>
            <a:ext cx="10515600" cy="561533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잠시동안 플레이어 앞에 사각형이 생기며</a:t>
            </a:r>
            <a:r>
              <a:rPr lang="en-US" altLang="ko-KR"/>
              <a:t>, </a:t>
            </a:r>
            <a:r>
              <a:rPr lang="ko-KR" altLang="en-US" err="1"/>
              <a:t>쉴드가</a:t>
            </a:r>
            <a:r>
              <a:rPr lang="ko-KR" altLang="en-US"/>
              <a:t> </a:t>
            </a:r>
            <a:r>
              <a:rPr lang="ko-KR" altLang="en-US" err="1"/>
              <a:t>쳐짐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 err="1"/>
              <a:t>쿨타임</a:t>
            </a:r>
            <a:r>
              <a:rPr lang="ko-KR" altLang="en-US"/>
              <a:t> </a:t>
            </a:r>
            <a:r>
              <a:rPr lang="en-US" altLang="ko-KR"/>
              <a:t>20</a:t>
            </a:r>
            <a:r>
              <a:rPr lang="ko-KR" altLang="en-US"/>
              <a:t>초 </a:t>
            </a:r>
            <a:r>
              <a:rPr lang="en-US" altLang="ko-KR"/>
              <a:t>4</a:t>
            </a:r>
            <a:r>
              <a:rPr lang="ko-KR" altLang="en-US"/>
              <a:t>초간 지속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몬스터의 총알</a:t>
            </a:r>
            <a:r>
              <a:rPr lang="en-US" altLang="ko-KR"/>
              <a:t>‘</a:t>
            </a:r>
            <a:r>
              <a:rPr lang="ko-KR" altLang="en-US"/>
              <a:t>만</a:t>
            </a:r>
            <a:r>
              <a:rPr lang="en-US" altLang="ko-KR"/>
              <a:t>’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삭제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 err="1"/>
              <a:t>충돌처리까지만</a:t>
            </a:r>
            <a:r>
              <a:rPr lang="ko-KR" altLang="en-US"/>
              <a:t> 했다</a:t>
            </a:r>
            <a:r>
              <a:rPr lang="en-US" altLang="ko-KR"/>
              <a:t>.</a:t>
            </a:r>
          </a:p>
        </p:txBody>
      </p:sp>
      <p:sp>
        <p:nvSpPr>
          <p:cNvPr id="4" name="웃는 얼굴 3">
            <a:extLst>
              <a:ext uri="{FF2B5EF4-FFF2-40B4-BE49-F238E27FC236}">
                <a16:creationId xmlns:a16="http://schemas.microsoft.com/office/drawing/2014/main" id="{22B23F49-D38A-404A-B218-831D829BE2AF}"/>
              </a:ext>
            </a:extLst>
          </p:cNvPr>
          <p:cNvSpPr/>
          <p:nvPr/>
        </p:nvSpPr>
        <p:spPr>
          <a:xfrm>
            <a:off x="6314303" y="4053016"/>
            <a:ext cx="1462216" cy="1482811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7210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92F959-31E7-4A9A-851A-AF8EB2B40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출력과 </a:t>
            </a:r>
            <a:r>
              <a:rPr lang="en-US" altLang="ko-KR"/>
              <a:t>Render size</a:t>
            </a:r>
            <a:r>
              <a:rPr lang="ko-KR" altLang="en-US"/>
              <a:t>를 따로 두는 방법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B0AF57-BE38-46C3-95EE-35EED26B0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768" y="1030813"/>
            <a:ext cx="10515600" cy="561533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출력과 충돌을 같이 처리를 하려하니</a:t>
            </a:r>
            <a:r>
              <a:rPr lang="en-US" altLang="ko-KR"/>
              <a:t>, </a:t>
            </a:r>
            <a:r>
              <a:rPr lang="ko-KR" altLang="en-US"/>
              <a:t>어설픈 위치에서 충돌처리가 되는 듯한 느낌이 드는 경우가 생김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-&gt; </a:t>
            </a:r>
            <a:r>
              <a:rPr lang="ko-KR" altLang="en-US"/>
              <a:t>그림에서는 이 위치가 공백인데</a:t>
            </a:r>
            <a:r>
              <a:rPr lang="en-US" altLang="ko-KR"/>
              <a:t>, </a:t>
            </a:r>
            <a:r>
              <a:rPr lang="ko-KR" altLang="en-US"/>
              <a:t>충돌영역으로 사각형 내부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일단 충돌처리는 기존 좌표를 그대로 사용하고</a:t>
            </a:r>
            <a:r>
              <a:rPr lang="en-US" altLang="ko-KR"/>
              <a:t>, </a:t>
            </a:r>
          </a:p>
          <a:p>
            <a:pPr marL="0" indent="0">
              <a:buNone/>
            </a:pPr>
            <a:r>
              <a:rPr lang="ko-KR" altLang="en-US"/>
              <a:t>출력만 사용하는 좌표를 따로 둔다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여기여기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684679D-9068-46DA-894F-2AAAFB949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1115" y="4069105"/>
            <a:ext cx="3594072" cy="240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2791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5D865-E9E0-4202-932E-AE00FEFB8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미니언</a:t>
            </a:r>
            <a:r>
              <a:rPr lang="ko-KR" altLang="en-US"/>
              <a:t> 개편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F58928-4C28-4E07-B278-4974EDA94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방향성을 갖추고 </a:t>
            </a:r>
            <a:r>
              <a:rPr lang="ko-KR" altLang="en-US" err="1"/>
              <a:t>거따가</a:t>
            </a:r>
            <a:r>
              <a:rPr lang="ko-KR" altLang="en-US"/>
              <a:t> 난사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미세한 차이를 갖춘 두 변수를 준비해서 각도를 다르게 하여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난사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155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92F959-31E7-4A9A-851A-AF8EB2B40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/>
              <a:t> D </a:t>
            </a:r>
            <a:r>
              <a:rPr lang="ko-KR" altLang="en-US"/>
              <a:t>미사일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B0AF57-BE38-46C3-95EE-35EED26B0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281" y="1057317"/>
            <a:ext cx="10515600" cy="561533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한 발이 나가서 터지고 여기서 나오는 </a:t>
            </a:r>
            <a:r>
              <a:rPr lang="en-US" altLang="ko-KR"/>
              <a:t>4</a:t>
            </a:r>
            <a:r>
              <a:rPr lang="ko-KR" altLang="en-US"/>
              <a:t>마리 친구들이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적을 </a:t>
            </a:r>
            <a:r>
              <a:rPr lang="ko-KR" altLang="en-US" err="1"/>
              <a:t>조지러감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완성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어설픈 수치 말고 </a:t>
            </a:r>
            <a:r>
              <a:rPr lang="ko-KR" altLang="en-US" err="1"/>
              <a:t>제대로된</a:t>
            </a:r>
            <a:r>
              <a:rPr lang="ko-KR" altLang="en-US"/>
              <a:t> 계산 </a:t>
            </a:r>
            <a:r>
              <a:rPr lang="en-US" altLang="ko-KR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235048500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92F959-31E7-4A9A-851A-AF8EB2B40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기본 공격 리메이크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B0AF57-BE38-46C3-95EE-35EED26B0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281" y="1057317"/>
            <a:ext cx="10515600" cy="561533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Press </a:t>
            </a:r>
            <a:r>
              <a:rPr lang="ko-KR" altLang="en-US"/>
              <a:t>상태에서 </a:t>
            </a:r>
            <a:r>
              <a:rPr lang="en-US" altLang="ko-KR"/>
              <a:t>3</a:t>
            </a:r>
            <a:r>
              <a:rPr lang="ko-KR" altLang="en-US"/>
              <a:t>개까지 셋팅이 되고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떼는 순간 가장 가까운 적을 향해 돌격하는 구조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 err="1"/>
              <a:t>재장착시간</a:t>
            </a:r>
            <a:r>
              <a:rPr lang="ko-KR" altLang="en-US"/>
              <a:t> </a:t>
            </a:r>
            <a:r>
              <a:rPr lang="en-US" altLang="ko-KR"/>
              <a:t>0.5</a:t>
            </a:r>
            <a:r>
              <a:rPr lang="ko-KR" altLang="en-US"/>
              <a:t>초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방향은 누를 때 그대로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 err="1"/>
              <a:t>CSkillBullet</a:t>
            </a:r>
            <a:r>
              <a:rPr lang="en-US" altLang="ko-KR"/>
              <a:t> -&gt; </a:t>
            </a:r>
            <a:r>
              <a:rPr lang="ko-KR" altLang="en-US"/>
              <a:t>수명 </a:t>
            </a:r>
            <a:r>
              <a:rPr lang="en-US" altLang="ko-KR"/>
              <a:t>5</a:t>
            </a:r>
            <a:r>
              <a:rPr lang="ko-KR" altLang="en-US"/>
              <a:t>초</a:t>
            </a:r>
            <a:r>
              <a:rPr lang="en-US" altLang="ko-KR"/>
              <a:t> -&gt; </a:t>
            </a:r>
            <a:r>
              <a:rPr lang="ko-KR" altLang="en-US"/>
              <a:t>플레이어 주위를 도는 식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1719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 hidden="1">
            <a:extLst>
              <a:ext uri="{FF2B5EF4-FFF2-40B4-BE49-F238E27FC236}">
                <a16:creationId xmlns:a16="http://schemas.microsoft.com/office/drawing/2014/main" id="{90E47485-4343-47D4-8675-1DDC86F4460D}"/>
              </a:ext>
            </a:extLst>
          </p:cNvPr>
          <p:cNvSpPr/>
          <p:nvPr/>
        </p:nvSpPr>
        <p:spPr>
          <a:xfrm>
            <a:off x="0" y="-31604"/>
            <a:ext cx="12192000" cy="685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106C3D9-4E28-4BE6-B4C1-74E0E654BC93}"/>
              </a:ext>
            </a:extLst>
          </p:cNvPr>
          <p:cNvSpPr/>
          <p:nvPr/>
        </p:nvSpPr>
        <p:spPr>
          <a:xfrm>
            <a:off x="204558" y="2844225"/>
            <a:ext cx="1334789" cy="707886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CObj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344A11B-48CC-4E0B-BA30-C1C27D64C958}"/>
              </a:ext>
            </a:extLst>
          </p:cNvPr>
          <p:cNvSpPr/>
          <p:nvPr/>
        </p:nvSpPr>
        <p:spPr>
          <a:xfrm>
            <a:off x="2419540" y="607876"/>
            <a:ext cx="3173684" cy="584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20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CBullet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01CFE1F-1AC6-4634-B36A-0DC3D1E5CCB7}"/>
              </a:ext>
            </a:extLst>
          </p:cNvPr>
          <p:cNvSpPr/>
          <p:nvPr/>
        </p:nvSpPr>
        <p:spPr>
          <a:xfrm>
            <a:off x="2419539" y="2905780"/>
            <a:ext cx="3173684" cy="584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20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CMoveObj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22EAD6-8DB8-4B98-B9AF-E9FCC339D689}"/>
              </a:ext>
            </a:extLst>
          </p:cNvPr>
          <p:cNvSpPr/>
          <p:nvPr/>
        </p:nvSpPr>
        <p:spPr>
          <a:xfrm>
            <a:off x="2419539" y="5617361"/>
            <a:ext cx="3175235" cy="584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20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CUI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0F7FC76-DDC6-4499-B2DF-44289666E8DB}"/>
              </a:ext>
            </a:extLst>
          </p:cNvPr>
          <p:cNvCxnSpPr>
            <a:cxnSpLocks/>
            <a:stCxn id="10" idx="3"/>
            <a:endCxn id="35" idx="1"/>
          </p:cNvCxnSpPr>
          <p:nvPr/>
        </p:nvCxnSpPr>
        <p:spPr>
          <a:xfrm flipV="1">
            <a:off x="5593223" y="2905780"/>
            <a:ext cx="425595" cy="2923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6AB3205-E4F5-4FA0-A938-B1FEFFF12DBE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1539347" y="3198168"/>
            <a:ext cx="880192" cy="27115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8EBFF8A-3555-4C57-8956-FCCD92819FC3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1539347" y="3198168"/>
            <a:ext cx="8801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220C609-A044-4DB3-802C-0766298DD9D3}"/>
              </a:ext>
            </a:extLst>
          </p:cNvPr>
          <p:cNvSpPr/>
          <p:nvPr/>
        </p:nvSpPr>
        <p:spPr>
          <a:xfrm>
            <a:off x="6018821" y="6108671"/>
            <a:ext cx="1972239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CButton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C375ACF-FD1A-4B45-9B21-209E15D6CF54}"/>
              </a:ext>
            </a:extLst>
          </p:cNvPr>
          <p:cNvSpPr/>
          <p:nvPr/>
        </p:nvSpPr>
        <p:spPr>
          <a:xfrm>
            <a:off x="6018818" y="2705725"/>
            <a:ext cx="1972239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CPlayer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8827485-4C69-4530-8A29-278DEC5D2487}"/>
              </a:ext>
            </a:extLst>
          </p:cNvPr>
          <p:cNvSpPr/>
          <p:nvPr/>
        </p:nvSpPr>
        <p:spPr>
          <a:xfrm>
            <a:off x="6018821" y="5445875"/>
            <a:ext cx="1972239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CPanel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3545FF4-58F5-4114-A1B2-861B61E32856}"/>
              </a:ext>
            </a:extLst>
          </p:cNvPr>
          <p:cNvSpPr/>
          <p:nvPr/>
        </p:nvSpPr>
        <p:spPr>
          <a:xfrm>
            <a:off x="6009367" y="3326824"/>
            <a:ext cx="1972239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CMonster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139AE06-15B7-4EFF-BC20-6D2628A65F3E}"/>
              </a:ext>
            </a:extLst>
          </p:cNvPr>
          <p:cNvSpPr/>
          <p:nvPr/>
        </p:nvSpPr>
        <p:spPr>
          <a:xfrm>
            <a:off x="6018815" y="1047712"/>
            <a:ext cx="1972239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CSkillBullet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B0A2EC9-EAC3-4044-B4F8-76A9D0EAD80E}"/>
              </a:ext>
            </a:extLst>
          </p:cNvPr>
          <p:cNvSpPr/>
          <p:nvPr/>
        </p:nvSpPr>
        <p:spPr>
          <a:xfrm>
            <a:off x="6018815" y="426613"/>
            <a:ext cx="1972239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CBulletA</a:t>
            </a:r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6A13D53C-9499-4F05-86EE-19E00DAE1B85}"/>
              </a:ext>
            </a:extLst>
          </p:cNvPr>
          <p:cNvGrpSpPr/>
          <p:nvPr/>
        </p:nvGrpSpPr>
        <p:grpSpPr>
          <a:xfrm>
            <a:off x="8766906" y="2584173"/>
            <a:ext cx="2841053" cy="1885353"/>
            <a:chOff x="8264269" y="3349429"/>
            <a:chExt cx="2841053" cy="1885353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B91072D6-8552-4DB6-A15C-704F1BE3F9D6}"/>
                </a:ext>
              </a:extLst>
            </p:cNvPr>
            <p:cNvSpPr/>
            <p:nvPr/>
          </p:nvSpPr>
          <p:spPr>
            <a:xfrm>
              <a:off x="8264269" y="3349429"/>
              <a:ext cx="2841053" cy="18853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515565FF-ACF9-4E9D-B057-29C87D2967CB}"/>
                </a:ext>
              </a:extLst>
            </p:cNvPr>
            <p:cNvSpPr/>
            <p:nvPr/>
          </p:nvSpPr>
          <p:spPr>
            <a:xfrm>
              <a:off x="8698675" y="3510882"/>
              <a:ext cx="1972239" cy="400110"/>
            </a:xfrm>
            <a:prstGeom prst="rect">
              <a:avLst/>
            </a:prstGeom>
            <a:solidFill>
              <a:srgbClr val="FEFEAE"/>
            </a:solidFill>
            <a:ln>
              <a:solidFill>
                <a:schemeClr val="tx1"/>
              </a:solidFill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CMinionA</a:t>
              </a: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625DCE95-E094-427B-B3B5-F1AC0EBF358F}"/>
                </a:ext>
              </a:extLst>
            </p:cNvPr>
            <p:cNvSpPr/>
            <p:nvPr/>
          </p:nvSpPr>
          <p:spPr>
            <a:xfrm>
              <a:off x="8717075" y="4078532"/>
              <a:ext cx="1972239" cy="400110"/>
            </a:xfrm>
            <a:prstGeom prst="rect">
              <a:avLst/>
            </a:prstGeom>
            <a:solidFill>
              <a:srgbClr val="FEFEAE"/>
            </a:solidFill>
            <a:ln>
              <a:solidFill>
                <a:schemeClr val="tx1"/>
              </a:solidFill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CMinionB</a:t>
              </a: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CE27F948-9BB2-47D4-8E96-051F81FE0B66}"/>
                </a:ext>
              </a:extLst>
            </p:cNvPr>
            <p:cNvSpPr/>
            <p:nvPr/>
          </p:nvSpPr>
          <p:spPr>
            <a:xfrm>
              <a:off x="8717075" y="4646182"/>
              <a:ext cx="1972239" cy="400110"/>
            </a:xfrm>
            <a:prstGeom prst="rect">
              <a:avLst/>
            </a:prstGeom>
            <a:solidFill>
              <a:srgbClr val="FEFEAE"/>
            </a:solidFill>
            <a:ln>
              <a:solidFill>
                <a:schemeClr val="tx1"/>
              </a:solidFill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CBoss</a:t>
              </a:r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D25D14D-F59B-48D2-8DD4-ED43D7B01B32}"/>
              </a:ext>
            </a:extLst>
          </p:cNvPr>
          <p:cNvSpPr/>
          <p:nvPr/>
        </p:nvSpPr>
        <p:spPr>
          <a:xfrm>
            <a:off x="8680413" y="1047712"/>
            <a:ext cx="1972239" cy="400110"/>
          </a:xfrm>
          <a:prstGeom prst="rect">
            <a:avLst/>
          </a:prstGeom>
          <a:solidFill>
            <a:srgbClr val="FEFEAE"/>
          </a:solidFill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CItem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9DEFBBB4-8F56-4C21-8A31-43A0169F77AF}"/>
              </a:ext>
            </a:extLst>
          </p:cNvPr>
          <p:cNvCxnSpPr>
            <a:cxnSpLocks/>
            <a:stCxn id="10" idx="3"/>
            <a:endCxn id="42" idx="1"/>
          </p:cNvCxnSpPr>
          <p:nvPr/>
        </p:nvCxnSpPr>
        <p:spPr>
          <a:xfrm>
            <a:off x="5593223" y="3198168"/>
            <a:ext cx="416144" cy="3287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5BFEA5B3-12F8-49B7-8C36-9AE5E5221DA1}"/>
              </a:ext>
            </a:extLst>
          </p:cNvPr>
          <p:cNvCxnSpPr>
            <a:cxnSpLocks/>
            <a:stCxn id="11" idx="3"/>
            <a:endCxn id="38" idx="1"/>
          </p:cNvCxnSpPr>
          <p:nvPr/>
        </p:nvCxnSpPr>
        <p:spPr>
          <a:xfrm flipV="1">
            <a:off x="5594774" y="5645930"/>
            <a:ext cx="424047" cy="2638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AA606EEF-AD92-409D-91FA-49C53F4C84F2}"/>
              </a:ext>
            </a:extLst>
          </p:cNvPr>
          <p:cNvCxnSpPr>
            <a:cxnSpLocks/>
            <a:stCxn id="11" idx="3"/>
            <a:endCxn id="34" idx="1"/>
          </p:cNvCxnSpPr>
          <p:nvPr/>
        </p:nvCxnSpPr>
        <p:spPr>
          <a:xfrm>
            <a:off x="5594774" y="5909749"/>
            <a:ext cx="424047" cy="3989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9F832DDF-0630-4A57-96AF-439166902918}"/>
              </a:ext>
            </a:extLst>
          </p:cNvPr>
          <p:cNvCxnSpPr>
            <a:cxnSpLocks/>
            <a:stCxn id="9" idx="3"/>
            <a:endCxn id="45" idx="1"/>
          </p:cNvCxnSpPr>
          <p:nvPr/>
        </p:nvCxnSpPr>
        <p:spPr>
          <a:xfrm>
            <a:off x="5593224" y="900264"/>
            <a:ext cx="425591" cy="3475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2167E595-1F04-4EA3-8526-9AF0FCAC52D9}"/>
              </a:ext>
            </a:extLst>
          </p:cNvPr>
          <p:cNvCxnSpPr>
            <a:cxnSpLocks/>
            <a:stCxn id="9" idx="3"/>
            <a:endCxn id="46" idx="1"/>
          </p:cNvCxnSpPr>
          <p:nvPr/>
        </p:nvCxnSpPr>
        <p:spPr>
          <a:xfrm flipV="1">
            <a:off x="5593224" y="626668"/>
            <a:ext cx="425591" cy="2735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C00DC5D3-9CEE-4738-BAFD-CCE250A3A0B0}"/>
              </a:ext>
            </a:extLst>
          </p:cNvPr>
          <p:cNvCxnSpPr>
            <a:cxnSpLocks/>
            <a:stCxn id="42" idx="3"/>
            <a:endCxn id="55" idx="1"/>
          </p:cNvCxnSpPr>
          <p:nvPr/>
        </p:nvCxnSpPr>
        <p:spPr>
          <a:xfrm flipV="1">
            <a:off x="7981606" y="3526850"/>
            <a:ext cx="785300" cy="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3EBCED9B-4730-43CC-A082-FED1480FDBE9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8008110" y="1247506"/>
            <a:ext cx="672303" cy="2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978EDAA4-604F-4048-A4E8-BF483C9C5560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1539347" y="900264"/>
            <a:ext cx="880193" cy="22979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82318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92F959-31E7-4A9A-851A-AF8EB2B40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기본 공격 리메이크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B0AF57-BE38-46C3-95EE-35EED26B0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346" y="995533"/>
            <a:ext cx="10515600" cy="561533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일단 총알은 플레이어 주위를 </a:t>
            </a:r>
            <a:r>
              <a:rPr lang="en-US" altLang="ko-KR"/>
              <a:t>5</a:t>
            </a:r>
            <a:r>
              <a:rPr lang="ko-KR" altLang="en-US"/>
              <a:t>초까지 돌다가</a:t>
            </a:r>
            <a:r>
              <a:rPr lang="en-US" altLang="ko-KR"/>
              <a:t>, </a:t>
            </a:r>
            <a:r>
              <a:rPr lang="ko-KR" altLang="en-US"/>
              <a:t>죽고</a:t>
            </a:r>
            <a:r>
              <a:rPr lang="en-US" altLang="ko-KR"/>
              <a:t>,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그 전에 </a:t>
            </a:r>
            <a:r>
              <a:rPr lang="en-US" altLang="ko-KR"/>
              <a:t>a</a:t>
            </a:r>
            <a:r>
              <a:rPr lang="ko-KR" altLang="en-US"/>
              <a:t>를 뗀 순간 발사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이전 데이터를 유지하고 </a:t>
            </a:r>
            <a:r>
              <a:rPr lang="en-US" altLang="ko-KR"/>
              <a:t>bool </a:t>
            </a:r>
            <a:r>
              <a:rPr lang="ko-KR" altLang="en-US"/>
              <a:t>변수를 통한 처리 </a:t>
            </a:r>
            <a:r>
              <a:rPr lang="en-US" altLang="ko-KR"/>
              <a:t>or</a:t>
            </a:r>
          </a:p>
          <a:p>
            <a:pPr marL="0" indent="0">
              <a:buNone/>
            </a:pPr>
            <a:r>
              <a:rPr lang="ko-KR" altLang="en-US"/>
              <a:t>이전 데이터를 죽이고</a:t>
            </a:r>
            <a:r>
              <a:rPr lang="en-US" altLang="ko-KR"/>
              <a:t>, </a:t>
            </a:r>
            <a:r>
              <a:rPr lang="ko-KR" altLang="en-US"/>
              <a:t>새로운 변수를 통한 처리 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후자가 더 쉽다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18253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92F959-31E7-4A9A-851A-AF8EB2B40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기본 공격 리메이크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B0AF57-BE38-46C3-95EE-35EED26B0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346" y="995533"/>
            <a:ext cx="10515600" cy="561533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일단 </a:t>
            </a:r>
            <a:r>
              <a:rPr lang="en-US" altLang="ko-KR"/>
              <a:t>5</a:t>
            </a:r>
            <a:r>
              <a:rPr lang="ko-KR" altLang="en-US"/>
              <a:t>초는 </a:t>
            </a:r>
            <a:r>
              <a:rPr lang="en-US" altLang="ko-KR"/>
              <a:t>ok </a:t>
            </a:r>
            <a:r>
              <a:rPr lang="ko-KR" altLang="en-US"/>
              <a:t>고정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5</a:t>
            </a:r>
            <a:r>
              <a:rPr lang="ko-KR" altLang="en-US"/>
              <a:t>초가 되는 경우 자동으로 </a:t>
            </a:r>
            <a:r>
              <a:rPr lang="en-US" altLang="ko-KR"/>
              <a:t>die</a:t>
            </a:r>
            <a:r>
              <a:rPr lang="ko-KR" altLang="en-US"/>
              <a:t>후에 일정한 시간만큼 살아있는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 err="1"/>
              <a:t>불릿을</a:t>
            </a:r>
            <a:r>
              <a:rPr lang="ko-KR" altLang="en-US"/>
              <a:t> 만들어서 처리하자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5</a:t>
            </a:r>
            <a:r>
              <a:rPr lang="ko-KR" altLang="en-US"/>
              <a:t>초가 되었을 때 자동은 </a:t>
            </a:r>
            <a:r>
              <a:rPr lang="en-US" altLang="ko-KR"/>
              <a:t>ok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그전에 뗀 경우</a:t>
            </a:r>
            <a:r>
              <a:rPr lang="en-US" altLang="ko-KR"/>
              <a:t>, </a:t>
            </a:r>
            <a:r>
              <a:rPr lang="ko-KR" altLang="en-US"/>
              <a:t>처리를 하자</a:t>
            </a:r>
            <a:r>
              <a:rPr lang="en-US" altLang="ko-KR"/>
              <a:t>.</a:t>
            </a:r>
          </a:p>
          <a:p>
            <a:pPr marL="0" indent="0">
              <a:buNone/>
            </a:pPr>
            <a:r>
              <a:rPr lang="en-US" altLang="ko-KR"/>
              <a:t>Bullet Type</a:t>
            </a:r>
            <a:r>
              <a:rPr lang="ko-KR" altLang="en-US"/>
              <a:t>이 </a:t>
            </a:r>
            <a:r>
              <a:rPr lang="en-US" altLang="ko-KR" err="1"/>
              <a:t>Player_AttackPrev</a:t>
            </a:r>
            <a:r>
              <a:rPr lang="ko-KR" altLang="en-US"/>
              <a:t>인 경우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A625926-F422-4904-87BC-0FD4980EA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585" y="4962833"/>
            <a:ext cx="3885069" cy="122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76357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92F959-31E7-4A9A-851A-AF8EB2B40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기본 공격 리메이크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B0AF57-BE38-46C3-95EE-35EED26B0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346" y="995533"/>
            <a:ext cx="10515600" cy="56153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/>
              <a:t>5</a:t>
            </a:r>
            <a:r>
              <a:rPr lang="ko-KR" altLang="en-US"/>
              <a:t>초가 제한인데 </a:t>
            </a:r>
            <a:r>
              <a:rPr lang="en-US" altLang="ko-KR"/>
              <a:t>5</a:t>
            </a:r>
            <a:r>
              <a:rPr lang="ko-KR" altLang="en-US"/>
              <a:t>초가 되면 그냥 자동으로 쏘는 걸로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0.5</a:t>
            </a:r>
            <a:r>
              <a:rPr lang="ko-KR" altLang="en-US"/>
              <a:t>초가 지나면 하나씩 공이 생성이 되는가</a:t>
            </a:r>
            <a:r>
              <a:rPr lang="en-US" altLang="ko-KR"/>
              <a:t>. 3</a:t>
            </a:r>
            <a:r>
              <a:rPr lang="ko-KR" altLang="en-US"/>
              <a:t>개까지 </a:t>
            </a:r>
            <a:r>
              <a:rPr lang="ko-KR" altLang="en-US" err="1"/>
              <a:t>ㅇㅋ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이것이 플레이어 주위를 잘 도는가</a:t>
            </a:r>
            <a:r>
              <a:rPr lang="en-US" altLang="ko-KR"/>
              <a:t>. </a:t>
            </a:r>
            <a:r>
              <a:rPr lang="ko-KR" altLang="en-US" err="1"/>
              <a:t>ㅇㅋ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공이 잘 사라지는가</a:t>
            </a:r>
            <a:r>
              <a:rPr lang="en-US" altLang="ko-KR"/>
              <a:t>. </a:t>
            </a:r>
            <a:r>
              <a:rPr lang="ko-KR" altLang="en-US" err="1"/>
              <a:t>ㅇㅋ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뗀다고 바로 사라지지는 않는다</a:t>
            </a:r>
            <a:r>
              <a:rPr lang="en-US" altLang="ko-KR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0148249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92F959-31E7-4A9A-851A-AF8EB2B40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공이 떠는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B0AF57-BE38-46C3-95EE-35EED26B0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643" y="1082030"/>
            <a:ext cx="10515600" cy="56153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/>
              <a:t>이것이 자연스럽게 움직이도록 하려면 </a:t>
            </a:r>
            <a:r>
              <a:rPr lang="en-US" altLang="ko-KR"/>
              <a:t> </a:t>
            </a:r>
            <a:r>
              <a:rPr lang="ko-KR" altLang="en-US"/>
              <a:t>반복적인 연산으로 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꾸역꾸역 만들어 내는 것이 아니라 일정한 기준에 맞춰서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(</a:t>
            </a:r>
            <a:r>
              <a:rPr lang="en-US" altLang="ko-KR" err="1"/>
              <a:t>LifeTime</a:t>
            </a:r>
            <a:r>
              <a:rPr lang="ko-KR" altLang="en-US"/>
              <a:t>을 기준으로 </a:t>
            </a:r>
            <a:r>
              <a:rPr lang="en-US" altLang="ko-KR"/>
              <a:t>1</a:t>
            </a:r>
            <a:r>
              <a:rPr lang="ko-KR" altLang="en-US"/>
              <a:t>바퀴 정도를 돌 수 있도록 설정해서 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처리해야 한다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그니까 </a:t>
            </a:r>
            <a:r>
              <a:rPr lang="en-US" altLang="ko-KR"/>
              <a:t>Limit Time</a:t>
            </a:r>
            <a:r>
              <a:rPr lang="ko-KR" altLang="en-US"/>
              <a:t>과 </a:t>
            </a:r>
            <a:r>
              <a:rPr lang="en-US" altLang="ko-KR"/>
              <a:t>Time</a:t>
            </a:r>
            <a:r>
              <a:rPr lang="ko-KR" altLang="en-US"/>
              <a:t>을 잡아서 일정 시간이 지나면 처리를</a:t>
            </a:r>
            <a:endParaRPr lang="en-US" altLang="ko-KR"/>
          </a:p>
          <a:p>
            <a:pPr marL="0" indent="0">
              <a:buNone/>
            </a:pPr>
            <a:r>
              <a:rPr lang="ko-KR" altLang="en-US"/>
              <a:t>하도록 하는 시스템이 필요하다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328023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92F959-31E7-4A9A-851A-AF8EB2B40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총알에 대한 처리에서 </a:t>
            </a:r>
            <a:r>
              <a:rPr lang="en-US" altLang="ko-KR"/>
              <a:t>. . .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B0AF57-BE38-46C3-95EE-35EED26B0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281" y="1057317"/>
            <a:ext cx="10515600" cy="561533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현재 총알의 경우에는 스페이스바와 컨트롤 키를 같이 사용할 수 있다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따라서 이것을 막아주는 처리가 필요할 것이다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입력키 같이 누르면 버그 생김 </a:t>
            </a:r>
            <a:r>
              <a:rPr lang="en-US" altLang="ko-KR"/>
              <a:t>-&gt; </a:t>
            </a:r>
            <a:r>
              <a:rPr lang="ko-KR" altLang="en-US"/>
              <a:t>필수 과정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152036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92F959-31E7-4A9A-851A-AF8EB2B40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차지 공격 구현하다가 </a:t>
            </a:r>
            <a:r>
              <a:rPr lang="en-US" altLang="ko-KR"/>
              <a:t>. . .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B0AF57-BE38-46C3-95EE-35EED26B0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281" y="1057317"/>
            <a:ext cx="10515600" cy="561533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뭔가 키 입력에 영향을 받지 않고 동시에 사용해도 문제 없는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뭔가를 만들고 싶음</a:t>
            </a:r>
            <a:r>
              <a:rPr lang="en-US" altLang="ko-KR"/>
              <a:t>. =&gt; </a:t>
            </a:r>
            <a:r>
              <a:rPr lang="ko-KR" altLang="en-US"/>
              <a:t>스킬 개념을 도입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그러면 키 입력에 영향을 받지 않으며</a:t>
            </a:r>
            <a:r>
              <a:rPr lang="en-US" altLang="ko-KR"/>
              <a:t>, </a:t>
            </a:r>
            <a:r>
              <a:rPr lang="ko-KR" altLang="en-US"/>
              <a:t>복잡한 충돌 처리를 하지 않아도 가능함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물론 기존에 하던 것을 엎어야 함</a:t>
            </a:r>
            <a:r>
              <a:rPr lang="en-US" altLang="ko-KR"/>
              <a:t>. </a:t>
            </a:r>
            <a:r>
              <a:rPr lang="ko-KR" altLang="en-US" err="1"/>
              <a:t>ㅇㅋ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괜찮아 </a:t>
            </a:r>
            <a:r>
              <a:rPr lang="ko-KR" altLang="en-US" err="1"/>
              <a:t>ㅋㅋ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8484067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92F959-31E7-4A9A-851A-AF8EB2B40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플레이어 이동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B0AF57-BE38-46C3-95EE-35EED26B0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281" y="1057317"/>
            <a:ext cx="10515600" cy="561533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위 아래 이동은 가능하지만</a:t>
            </a:r>
            <a:r>
              <a:rPr lang="en-US" altLang="ko-KR"/>
              <a:t>, </a:t>
            </a:r>
            <a:r>
              <a:rPr lang="ko-KR" altLang="en-US"/>
              <a:t>위 아래를 향해서 쏘는 것은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불가능 하도록 한다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 err="1"/>
              <a:t>왼쪽키</a:t>
            </a:r>
            <a:r>
              <a:rPr lang="ko-KR" altLang="en-US"/>
              <a:t> 오른쪽키를 누르지 않는 이상 </a:t>
            </a:r>
            <a:r>
              <a:rPr lang="en-US" altLang="ko-KR"/>
              <a:t>angle</a:t>
            </a:r>
            <a:r>
              <a:rPr lang="ko-KR" altLang="en-US"/>
              <a:t>은 변하지 않는 구조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잘 </a:t>
            </a:r>
            <a:r>
              <a:rPr lang="ko-KR" altLang="en-US" err="1"/>
              <a:t>했어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222044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92F959-31E7-4A9A-851A-AF8EB2B40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총알에 대한 처리에서 </a:t>
            </a:r>
            <a:r>
              <a:rPr lang="en-US" altLang="ko-KR"/>
              <a:t>. . .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B0AF57-BE38-46C3-95EE-35EED26B0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281" y="1057317"/>
            <a:ext cx="10515600" cy="56153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/>
              <a:t>스페셜 공격을 </a:t>
            </a:r>
            <a:r>
              <a:rPr lang="en-US" altLang="ko-KR"/>
              <a:t>space press</a:t>
            </a:r>
            <a:r>
              <a:rPr lang="ko-KR" altLang="en-US"/>
              <a:t>로 바꾸고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한발 나가는 것은</a:t>
            </a:r>
            <a:r>
              <a:rPr lang="en-US" altLang="ko-KR"/>
              <a:t>. </a:t>
            </a:r>
            <a:r>
              <a:rPr lang="ko-KR" altLang="en-US"/>
              <a:t>그냥 둔다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그리고 이것을 </a:t>
            </a:r>
            <a:r>
              <a:rPr lang="en-US" altLang="ko-KR"/>
              <a:t>1</a:t>
            </a:r>
            <a:r>
              <a:rPr lang="ko-KR" altLang="en-US"/>
              <a:t>초 이상 잡고 있으면 나아가서 터진다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1</a:t>
            </a:r>
            <a:r>
              <a:rPr lang="ko-KR" altLang="en-US"/>
              <a:t>초 이상이 아니면</a:t>
            </a:r>
            <a:r>
              <a:rPr lang="en-US" altLang="ko-KR"/>
              <a:t>, </a:t>
            </a:r>
            <a:r>
              <a:rPr lang="ko-KR" altLang="en-US"/>
              <a:t>그냥 쏜다</a:t>
            </a:r>
            <a:r>
              <a:rPr lang="en-US" altLang="ko-KR"/>
              <a:t>. (Fire)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그러면 두가지 키를 동시에 눌러서 이것 저것 처리되는 것은 </a:t>
            </a:r>
            <a:endParaRPr lang="en-US" altLang="ko-KR"/>
          </a:p>
          <a:p>
            <a:pPr marL="0" indent="0">
              <a:buNone/>
            </a:pPr>
            <a:r>
              <a:rPr lang="ko-KR" altLang="en-US"/>
              <a:t>막을 수 있다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770203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A945F6-2304-49D0-B145-9A73F79E9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플레이어 </a:t>
            </a:r>
            <a:r>
              <a:rPr lang="en-US" altLang="ko-KR"/>
              <a:t>control Key	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2F080D-614B-43A1-B7C6-EDF3C3C50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/>
              <a:t>Bullet</a:t>
            </a:r>
            <a:r>
              <a:rPr lang="ko-KR" altLang="en-US"/>
              <a:t>의 </a:t>
            </a:r>
            <a:r>
              <a:rPr lang="en-US" altLang="ko-KR"/>
              <a:t>Update</a:t>
            </a:r>
            <a:r>
              <a:rPr lang="ko-KR" altLang="en-US"/>
              <a:t>를 처리를 한다</a:t>
            </a:r>
            <a:r>
              <a:rPr lang="en-US" altLang="ko-KR"/>
              <a:t>.  ok</a:t>
            </a:r>
          </a:p>
          <a:p>
            <a:endParaRPr lang="en-US" altLang="ko-KR"/>
          </a:p>
          <a:p>
            <a:r>
              <a:rPr lang="ko-KR" altLang="en-US"/>
              <a:t>시간이 지나면</a:t>
            </a:r>
            <a:r>
              <a:rPr lang="en-US" altLang="ko-KR"/>
              <a:t>, angle size </a:t>
            </a:r>
            <a:r>
              <a:rPr lang="ko-KR" altLang="en-US"/>
              <a:t>속도 </a:t>
            </a:r>
            <a:r>
              <a:rPr lang="en-US" altLang="ko-KR"/>
              <a:t>(</a:t>
            </a:r>
            <a:r>
              <a:rPr lang="ko-KR" altLang="en-US"/>
              <a:t>속도만 증가</a:t>
            </a:r>
            <a:r>
              <a:rPr lang="en-US" altLang="ko-KR"/>
              <a:t>) ok</a:t>
            </a:r>
          </a:p>
          <a:p>
            <a:endParaRPr lang="en-US" altLang="ko-KR"/>
          </a:p>
          <a:p>
            <a:r>
              <a:rPr lang="en-US" altLang="ko-KR"/>
              <a:t>Collision </a:t>
            </a:r>
            <a:r>
              <a:rPr lang="ko-KR" altLang="en-US"/>
              <a:t>처리를 한다</a:t>
            </a:r>
            <a:r>
              <a:rPr lang="en-US" altLang="ko-KR"/>
              <a:t>. ok</a:t>
            </a:r>
          </a:p>
          <a:p>
            <a:pPr marL="0" indent="0">
              <a:buNone/>
            </a:pPr>
            <a:r>
              <a:rPr lang="ko-KR" altLang="en-US"/>
              <a:t>몬스터와 부딪히면 몬스터는 피격을 받고</a:t>
            </a:r>
            <a:r>
              <a:rPr lang="en-US" altLang="ko-KR"/>
              <a:t>, </a:t>
            </a:r>
            <a:r>
              <a:rPr lang="ko-KR" altLang="en-US"/>
              <a:t>이 총알을 죽지 않는다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(</a:t>
            </a:r>
            <a:r>
              <a:rPr lang="ko-KR" altLang="en-US"/>
              <a:t>단지 업데이트로 인해서 거리로 </a:t>
            </a:r>
            <a:r>
              <a:rPr lang="en-US" altLang="ko-KR"/>
              <a:t>Die )</a:t>
            </a:r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플레이어 감속 설정은 아직 안 했다</a:t>
            </a:r>
            <a:r>
              <a:rPr lang="en-US" altLang="ko-KR"/>
              <a:t>. @@ </a:t>
            </a:r>
            <a:r>
              <a:rPr lang="ko-KR" altLang="en-US"/>
              <a:t>원한다면 정지시간</a:t>
            </a:r>
            <a:r>
              <a:rPr lang="en-US" altLang="ko-KR"/>
              <a:t> </a:t>
            </a:r>
            <a:r>
              <a:rPr lang="ko-KR" altLang="en-US"/>
              <a:t>또한</a:t>
            </a:r>
            <a:r>
              <a:rPr lang="en-US" altLang="ko-KR"/>
              <a:t> OK</a:t>
            </a:r>
          </a:p>
        </p:txBody>
      </p:sp>
    </p:spTree>
    <p:extLst>
      <p:ext uri="{BB962C8B-B14F-4D97-AF65-F5344CB8AC3E}">
        <p14:creationId xmlns:p14="http://schemas.microsoft.com/office/powerpoint/2010/main" val="420236701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92F959-31E7-4A9A-851A-AF8EB2B40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/>
              <a:t>  </a:t>
            </a:r>
            <a:r>
              <a:rPr lang="ko-KR" altLang="en-US"/>
              <a:t>새로운 문제</a:t>
            </a:r>
            <a:r>
              <a:rPr lang="en-US" altLang="ko-KR"/>
              <a:t>. </a:t>
            </a:r>
            <a:r>
              <a:rPr lang="ko-KR" altLang="en-US" err="1"/>
              <a:t>총알편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B0AF57-BE38-46C3-95EE-35EED26B0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281" y="1057317"/>
            <a:ext cx="10515600" cy="561533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죽은 몬스터의 총알의 경우에는</a:t>
            </a:r>
            <a:r>
              <a:rPr lang="en-US" altLang="ko-KR"/>
              <a:t>, </a:t>
            </a:r>
            <a:r>
              <a:rPr lang="ko-KR" altLang="en-US"/>
              <a:t>이 몬스터 총알과 플레이어의</a:t>
            </a:r>
            <a:endParaRPr lang="en-US" altLang="ko-KR"/>
          </a:p>
          <a:p>
            <a:pPr marL="0" indent="0">
              <a:buNone/>
            </a:pPr>
            <a:r>
              <a:rPr lang="ko-KR" altLang="en-US"/>
              <a:t>충돌을 처리하고 있다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하지만</a:t>
            </a:r>
            <a:r>
              <a:rPr lang="en-US" altLang="ko-KR"/>
              <a:t>, </a:t>
            </a:r>
            <a:r>
              <a:rPr lang="ko-KR" altLang="en-US"/>
              <a:t>총알이 사라지는 경우에 대한 처리는 따로 안 해주고 있다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43441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4F19AB-D2AC-4859-A234-73C5BE283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미니언</a:t>
            </a:r>
            <a:r>
              <a:rPr lang="ko-KR" altLang="en-US"/>
              <a:t> 개편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5E4CEF-86EC-4E7E-8F0D-CFFD32D3D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err="1"/>
              <a:t>m_bXY</a:t>
            </a:r>
            <a:r>
              <a:rPr lang="en-US" altLang="ko-KR"/>
              <a:t> </a:t>
            </a:r>
            <a:r>
              <a:rPr lang="ko-KR" altLang="en-US"/>
              <a:t>값이 </a:t>
            </a:r>
            <a:r>
              <a:rPr lang="en-US" altLang="ko-KR"/>
              <a:t>true</a:t>
            </a:r>
            <a:r>
              <a:rPr lang="ko-KR" altLang="en-US"/>
              <a:t>면 </a:t>
            </a:r>
            <a:r>
              <a:rPr lang="en-US" altLang="ko-KR"/>
              <a:t>x</a:t>
            </a:r>
            <a:r>
              <a:rPr lang="ko-KR" altLang="en-US"/>
              <a:t>축으로 이동하고</a:t>
            </a:r>
            <a:r>
              <a:rPr lang="en-US" altLang="ko-KR"/>
              <a:t>, false</a:t>
            </a:r>
            <a:r>
              <a:rPr lang="ko-KR" altLang="en-US"/>
              <a:t>면 </a:t>
            </a:r>
            <a:r>
              <a:rPr lang="en-US" altLang="ko-KR"/>
              <a:t>y</a:t>
            </a:r>
            <a:r>
              <a:rPr lang="ko-KR" altLang="en-US"/>
              <a:t>축으로만 이동한다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True</a:t>
            </a:r>
            <a:r>
              <a:rPr lang="ko-KR" altLang="en-US"/>
              <a:t>면 기존에 설정한 것으로</a:t>
            </a:r>
            <a:r>
              <a:rPr lang="en-US" altLang="ko-KR"/>
              <a:t>,</a:t>
            </a:r>
          </a:p>
          <a:p>
            <a:pPr marL="0" indent="0">
              <a:buNone/>
            </a:pPr>
            <a:r>
              <a:rPr lang="en-US" altLang="ko-KR"/>
              <a:t>False</a:t>
            </a:r>
            <a:r>
              <a:rPr lang="ko-KR" altLang="en-US"/>
              <a:t>면 플레이어의 위치에 따라서 </a:t>
            </a:r>
            <a:r>
              <a:rPr lang="en-US" altLang="ko-KR"/>
              <a:t>x</a:t>
            </a:r>
            <a:r>
              <a:rPr lang="ko-KR" altLang="en-US"/>
              <a:t>축을 기준으로 기본애니메이션을 </a:t>
            </a:r>
            <a:r>
              <a:rPr lang="ko-KR" altLang="en-US" err="1"/>
              <a:t>셋팅해야</a:t>
            </a:r>
            <a:r>
              <a:rPr lang="ko-KR" altLang="en-US"/>
              <a:t> 한다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초기값을 </a:t>
            </a:r>
            <a:r>
              <a:rPr lang="en-US" altLang="ko-KR"/>
              <a:t>TRUE</a:t>
            </a:r>
            <a:r>
              <a:rPr lang="ko-KR" altLang="en-US"/>
              <a:t>로 했으니</a:t>
            </a:r>
            <a:r>
              <a:rPr lang="en-US" altLang="ko-KR"/>
              <a:t>, Y</a:t>
            </a:r>
            <a:r>
              <a:rPr lang="ko-KR" altLang="en-US"/>
              <a:t>축으로 이동하지 않고</a:t>
            </a:r>
            <a:r>
              <a:rPr lang="en-US" altLang="ko-KR"/>
              <a:t>, </a:t>
            </a:r>
            <a:r>
              <a:rPr lang="ko-KR" altLang="en-US"/>
              <a:t>플레이어 위치 체크 안 하고</a:t>
            </a:r>
            <a:r>
              <a:rPr lang="en-US" altLang="ko-KR"/>
              <a:t>, </a:t>
            </a:r>
            <a:r>
              <a:rPr lang="ko-KR" altLang="en-US"/>
              <a:t>시간 체크 역시 안 한다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788157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1060BC-AC13-471B-A5BB-C47E09E1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/>
            <a:br>
              <a:rPr lang="en-US" altLang="ko-KR"/>
            </a:br>
            <a:r>
              <a:rPr lang="en-US" altLang="ko-KR" err="1"/>
              <a:t>SkillBullet</a:t>
            </a:r>
            <a:r>
              <a:rPr lang="ko-KR" altLang="en-US"/>
              <a:t>을 처리를 해야 하는가</a:t>
            </a:r>
            <a:r>
              <a:rPr lang="en-US" altLang="ko-KR"/>
              <a:t>.</a:t>
            </a:r>
            <a:br>
              <a:rPr lang="en-US" altLang="ko-KR"/>
            </a:b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55F79F-0C4D-41A7-9EA2-1AB1B5E31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죽은 몬스터면 몬스터 충돌을 할 필요가 없다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죽은 몬스터의 총알은 이미 따로 보관하고 있으므로 처리할 필요가 없다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산 몬스터는 처리해야 한다</a:t>
            </a:r>
            <a:r>
              <a:rPr lang="en-US" altLang="ko-KR"/>
              <a:t>. </a:t>
            </a:r>
            <a:r>
              <a:rPr lang="ko-KR" altLang="en-US"/>
              <a:t>총알 역시 처리해야한다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6327534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0F655-FE8C-40EB-9059-DAEA8BB3F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err="1"/>
              <a:t>DeadMonsterBullet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B7AEC-49A1-4D74-A7A8-3181EFD2C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Bullet</a:t>
            </a:r>
            <a:r>
              <a:rPr lang="ko-KR" altLang="en-US"/>
              <a:t>의 경우에도 </a:t>
            </a:r>
            <a:r>
              <a:rPr lang="en-US" altLang="ko-KR"/>
              <a:t>die</a:t>
            </a:r>
            <a:r>
              <a:rPr lang="ko-KR" altLang="en-US"/>
              <a:t>상태라면</a:t>
            </a:r>
            <a:r>
              <a:rPr lang="en-US" altLang="ko-KR"/>
              <a:t>, </a:t>
            </a:r>
            <a:r>
              <a:rPr lang="ko-KR" altLang="en-US"/>
              <a:t>충돌처리를 하면 안 된다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Ok</a:t>
            </a:r>
            <a:r>
              <a:rPr lang="ko-KR" altLang="en-US"/>
              <a:t> 처리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모든 기본 처리는 내부적으로 </a:t>
            </a:r>
            <a:r>
              <a:rPr lang="en-US" altLang="ko-KR"/>
              <a:t>Die </a:t>
            </a:r>
            <a:r>
              <a:rPr lang="ko-KR" altLang="en-US"/>
              <a:t>처리를 하고 외부적으로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그것을 지워줘야 한다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48761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7C680F3-9E53-41E0-8AB2-749DFEB6D6C2}"/>
              </a:ext>
            </a:extLst>
          </p:cNvPr>
          <p:cNvSpPr/>
          <p:nvPr/>
        </p:nvSpPr>
        <p:spPr>
          <a:xfrm>
            <a:off x="222422" y="234778"/>
            <a:ext cx="5474043" cy="7784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몬스터 </a:t>
            </a:r>
            <a:r>
              <a:rPr lang="en-US" altLang="ko-KR"/>
              <a:t>list</a:t>
            </a:r>
            <a:endParaRPr lang="ko-KR" altLang="en-US"/>
          </a:p>
        </p:txBody>
      </p:sp>
      <p:sp>
        <p:nvSpPr>
          <p:cNvPr id="5" name="화살표: 위쪽 4">
            <a:extLst>
              <a:ext uri="{FF2B5EF4-FFF2-40B4-BE49-F238E27FC236}">
                <a16:creationId xmlns:a16="http://schemas.microsoft.com/office/drawing/2014/main" id="{4892F1CF-2A2B-4CF2-813B-22632B45C01E}"/>
              </a:ext>
            </a:extLst>
          </p:cNvPr>
          <p:cNvSpPr/>
          <p:nvPr/>
        </p:nvSpPr>
        <p:spPr>
          <a:xfrm>
            <a:off x="461319" y="1315994"/>
            <a:ext cx="481913" cy="2199503"/>
          </a:xfrm>
          <a:prstGeom prst="up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iter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69FE77-6CC0-4762-8C62-ADF1A2D6F61A}"/>
              </a:ext>
            </a:extLst>
          </p:cNvPr>
          <p:cNvSpPr/>
          <p:nvPr/>
        </p:nvSpPr>
        <p:spPr>
          <a:xfrm>
            <a:off x="1130643" y="2103736"/>
            <a:ext cx="1828800" cy="4510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Collision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A068FB-646C-4DE9-AE53-8B0DABD8934D}"/>
              </a:ext>
            </a:extLst>
          </p:cNvPr>
          <p:cNvSpPr txBox="1"/>
          <p:nvPr/>
        </p:nvSpPr>
        <p:spPr>
          <a:xfrm>
            <a:off x="943232" y="3818238"/>
            <a:ext cx="515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죽든 살든 상관없이 </a:t>
            </a:r>
            <a:r>
              <a:rPr lang="en-US" altLang="ko-KR"/>
              <a:t>++</a:t>
            </a:r>
            <a:r>
              <a:rPr lang="en-US" altLang="ko-KR" err="1"/>
              <a:t>iter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5A09566-B032-4017-A399-7836E15DF0C9}"/>
              </a:ext>
            </a:extLst>
          </p:cNvPr>
          <p:cNvSpPr/>
          <p:nvPr/>
        </p:nvSpPr>
        <p:spPr>
          <a:xfrm>
            <a:off x="6001267" y="2415745"/>
            <a:ext cx="5474043" cy="7784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몬스터 </a:t>
            </a:r>
            <a:r>
              <a:rPr lang="en-US" altLang="ko-KR"/>
              <a:t>list</a:t>
            </a:r>
            <a:endParaRPr lang="ko-KR" altLang="en-US"/>
          </a:p>
        </p:txBody>
      </p:sp>
      <p:sp>
        <p:nvSpPr>
          <p:cNvPr id="10" name="&quot;허용 안 됨&quot; 기호 9">
            <a:extLst>
              <a:ext uri="{FF2B5EF4-FFF2-40B4-BE49-F238E27FC236}">
                <a16:creationId xmlns:a16="http://schemas.microsoft.com/office/drawing/2014/main" id="{B843ED9F-DFC0-48A9-9950-E1095EE9A880}"/>
              </a:ext>
            </a:extLst>
          </p:cNvPr>
          <p:cNvSpPr/>
          <p:nvPr/>
        </p:nvSpPr>
        <p:spPr>
          <a:xfrm>
            <a:off x="6063048" y="2502242"/>
            <a:ext cx="399535" cy="605482"/>
          </a:xfrm>
          <a:prstGeom prst="noSmoking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&quot;허용 안 됨&quot; 기호 10">
            <a:extLst>
              <a:ext uri="{FF2B5EF4-FFF2-40B4-BE49-F238E27FC236}">
                <a16:creationId xmlns:a16="http://schemas.microsoft.com/office/drawing/2014/main" id="{406E8C1F-C3F2-4254-BC54-7BA93B75960E}"/>
              </a:ext>
            </a:extLst>
          </p:cNvPr>
          <p:cNvSpPr/>
          <p:nvPr/>
        </p:nvSpPr>
        <p:spPr>
          <a:xfrm>
            <a:off x="6816810" y="2502242"/>
            <a:ext cx="399535" cy="605482"/>
          </a:xfrm>
          <a:prstGeom prst="noSmoking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&quot;허용 안 됨&quot; 기호 11">
            <a:extLst>
              <a:ext uri="{FF2B5EF4-FFF2-40B4-BE49-F238E27FC236}">
                <a16:creationId xmlns:a16="http://schemas.microsoft.com/office/drawing/2014/main" id="{4F2210AE-5F81-4497-80FB-7A69087DF79C}"/>
              </a:ext>
            </a:extLst>
          </p:cNvPr>
          <p:cNvSpPr/>
          <p:nvPr/>
        </p:nvSpPr>
        <p:spPr>
          <a:xfrm>
            <a:off x="7751805" y="2502242"/>
            <a:ext cx="399535" cy="605482"/>
          </a:xfrm>
          <a:prstGeom prst="noSmoking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&quot;허용 안 됨&quot; 기호 12">
            <a:extLst>
              <a:ext uri="{FF2B5EF4-FFF2-40B4-BE49-F238E27FC236}">
                <a16:creationId xmlns:a16="http://schemas.microsoft.com/office/drawing/2014/main" id="{C83056C2-BA40-416E-A6E8-BCBD9025FE47}"/>
              </a:ext>
            </a:extLst>
          </p:cNvPr>
          <p:cNvSpPr/>
          <p:nvPr/>
        </p:nvSpPr>
        <p:spPr>
          <a:xfrm>
            <a:off x="10186085" y="2502242"/>
            <a:ext cx="399535" cy="605482"/>
          </a:xfrm>
          <a:prstGeom prst="noSmoking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3C2ADA-68C8-414E-BF00-65E98D5384FA}"/>
              </a:ext>
            </a:extLst>
          </p:cNvPr>
          <p:cNvSpPr txBox="1"/>
          <p:nvPr/>
        </p:nvSpPr>
        <p:spPr>
          <a:xfrm>
            <a:off x="5935362" y="3515497"/>
            <a:ext cx="5152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여기서 죽은 친구들을 </a:t>
            </a:r>
            <a:r>
              <a:rPr lang="en-US" altLang="ko-KR"/>
              <a:t>release</a:t>
            </a:r>
            <a:r>
              <a:rPr lang="ko-KR" altLang="en-US"/>
              <a:t>하고 제외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몬스터는 소멸</a:t>
            </a:r>
            <a:r>
              <a:rPr lang="en-US" altLang="ko-KR"/>
              <a:t>, </a:t>
            </a:r>
            <a:r>
              <a:rPr lang="ko-KR" altLang="en-US"/>
              <a:t>넘긴 </a:t>
            </a:r>
            <a:r>
              <a:rPr lang="en-US" altLang="ko-KR"/>
              <a:t>bullet</a:t>
            </a:r>
            <a:r>
              <a:rPr lang="ko-KR" altLang="en-US"/>
              <a:t>은 잘 처리됨</a:t>
            </a:r>
            <a:r>
              <a:rPr lang="en-US" altLang="ko-KR"/>
              <a:t>.</a:t>
            </a:r>
          </a:p>
          <a:p>
            <a:r>
              <a:rPr lang="en-US" altLang="ko-KR"/>
              <a:t>OKOK</a:t>
            </a:r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606F388-A163-477E-A042-639FA02540D8}"/>
              </a:ext>
            </a:extLst>
          </p:cNvPr>
          <p:cNvSpPr/>
          <p:nvPr/>
        </p:nvSpPr>
        <p:spPr>
          <a:xfrm>
            <a:off x="6063048" y="4672573"/>
            <a:ext cx="3332206" cy="7784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몬스터 </a:t>
            </a:r>
            <a:r>
              <a:rPr lang="en-US" altLang="ko-KR"/>
              <a:t>list</a:t>
            </a:r>
            <a:endParaRPr lang="ko-KR" altLang="en-US"/>
          </a:p>
        </p:txBody>
      </p:sp>
      <p:sp>
        <p:nvSpPr>
          <p:cNvPr id="17" name="화살표: 굽음 16">
            <a:extLst>
              <a:ext uri="{FF2B5EF4-FFF2-40B4-BE49-F238E27FC236}">
                <a16:creationId xmlns:a16="http://schemas.microsoft.com/office/drawing/2014/main" id="{DA251E48-470F-492C-BA83-F7242806E77E}"/>
              </a:ext>
            </a:extLst>
          </p:cNvPr>
          <p:cNvSpPr/>
          <p:nvPr/>
        </p:nvSpPr>
        <p:spPr>
          <a:xfrm rot="10800000" flipH="1">
            <a:off x="4895336" y="3039762"/>
            <a:ext cx="1040026" cy="2133610"/>
          </a:xfrm>
          <a:prstGeom prst="bentArrow">
            <a:avLst>
              <a:gd name="adj1" fmla="val 15495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두루마리 모양: 가로로 말림 17">
            <a:extLst>
              <a:ext uri="{FF2B5EF4-FFF2-40B4-BE49-F238E27FC236}">
                <a16:creationId xmlns:a16="http://schemas.microsoft.com/office/drawing/2014/main" id="{66E6766E-0ADE-4FAD-9102-57669EA6DCC1}"/>
              </a:ext>
            </a:extLst>
          </p:cNvPr>
          <p:cNvSpPr/>
          <p:nvPr/>
        </p:nvSpPr>
        <p:spPr>
          <a:xfrm>
            <a:off x="6462583" y="234778"/>
            <a:ext cx="4625547" cy="1532241"/>
          </a:xfrm>
          <a:prstGeom prst="horizont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Good</a:t>
            </a:r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50018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BB71B7-DD68-4994-B881-D9440770E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액세스 오류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08684B-460B-4BF0-BE4E-6E4E921FE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액세스 오류는 죽은 몬스터를 제대로 처리하지 않아서 생긴 문제이다</a:t>
            </a:r>
            <a:r>
              <a:rPr lang="en-US" altLang="ko-KR"/>
              <a:t>. </a:t>
            </a:r>
            <a:r>
              <a:rPr lang="ko-KR" altLang="en-US"/>
              <a:t>따라서</a:t>
            </a:r>
            <a:r>
              <a:rPr lang="en-US" altLang="ko-KR"/>
              <a:t>, </a:t>
            </a:r>
            <a:r>
              <a:rPr lang="ko-KR" altLang="en-US"/>
              <a:t>죽은 몬스터</a:t>
            </a:r>
            <a:r>
              <a:rPr lang="en-US" altLang="ko-KR"/>
              <a:t>, </a:t>
            </a:r>
            <a:r>
              <a:rPr lang="ko-KR" altLang="en-US"/>
              <a:t>총알을 제대로 소멸을 해주는 지금의 상황에서는 액세스 오류가 뜨지 않을 것이다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221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A0A76DEB-198F-4094-870C-8695340AB29E}"/>
              </a:ext>
            </a:extLst>
          </p:cNvPr>
          <p:cNvSpPr/>
          <p:nvPr/>
        </p:nvSpPr>
        <p:spPr>
          <a:xfrm>
            <a:off x="383060" y="210065"/>
            <a:ext cx="10923373" cy="6277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469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9F15C-033B-4995-957D-063EBF918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출력의 이름 아래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D942DD-8BEA-4081-8DE4-83DE37956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보이지 않는 영역에서 </a:t>
            </a:r>
            <a:r>
              <a:rPr lang="en-US" altLang="ko-KR"/>
              <a:t>update</a:t>
            </a:r>
            <a:r>
              <a:rPr lang="ko-KR" altLang="en-US"/>
              <a:t>는 해줘야 하지만</a:t>
            </a:r>
            <a:r>
              <a:rPr lang="en-US" altLang="ko-KR"/>
              <a:t>, Render</a:t>
            </a:r>
            <a:r>
              <a:rPr lang="ko-KR" altLang="en-US"/>
              <a:t>까지 해줄 필요는 없다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출력할 영역에 속하지 않는 다면 </a:t>
            </a:r>
            <a:r>
              <a:rPr lang="ko-KR" altLang="en-US" err="1"/>
              <a:t>백버퍼에서도</a:t>
            </a:r>
            <a:r>
              <a:rPr lang="ko-KR" altLang="en-US"/>
              <a:t> 저장할 필요가 없다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518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9438</TotalTime>
  <Words>2812</Words>
  <Application>Microsoft Office PowerPoint</Application>
  <PresentationFormat>와이드스크린</PresentationFormat>
  <Paragraphs>634</Paragraphs>
  <Slides>73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73</vt:i4>
      </vt:variant>
    </vt:vector>
  </HeadingPairs>
  <TitlesOfParts>
    <vt:vector size="78" baseType="lpstr">
      <vt:lpstr>맑은 고딕</vt:lpstr>
      <vt:lpstr>Arial</vt:lpstr>
      <vt:lpstr>Arial Rounded MT Bold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미니언 개편</vt:lpstr>
      <vt:lpstr>PowerPoint 프레젠테이션</vt:lpstr>
      <vt:lpstr>출력의 이름 아래</vt:lpstr>
      <vt:lpstr>보스 추가.</vt:lpstr>
      <vt:lpstr>Prototype</vt:lpstr>
      <vt:lpstr>충돌처리 ( In Bullet )</vt:lpstr>
      <vt:lpstr>PowerPoint 프레젠테이션</vt:lpstr>
      <vt:lpstr>충돌 함수는 어디서 처리 해야 하는가 ?</vt:lpstr>
      <vt:lpstr>카메라 스크롤</vt:lpstr>
      <vt:lpstr>스크롤</vt:lpstr>
      <vt:lpstr>PowerPoint 프레젠테이션</vt:lpstr>
      <vt:lpstr>PowerPoint 프레젠테이션</vt:lpstr>
      <vt:lpstr>플레이어 스킬</vt:lpstr>
      <vt:lpstr>몬스터의 총알</vt:lpstr>
      <vt:lpstr>몬스터 총알 요약</vt:lpstr>
      <vt:lpstr>Bullet 의 레퍼런스 카운터. </vt:lpstr>
      <vt:lpstr>Bullet 의 레퍼런스 카운터. </vt:lpstr>
      <vt:lpstr>데이터를 준 몬스터(처리 OK)</vt:lpstr>
      <vt:lpstr>Skill Bullet</vt:lpstr>
      <vt:lpstr>BulletList에서 충돌한 Bullet을 처리하는 함수 </vt:lpstr>
      <vt:lpstr>확인할 것</vt:lpstr>
      <vt:lpstr>새로운 문제</vt:lpstr>
      <vt:lpstr>아니… 왜 몬스터가 죽으면 </vt:lpstr>
      <vt:lpstr>플레이어 꾹 촤지</vt:lpstr>
      <vt:lpstr>미니언1 정보노트</vt:lpstr>
      <vt:lpstr>플레이어 control Key </vt:lpstr>
      <vt:lpstr>충돌 처리는 ….</vt:lpstr>
      <vt:lpstr>충돌 처리는 ….</vt:lpstr>
      <vt:lpstr> 두번째 몬스터 골렘</vt:lpstr>
      <vt:lpstr> 세번째 몬스터 minion2</vt:lpstr>
      <vt:lpstr>  플레이어 bool 변수</vt:lpstr>
      <vt:lpstr>  </vt:lpstr>
      <vt:lpstr>  </vt:lpstr>
      <vt:lpstr>반성할 점</vt:lpstr>
      <vt:lpstr>아이템 </vt:lpstr>
      <vt:lpstr>충돌 처리</vt:lpstr>
      <vt:lpstr>아이템 알파블렌딩 </vt:lpstr>
      <vt:lpstr>아이템 알파블렌딩 </vt:lpstr>
      <vt:lpstr>알파블렌딩 </vt:lpstr>
      <vt:lpstr>몬스터 생성.</vt:lpstr>
      <vt:lpstr>알파블렌딩 </vt:lpstr>
      <vt:lpstr> 미니언 B 총알 이미지 적용.</vt:lpstr>
      <vt:lpstr> 이펙트 효과</vt:lpstr>
      <vt:lpstr>  </vt:lpstr>
      <vt:lpstr> 이펙트 효과 액세스 오류</vt:lpstr>
      <vt:lpstr> 이펙트 효과</vt:lpstr>
      <vt:lpstr> 왜 TransparentBlt 안 뜸 ?</vt:lpstr>
      <vt:lpstr> 불릿 리스트 우선순위</vt:lpstr>
      <vt:lpstr> S shield </vt:lpstr>
      <vt:lpstr> 출력과 Render size를 따로 두는 방법.</vt:lpstr>
      <vt:lpstr>미니언 개편</vt:lpstr>
      <vt:lpstr> D 미사일</vt:lpstr>
      <vt:lpstr> 기본 공격 리메이크</vt:lpstr>
      <vt:lpstr> 기본 공격 리메이크</vt:lpstr>
      <vt:lpstr> 기본 공격 리메이크</vt:lpstr>
      <vt:lpstr> 기본 공격 리메이크</vt:lpstr>
      <vt:lpstr> 공이 떠는 이유</vt:lpstr>
      <vt:lpstr> 총알에 대한 처리에서 . . .</vt:lpstr>
      <vt:lpstr> 차지 공격 구현하다가 . . .</vt:lpstr>
      <vt:lpstr> 플레이어 이동</vt:lpstr>
      <vt:lpstr> 총알에 대한 처리에서 . . .</vt:lpstr>
      <vt:lpstr>플레이어 control Key </vt:lpstr>
      <vt:lpstr>  새로운 문제. 총알편</vt:lpstr>
      <vt:lpstr> SkillBullet을 처리를 해야 하는가. </vt:lpstr>
      <vt:lpstr>DeadMonsterBullet</vt:lpstr>
      <vt:lpstr>PowerPoint 프레젠테이션</vt:lpstr>
      <vt:lpstr>액세스 오류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김유민</dc:creator>
  <cp:lastModifiedBy>김유민</cp:lastModifiedBy>
  <cp:revision>183</cp:revision>
  <dcterms:created xsi:type="dcterms:W3CDTF">2019-01-27T23:49:32Z</dcterms:created>
  <dcterms:modified xsi:type="dcterms:W3CDTF">2019-02-17T15:24:36Z</dcterms:modified>
</cp:coreProperties>
</file>