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5" r:id="rId4"/>
    <p:sldId id="273" r:id="rId5"/>
    <p:sldId id="272" r:id="rId6"/>
    <p:sldId id="274" r:id="rId7"/>
    <p:sldId id="268" r:id="rId8"/>
    <p:sldId id="269" r:id="rId9"/>
    <p:sldId id="271" r:id="rId10"/>
    <p:sldId id="265" r:id="rId11"/>
    <p:sldId id="266" r:id="rId12"/>
    <p:sldId id="258" r:id="rId13"/>
    <p:sldId id="259" r:id="rId14"/>
    <p:sldId id="263" r:id="rId15"/>
    <p:sldId id="260" r:id="rId16"/>
    <p:sldId id="279" r:id="rId17"/>
    <p:sldId id="280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CC2-BDF8-49DB-98A7-AAC7953053ED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84B-FF98-4575-86AB-CF065E7C1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CC2-BDF8-49DB-98A7-AAC7953053ED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84B-FF98-4575-86AB-CF065E7C1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6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CC2-BDF8-49DB-98A7-AAC7953053ED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84B-FF98-4575-86AB-CF065E7C1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4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CC2-BDF8-49DB-98A7-AAC7953053ED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84B-FF98-4575-86AB-CF065E7C1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79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CC2-BDF8-49DB-98A7-AAC7953053ED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84B-FF98-4575-86AB-CF065E7C1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5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CC2-BDF8-49DB-98A7-AAC7953053ED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84B-FF98-4575-86AB-CF065E7C1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10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CC2-BDF8-49DB-98A7-AAC7953053ED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84B-FF98-4575-86AB-CF065E7C1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5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CC2-BDF8-49DB-98A7-AAC7953053ED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84B-FF98-4575-86AB-CF065E7C1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7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CC2-BDF8-49DB-98A7-AAC7953053ED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84B-FF98-4575-86AB-CF065E7C1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9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CC2-BDF8-49DB-98A7-AAC7953053ED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84B-FF98-4575-86AB-CF065E7C1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0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2CC2-BDF8-49DB-98A7-AAC7953053ED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84B-FF98-4575-86AB-CF065E7C1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2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2CC2-BDF8-49DB-98A7-AAC7953053ED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884B-FF98-4575-86AB-CF065E7C1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7" y="881449"/>
            <a:ext cx="6317500" cy="4730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5113" y="2561968"/>
            <a:ext cx="4506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Defender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0687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지형</a:t>
            </a:r>
            <a:r>
              <a:rPr lang="en-US" altLang="ko-KR" dirty="0" smtClean="0"/>
              <a:t>(Stage 1_)</a:t>
            </a:r>
            <a:endParaRPr lang="ko-KR" altLang="en-US" dirty="0"/>
          </a:p>
        </p:txBody>
      </p:sp>
      <p:pic>
        <p:nvPicPr>
          <p:cNvPr id="15" name="내용 개체 틀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0" y="2716731"/>
            <a:ext cx="10515600" cy="394335"/>
          </a:xfrm>
        </p:spPr>
      </p:pic>
      <p:sp>
        <p:nvSpPr>
          <p:cNvPr id="16" name="TextBox 15"/>
          <p:cNvSpPr txBox="1"/>
          <p:nvPr/>
        </p:nvSpPr>
        <p:spPr>
          <a:xfrm>
            <a:off x="953530" y="327042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Stage 1</a:t>
            </a:r>
            <a:r>
              <a:rPr lang="ko-KR" altLang="en-US" dirty="0" smtClean="0"/>
              <a:t>의 길이며 중간에 오르막과 구덩이가 함께 섞여있다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0" y="4137109"/>
            <a:ext cx="952500" cy="9525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01795" y="4291914"/>
            <a:ext cx="4349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돌 유형의 장애물이며 충돌하면 </a:t>
            </a:r>
            <a:r>
              <a:rPr lang="ko-KR" altLang="en-US" dirty="0" err="1" smtClean="0"/>
              <a:t>유닛</a:t>
            </a:r>
            <a:r>
              <a:rPr lang="ko-KR" altLang="en-US" dirty="0" smtClean="0"/>
              <a:t> 이 파괴되고 이 장애물을 파괴 가능 시킬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73" y="4137109"/>
            <a:ext cx="952500" cy="9525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399638" y="4291914"/>
            <a:ext cx="4349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우주선들에 의해 파괴된 건물 장애물이며 충돌하면 </a:t>
            </a:r>
            <a:r>
              <a:rPr lang="ko-KR" altLang="en-US" dirty="0" err="1" smtClean="0"/>
              <a:t>유닛</a:t>
            </a:r>
            <a:r>
              <a:rPr lang="ko-KR" altLang="en-US" dirty="0" smtClean="0"/>
              <a:t> 이 파괴되고 이 장애물을 파괴 가능 시킬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94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지형</a:t>
            </a:r>
            <a:r>
              <a:rPr lang="en-US" altLang="ko-KR" dirty="0" smtClean="0"/>
              <a:t>(Stage 2)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8007"/>
            <a:ext cx="10515600" cy="394335"/>
          </a:xfrm>
        </p:spPr>
      </p:pic>
      <p:sp>
        <p:nvSpPr>
          <p:cNvPr id="5" name="TextBox 4"/>
          <p:cNvSpPr txBox="1"/>
          <p:nvPr/>
        </p:nvSpPr>
        <p:spPr>
          <a:xfrm>
            <a:off x="838200" y="3616411"/>
            <a:ext cx="1058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Stage 2</a:t>
            </a:r>
            <a:r>
              <a:rPr lang="ko-KR" altLang="en-US" dirty="0" smtClean="0"/>
              <a:t>의 길이며 중간중간에 오르막과 구덩이가 함께 섞여있다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0" y="4137109"/>
            <a:ext cx="952500" cy="952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68" y="4137109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6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17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아이템 설명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859" y="1473040"/>
            <a:ext cx="923925" cy="857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57" y="2880982"/>
            <a:ext cx="885825" cy="885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08" y="4459697"/>
            <a:ext cx="923925" cy="942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2984" y="1518497"/>
            <a:ext cx="516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 </a:t>
            </a:r>
            <a:r>
              <a:rPr lang="ko-KR" altLang="en-US" sz="2400" dirty="0" smtClean="0"/>
              <a:t>방향 대공 </a:t>
            </a:r>
            <a:r>
              <a:rPr lang="ko-KR" altLang="en-US" sz="2400" dirty="0" err="1" smtClean="0"/>
              <a:t>기관포</a:t>
            </a:r>
            <a:endParaRPr lang="en-US" altLang="ko-KR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042983" y="4578854"/>
            <a:ext cx="516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핵탄두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42983" y="2984832"/>
            <a:ext cx="516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호밍</a:t>
            </a:r>
            <a:r>
              <a:rPr lang="ko-KR" altLang="en-US" sz="2400" dirty="0" smtClean="0"/>
              <a:t> 미사일</a:t>
            </a:r>
            <a:endParaRPr lang="en-US" altLang="ko-KR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255741" y="1522409"/>
            <a:ext cx="657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일정시간 동안 전방 공격과 </a:t>
            </a:r>
            <a:r>
              <a:rPr lang="ko-KR" altLang="en-US" dirty="0" err="1" smtClean="0"/>
              <a:t>기관포</a:t>
            </a:r>
            <a:r>
              <a:rPr lang="ko-KR" altLang="en-US" dirty="0" smtClean="0"/>
              <a:t> 공격이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방향으로 전진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5741" y="2987567"/>
            <a:ext cx="657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미사일의 기준으로 가장 가까운 적을 찾아서 추적 공격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55741" y="4542323"/>
            <a:ext cx="657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내부에 있는 </a:t>
            </a:r>
            <a:r>
              <a:rPr lang="ko-KR" altLang="en-US" dirty="0" err="1" smtClean="0"/>
              <a:t>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장애물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총알을 모두 없애는 효과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33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282" y="14747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아이템 설명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82" y="1473040"/>
            <a:ext cx="942975" cy="942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57" y="2921085"/>
            <a:ext cx="1028700" cy="9334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82" y="4475463"/>
            <a:ext cx="1009650" cy="971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42984" y="1518497"/>
            <a:ext cx="516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Speed Up </a:t>
            </a:r>
            <a:r>
              <a:rPr lang="ko-KR" altLang="en-US" sz="2400" dirty="0" smtClean="0"/>
              <a:t>물약</a:t>
            </a:r>
            <a:endParaRPr lang="en-US" altLang="ko-KR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042983" y="4578854"/>
            <a:ext cx="516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Bullet </a:t>
            </a:r>
            <a:r>
              <a:rPr lang="en-US" altLang="ko-KR" sz="2400" dirty="0" err="1" smtClean="0"/>
              <a:t>Dist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물약</a:t>
            </a:r>
            <a:endParaRPr lang="en-US" altLang="ko-KR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42983" y="2984832"/>
            <a:ext cx="516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Double Jump </a:t>
            </a:r>
            <a:r>
              <a:rPr lang="ko-KR" altLang="en-US" sz="2400" dirty="0" smtClean="0"/>
              <a:t>물약</a:t>
            </a:r>
            <a:endParaRPr lang="en-US" altLang="ko-KR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255741" y="1522409"/>
            <a:ext cx="657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영구적으로 속도 </a:t>
            </a:r>
            <a:r>
              <a:rPr lang="en-US" altLang="ko-KR" dirty="0" smtClean="0"/>
              <a:t>1.2</a:t>
            </a:r>
            <a:r>
              <a:rPr lang="ko-KR" altLang="en-US" dirty="0" smtClean="0"/>
              <a:t>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유닛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파괴시</a:t>
            </a:r>
            <a:r>
              <a:rPr lang="ko-KR" altLang="en-US" dirty="0" smtClean="0"/>
              <a:t> 초기화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55741" y="2987567"/>
            <a:ext cx="657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일정 시간 동안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 점프가 가능하도록 만드는 효과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55741" y="4542323"/>
            <a:ext cx="657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내부에 있는 </a:t>
            </a:r>
            <a:r>
              <a:rPr lang="ko-KR" altLang="en-US" dirty="0" err="1" smtClean="0"/>
              <a:t>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장애물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총알을 모두 없애는 효과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386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게임 규칙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90" y="1351005"/>
            <a:ext cx="10313772" cy="5404022"/>
          </a:xfrm>
        </p:spPr>
      </p:pic>
    </p:spTree>
    <p:extLst>
      <p:ext uri="{BB962C8B-B14F-4D97-AF65-F5344CB8AC3E}">
        <p14:creationId xmlns:p14="http://schemas.microsoft.com/office/powerpoint/2010/main" val="254671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9163" y="10268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1632" y="1475304"/>
            <a:ext cx="559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호밍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미사일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핵탄두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스피드 아이템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72510" y="1884366"/>
            <a:ext cx="657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아이템의 개수를 표시하고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70027" y="3139517"/>
            <a:ext cx="657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아이템의 남은 시간을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800" y="678786"/>
            <a:ext cx="2905125" cy="5334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0" y="1922655"/>
            <a:ext cx="5384683" cy="40317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051" y="2709821"/>
            <a:ext cx="1924050" cy="1228725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7743395">
            <a:off x="135216" y="2146415"/>
            <a:ext cx="3150967" cy="282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23065" y="893497"/>
            <a:ext cx="657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스코어 표시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 rot="15117112">
            <a:off x="4908202" y="3367698"/>
            <a:ext cx="1339657" cy="282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61566" y="4189452"/>
            <a:ext cx="657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남은 </a:t>
            </a:r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761" y="5299751"/>
            <a:ext cx="1559979" cy="78665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890101" y="5548503"/>
            <a:ext cx="657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남은 </a:t>
            </a:r>
            <a:r>
              <a:rPr lang="ko-KR" altLang="en-US" dirty="0" err="1" smtClean="0"/>
              <a:t>유닛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23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133" y="1348741"/>
            <a:ext cx="5811469" cy="4547235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>
            <a:off x="7831302" y="3174761"/>
            <a:ext cx="3594100" cy="73834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 버튼을 누르면 시작</a:t>
            </a:r>
            <a:endParaRPr lang="ko-KR" altLang="en-US" b="1" dirty="0"/>
          </a:p>
        </p:txBody>
      </p:sp>
      <p:sp>
        <p:nvSpPr>
          <p:cNvPr id="7" name="왼쪽 화살표 6"/>
          <p:cNvSpPr/>
          <p:nvPr/>
        </p:nvSpPr>
        <p:spPr>
          <a:xfrm>
            <a:off x="7831302" y="3832067"/>
            <a:ext cx="3594100" cy="73834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게임 플레이 방법 소개</a:t>
            </a:r>
            <a:endParaRPr lang="ko-KR" altLang="en-US" b="1" dirty="0"/>
          </a:p>
        </p:txBody>
      </p:sp>
      <p:sp>
        <p:nvSpPr>
          <p:cNvPr id="8" name="왼쪽 화살표 7"/>
          <p:cNvSpPr/>
          <p:nvPr/>
        </p:nvSpPr>
        <p:spPr>
          <a:xfrm>
            <a:off x="7831302" y="4500324"/>
            <a:ext cx="3594100" cy="73834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게임 랭킹 소개</a:t>
            </a:r>
            <a:endParaRPr lang="ko-KR" altLang="en-US" b="1" dirty="0"/>
          </a:p>
        </p:txBody>
      </p:sp>
      <p:sp>
        <p:nvSpPr>
          <p:cNvPr id="9" name="왼쪽 화살표 8"/>
          <p:cNvSpPr/>
          <p:nvPr/>
        </p:nvSpPr>
        <p:spPr>
          <a:xfrm>
            <a:off x="7831302" y="5157630"/>
            <a:ext cx="3594100" cy="73834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게임 종료</a:t>
            </a:r>
            <a:endParaRPr lang="ko-KR" altLang="en-US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99163" y="10268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92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순서도: 판단 22"/>
          <p:cNvSpPr/>
          <p:nvPr/>
        </p:nvSpPr>
        <p:spPr>
          <a:xfrm>
            <a:off x="2544746" y="1729866"/>
            <a:ext cx="3938017" cy="17312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2608" y="353568"/>
            <a:ext cx="270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Play </a:t>
            </a:r>
            <a:endParaRPr lang="ko-KR" alt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2544746" y="438912"/>
            <a:ext cx="270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Stage1 </a:t>
            </a:r>
            <a:endParaRPr lang="ko-KR" alt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43476" y="451104"/>
            <a:ext cx="270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Stage2 </a:t>
            </a:r>
            <a:endParaRPr lang="ko-KR" alt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8568929" y="377952"/>
            <a:ext cx="270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Clear </a:t>
            </a:r>
            <a:endParaRPr lang="ko-KR" alt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3361610" y="2265047"/>
            <a:ext cx="377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Unit == 0</a:t>
            </a:r>
            <a:endParaRPr lang="ko-KR" alt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451104" y="5439396"/>
            <a:ext cx="270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Quit </a:t>
            </a:r>
            <a:endParaRPr lang="ko-KR" alt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8429381" y="2344945"/>
            <a:ext cx="270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GameOver</a:t>
            </a:r>
            <a:r>
              <a:rPr lang="en-US" altLang="ko-KR" sz="4000" dirty="0" smtClean="0"/>
              <a:t> </a:t>
            </a:r>
            <a:endParaRPr lang="ko-KR" alt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451104" y="4309890"/>
            <a:ext cx="270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방법</a:t>
            </a:r>
            <a:r>
              <a:rPr lang="en-US" altLang="ko-KR" sz="4000" dirty="0" smtClean="0"/>
              <a:t> </a:t>
            </a:r>
            <a:endParaRPr lang="ko-KR" alt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451104" y="3235788"/>
            <a:ext cx="270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랭킹</a:t>
            </a:r>
            <a:r>
              <a:rPr lang="en-US" altLang="ko-KR" sz="4000" dirty="0" smtClean="0"/>
              <a:t> 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8424" y="6083571"/>
            <a:ext cx="632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종료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1356692" y="551579"/>
            <a:ext cx="1188054" cy="564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4202857" y="486562"/>
            <a:ext cx="1188054" cy="564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233236" y="571961"/>
            <a:ext cx="1188054" cy="564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6862045" y="2416841"/>
            <a:ext cx="1188054" cy="564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5400000">
            <a:off x="8979197" y="2624211"/>
            <a:ext cx="5066275" cy="564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050099" y="5137888"/>
            <a:ext cx="281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스타트씬으로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0" name="왼쪽 화살표 29"/>
          <p:cNvSpPr/>
          <p:nvPr/>
        </p:nvSpPr>
        <p:spPr>
          <a:xfrm>
            <a:off x="3216763" y="5356191"/>
            <a:ext cx="4688489" cy="94568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87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Studio 2017, adobe </a:t>
            </a:r>
            <a:r>
              <a:rPr lang="en-US" altLang="ko-KR" dirty="0"/>
              <a:t>P</a:t>
            </a:r>
            <a:r>
              <a:rPr lang="en-US" altLang="ko-KR" dirty="0" smtClean="0"/>
              <a:t>hotoshop CC 2018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15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616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이번 게임개발 지방기능경기대회에서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내에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간단한 게임을 만드는 도전을 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가능성을 시험해보고자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노력했습니다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지방기능경기대회에서 게임을 완성하는 것이 목적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036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게임 특징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6519" y="1825625"/>
            <a:ext cx="12035481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플레이어가 작고 단순하고 적도 화려하지 않은 단순한 디자인을 가지고 있습니다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지형도 단순하지만 알아보기 쉽고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오르막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내리막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구덩이의 구성이 명확하게 되어있습니다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화려한 </a:t>
            </a:r>
            <a:r>
              <a:rPr lang="ko-KR" altLang="en-US" sz="2400" dirty="0" err="1" smtClean="0"/>
              <a:t>이펙트를</a:t>
            </a:r>
            <a:r>
              <a:rPr lang="ko-KR" altLang="en-US" sz="2400" dirty="0" smtClean="0"/>
              <a:t> 가지고 있습니다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배경도 색감이 아름답습니다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809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플레이어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2" y="2435098"/>
            <a:ext cx="3944050" cy="3944050"/>
          </a:xfrm>
        </p:spPr>
      </p:pic>
      <p:sp>
        <p:nvSpPr>
          <p:cNvPr id="9" name="TextBox 8"/>
          <p:cNvSpPr txBox="1"/>
          <p:nvPr/>
        </p:nvSpPr>
        <p:spPr>
          <a:xfrm>
            <a:off x="3803245" y="1878227"/>
            <a:ext cx="95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순찰용 장갑차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순찰능력이 뛰어나 적들을 빨리 감지한다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 상태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17900" y="3420515"/>
            <a:ext cx="957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점프 가능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아이템 시간 </a:t>
            </a:r>
            <a:r>
              <a:rPr lang="en-US" altLang="ko-KR" sz="2400" dirty="0" smtClean="0"/>
              <a:t>12</a:t>
            </a:r>
            <a:r>
              <a:rPr lang="ko-KR" altLang="en-US" sz="2400" dirty="0" smtClean="0"/>
              <a:t>초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총알 재사용 대기시간 </a:t>
            </a:r>
            <a:r>
              <a:rPr lang="en-US" altLang="ko-KR" sz="2400" dirty="0" smtClean="0"/>
              <a:t>1s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20363" y="4267432"/>
            <a:ext cx="9574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전방공격 </a:t>
            </a:r>
            <a:r>
              <a:rPr lang="en-US" altLang="ko-KR" sz="2400" dirty="0" smtClean="0"/>
              <a:t>Power</a:t>
            </a:r>
            <a:r>
              <a:rPr lang="ko-KR" altLang="en-US" sz="2400" dirty="0" smtClean="0"/>
              <a:t>값 </a:t>
            </a:r>
            <a:r>
              <a:rPr lang="en-US" altLang="ko-KR" sz="2400" dirty="0" smtClean="0"/>
              <a:t>250</a:t>
            </a:r>
          </a:p>
          <a:p>
            <a:r>
              <a:rPr lang="en-US" altLang="ko-KR" sz="2400" dirty="0" err="1" smtClean="0"/>
              <a:t>PowerX</a:t>
            </a:r>
            <a:r>
              <a:rPr lang="en-US" altLang="ko-KR" sz="2400" dirty="0" smtClean="0"/>
              <a:t> : 100</a:t>
            </a:r>
          </a:p>
          <a:p>
            <a:r>
              <a:rPr lang="en-US" altLang="ko-KR" sz="2400" dirty="0" err="1" smtClean="0"/>
              <a:t>PowerY</a:t>
            </a:r>
            <a:r>
              <a:rPr lang="en-US" altLang="ko-KR" sz="2400" dirty="0" smtClean="0"/>
              <a:t> : 100</a:t>
            </a:r>
          </a:p>
          <a:p>
            <a:r>
              <a:rPr lang="en-US" altLang="ko-KR" sz="2400" dirty="0" smtClean="0"/>
              <a:t>Damage : 2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404786" y="4267432"/>
            <a:ext cx="9574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기관총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공격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Speed : 300</a:t>
            </a:r>
          </a:p>
          <a:p>
            <a:r>
              <a:rPr lang="en-US" altLang="ko-KR" sz="2400" dirty="0" smtClean="0"/>
              <a:t>Damage : 2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2630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플레이어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1429"/>
            <a:ext cx="2026920" cy="20637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11221" y="1599175"/>
            <a:ext cx="774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경전차 </a:t>
            </a:r>
            <a:r>
              <a:rPr lang="en-US" altLang="ko-KR" dirty="0" smtClean="0"/>
              <a:t> (</a:t>
            </a:r>
            <a:r>
              <a:rPr lang="ko-KR" altLang="en-US" dirty="0" smtClean="0"/>
              <a:t>업그레이드 조건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마리 처치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17900" y="3420515"/>
            <a:ext cx="957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점프 가능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아이템 시간 </a:t>
            </a:r>
            <a:r>
              <a:rPr lang="en-US" altLang="ko-KR" sz="2400" dirty="0" smtClean="0"/>
              <a:t>15</a:t>
            </a:r>
            <a:r>
              <a:rPr lang="ko-KR" altLang="en-US" sz="2400" dirty="0" smtClean="0"/>
              <a:t>초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총알 재사용 대기시간 </a:t>
            </a:r>
            <a:r>
              <a:rPr lang="en-US" altLang="ko-KR" sz="2400" dirty="0" smtClean="0"/>
              <a:t>0.8s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20363" y="4267432"/>
            <a:ext cx="9574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전방공격 </a:t>
            </a:r>
            <a:r>
              <a:rPr lang="en-US" altLang="ko-KR" sz="2400" dirty="0" smtClean="0"/>
              <a:t>Power</a:t>
            </a:r>
            <a:r>
              <a:rPr lang="ko-KR" altLang="en-US" sz="2400" dirty="0" smtClean="0"/>
              <a:t>값 </a:t>
            </a:r>
            <a:r>
              <a:rPr lang="en-US" altLang="ko-KR" sz="2400" dirty="0" smtClean="0"/>
              <a:t>250</a:t>
            </a:r>
          </a:p>
          <a:p>
            <a:r>
              <a:rPr lang="en-US" altLang="ko-KR" sz="2400" dirty="0" err="1" smtClean="0"/>
              <a:t>PowerX</a:t>
            </a:r>
            <a:r>
              <a:rPr lang="en-US" altLang="ko-KR" sz="2400" dirty="0" smtClean="0"/>
              <a:t> : 120</a:t>
            </a:r>
          </a:p>
          <a:p>
            <a:r>
              <a:rPr lang="en-US" altLang="ko-KR" sz="2400" dirty="0" err="1" smtClean="0"/>
              <a:t>PowerY</a:t>
            </a:r>
            <a:r>
              <a:rPr lang="en-US" altLang="ko-KR" sz="2400" dirty="0" smtClean="0"/>
              <a:t> : 200</a:t>
            </a:r>
          </a:p>
          <a:p>
            <a:r>
              <a:rPr lang="en-US" altLang="ko-KR" sz="2400" dirty="0" smtClean="0"/>
              <a:t>Damage : 3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404786" y="4267432"/>
            <a:ext cx="9574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기관총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공격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Speed : 400</a:t>
            </a:r>
          </a:p>
          <a:p>
            <a:r>
              <a:rPr lang="en-US" altLang="ko-KR" sz="2400" dirty="0" smtClean="0"/>
              <a:t>Damage : 3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4685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플레이어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1" y="2056448"/>
            <a:ext cx="2287692" cy="25090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88717" y="1836992"/>
            <a:ext cx="847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중전차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최종 </a:t>
            </a:r>
            <a:r>
              <a:rPr lang="ko-KR" altLang="en-US" dirty="0" err="1" smtClean="0"/>
              <a:t>진화형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업그레이드 조건 </a:t>
            </a:r>
            <a:r>
              <a:rPr lang="en-US" altLang="ko-KR" dirty="0"/>
              <a:t>: </a:t>
            </a:r>
            <a:r>
              <a:rPr lang="ko-KR" altLang="en-US" dirty="0" err="1"/>
              <a:t>몬스터</a:t>
            </a:r>
            <a:r>
              <a:rPr lang="ko-KR" altLang="en-US" dirty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마리 </a:t>
            </a:r>
            <a:r>
              <a:rPr lang="ko-KR" altLang="en-US" dirty="0"/>
              <a:t>처치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17900" y="3420515"/>
            <a:ext cx="957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점프 불가능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아이템 시간 </a:t>
            </a:r>
            <a:r>
              <a:rPr lang="en-US" altLang="ko-KR" sz="2400" dirty="0" smtClean="0"/>
              <a:t>18</a:t>
            </a:r>
            <a:r>
              <a:rPr lang="ko-KR" altLang="en-US" sz="2400" dirty="0" smtClean="0"/>
              <a:t>초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총알 재사용 대기시간 </a:t>
            </a:r>
            <a:r>
              <a:rPr lang="en-US" altLang="ko-KR" sz="2400" dirty="0" smtClean="0"/>
              <a:t>0.6s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20363" y="4267432"/>
            <a:ext cx="9574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전방공격 </a:t>
            </a:r>
            <a:r>
              <a:rPr lang="en-US" altLang="ko-KR" sz="2400" dirty="0" smtClean="0"/>
              <a:t>Power</a:t>
            </a:r>
            <a:r>
              <a:rPr lang="ko-KR" altLang="en-US" sz="2400" dirty="0" smtClean="0"/>
              <a:t>값 </a:t>
            </a:r>
            <a:r>
              <a:rPr lang="en-US" altLang="ko-KR" sz="2400" dirty="0" smtClean="0"/>
              <a:t>250</a:t>
            </a:r>
          </a:p>
          <a:p>
            <a:r>
              <a:rPr lang="en-US" altLang="ko-KR" sz="2400" dirty="0" err="1" smtClean="0"/>
              <a:t>PowerX</a:t>
            </a:r>
            <a:r>
              <a:rPr lang="en-US" altLang="ko-KR" sz="2400" dirty="0" smtClean="0"/>
              <a:t> : 140</a:t>
            </a:r>
          </a:p>
          <a:p>
            <a:r>
              <a:rPr lang="en-US" altLang="ko-KR" sz="2400" dirty="0" err="1" smtClean="0"/>
              <a:t>PowerY</a:t>
            </a:r>
            <a:r>
              <a:rPr lang="en-US" altLang="ko-KR" sz="2400" dirty="0" smtClean="0"/>
              <a:t> : 300</a:t>
            </a:r>
          </a:p>
          <a:p>
            <a:r>
              <a:rPr lang="en-US" altLang="ko-KR" sz="2400" dirty="0" smtClean="0"/>
              <a:t>Damage : 5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4786" y="4267432"/>
            <a:ext cx="9574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기관총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공격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Speed : 500</a:t>
            </a:r>
          </a:p>
          <a:p>
            <a:r>
              <a:rPr lang="en-US" altLang="ko-KR" sz="2400" dirty="0" smtClean="0"/>
              <a:t>Damage : 4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3583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플레이어의 공격무기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7717"/>
            <a:ext cx="390525" cy="276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8786" y="1887041"/>
            <a:ext cx="9574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전방 공격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기관총에 사용하는 총알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3" y="2667698"/>
            <a:ext cx="858547" cy="1846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8785" y="3263640"/>
            <a:ext cx="9574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핵탄두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화면에 있는 모든 적과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장애물을 파괴</a:t>
            </a:r>
            <a:endParaRPr lang="ko-KR" altLang="en-US" sz="28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10" y="5300545"/>
            <a:ext cx="381000" cy="381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08784" y="5300545"/>
            <a:ext cx="9574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호밍미사일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가장 가까운 </a:t>
            </a:r>
            <a:r>
              <a:rPr lang="ko-KR" altLang="en-US" sz="2800" dirty="0" err="1" smtClean="0"/>
              <a:t>몬스터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장애물을 찾아서 추적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70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8868" y="158415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89"/>
          <a:stretch/>
        </p:blipFill>
        <p:spPr>
          <a:xfrm>
            <a:off x="390089" y="5634252"/>
            <a:ext cx="1417738" cy="84370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41"/>
          <a:stretch/>
        </p:blipFill>
        <p:spPr>
          <a:xfrm>
            <a:off x="427839" y="1629044"/>
            <a:ext cx="1468073" cy="879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65"/>
          <a:stretch/>
        </p:blipFill>
        <p:spPr>
          <a:xfrm>
            <a:off x="432033" y="2653920"/>
            <a:ext cx="1375794" cy="8216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41"/>
          <a:stretch/>
        </p:blipFill>
        <p:spPr>
          <a:xfrm>
            <a:off x="427839" y="4430364"/>
            <a:ext cx="1342238" cy="8043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20037" y="1740580"/>
            <a:ext cx="957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체력 </a:t>
            </a:r>
            <a:r>
              <a:rPr lang="en-US" altLang="ko-KR" sz="2400" dirty="0" smtClean="0"/>
              <a:t>4 / </a:t>
            </a:r>
            <a:r>
              <a:rPr lang="ko-KR" altLang="en-US" sz="2400" dirty="0" smtClean="0"/>
              <a:t>점수 </a:t>
            </a:r>
            <a:r>
              <a:rPr lang="en-US" altLang="ko-KR" sz="2400" dirty="0" smtClean="0"/>
              <a:t>5 / </a:t>
            </a:r>
            <a:r>
              <a:rPr lang="ko-KR" altLang="en-US" sz="2400" dirty="0" smtClean="0"/>
              <a:t>총알 시간 </a:t>
            </a:r>
            <a:r>
              <a:rPr lang="en-US" altLang="ko-KR" sz="2400" dirty="0" smtClean="0"/>
              <a:t>3.5s / </a:t>
            </a:r>
            <a:r>
              <a:rPr lang="ko-KR" altLang="en-US" sz="2400" dirty="0" smtClean="0"/>
              <a:t>초당 스피드 </a:t>
            </a:r>
            <a:r>
              <a:rPr lang="en-US" altLang="ko-KR" sz="2400" dirty="0" smtClean="0"/>
              <a:t>180px  // 1stage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20036" y="4414644"/>
            <a:ext cx="957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체력 </a:t>
            </a:r>
            <a:r>
              <a:rPr lang="en-US" altLang="ko-KR" sz="2400" dirty="0" smtClean="0"/>
              <a:t>11 / </a:t>
            </a:r>
            <a:r>
              <a:rPr lang="ko-KR" altLang="en-US" sz="2400" dirty="0" smtClean="0"/>
              <a:t>점수 </a:t>
            </a:r>
            <a:r>
              <a:rPr lang="en-US" altLang="ko-KR" sz="2400" dirty="0" smtClean="0"/>
              <a:t>15 / </a:t>
            </a:r>
            <a:r>
              <a:rPr lang="ko-KR" altLang="en-US" sz="2400" dirty="0" smtClean="0"/>
              <a:t>총알 시간 </a:t>
            </a:r>
            <a:r>
              <a:rPr lang="en-US" altLang="ko-KR" sz="2400" dirty="0"/>
              <a:t>1</a:t>
            </a:r>
            <a:r>
              <a:rPr lang="en-US" altLang="ko-KR" sz="2400" dirty="0" smtClean="0"/>
              <a:t>.5s / </a:t>
            </a:r>
            <a:r>
              <a:rPr lang="ko-KR" altLang="en-US" sz="2400" dirty="0" smtClean="0"/>
              <a:t>초당 스피드 </a:t>
            </a:r>
            <a:r>
              <a:rPr lang="en-US" altLang="ko-KR" sz="2400" dirty="0" smtClean="0"/>
              <a:t>190px  // 2stage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20036" y="5780148"/>
            <a:ext cx="957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체력 </a:t>
            </a:r>
            <a:r>
              <a:rPr lang="en-US" altLang="ko-KR" sz="2400" dirty="0" smtClean="0"/>
              <a:t>15 / </a:t>
            </a:r>
            <a:r>
              <a:rPr lang="ko-KR" altLang="en-US" sz="2400" dirty="0" smtClean="0"/>
              <a:t>점수 </a:t>
            </a:r>
            <a:r>
              <a:rPr lang="en-US" altLang="ko-KR" sz="2400" dirty="0" smtClean="0"/>
              <a:t>20 / </a:t>
            </a:r>
            <a:r>
              <a:rPr lang="ko-KR" altLang="en-US" sz="2400" dirty="0" smtClean="0"/>
              <a:t>총알 시간 </a:t>
            </a:r>
            <a:r>
              <a:rPr lang="en-US" altLang="ko-KR" sz="2400" dirty="0" smtClean="0"/>
              <a:t>1.s / </a:t>
            </a:r>
            <a:r>
              <a:rPr lang="ko-KR" altLang="en-US" sz="2400" dirty="0" smtClean="0"/>
              <a:t>초당 스피드 </a:t>
            </a:r>
            <a:r>
              <a:rPr lang="en-US" altLang="ko-KR" sz="2400" dirty="0" smtClean="0"/>
              <a:t>200px  // 2stage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20036" y="2829684"/>
            <a:ext cx="957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체력 </a:t>
            </a:r>
            <a:r>
              <a:rPr lang="en-US" altLang="ko-KR" sz="2400" dirty="0"/>
              <a:t>6</a:t>
            </a:r>
            <a:r>
              <a:rPr lang="en-US" altLang="ko-KR" sz="2400" dirty="0" smtClean="0"/>
              <a:t> / </a:t>
            </a:r>
            <a:r>
              <a:rPr lang="ko-KR" altLang="en-US" sz="2400" dirty="0" smtClean="0"/>
              <a:t>점수 </a:t>
            </a:r>
            <a:r>
              <a:rPr lang="en-US" altLang="ko-KR" sz="2400" dirty="0" smtClean="0"/>
              <a:t>10 / </a:t>
            </a:r>
            <a:r>
              <a:rPr lang="ko-KR" altLang="en-US" sz="2400" dirty="0" smtClean="0"/>
              <a:t>총알 시간 </a:t>
            </a:r>
            <a:r>
              <a:rPr lang="en-US" altLang="ko-KR" sz="2400" dirty="0" smtClean="0"/>
              <a:t>2.s / </a:t>
            </a:r>
            <a:r>
              <a:rPr lang="ko-KR" altLang="en-US" sz="2400" dirty="0" smtClean="0"/>
              <a:t>초당 스피드 </a:t>
            </a:r>
            <a:r>
              <a:rPr lang="en-US" altLang="ko-KR" sz="2400" dirty="0" smtClean="0"/>
              <a:t>200px  // 1stage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393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84" y="256949"/>
            <a:ext cx="10515600" cy="1325563"/>
          </a:xfrm>
        </p:spPr>
        <p:txBody>
          <a:bodyPr/>
          <a:lstStyle/>
          <a:p>
            <a:r>
              <a:rPr lang="ko-KR" altLang="en-US" err="1" smtClean="0"/>
              <a:t>몬스터</a:t>
            </a:r>
            <a:r>
              <a:rPr lang="ko-KR" altLang="en-US" dirty="0" smtClean="0"/>
              <a:t> 공격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59077" y="2312079"/>
            <a:ext cx="9574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몬스터</a:t>
            </a:r>
            <a:r>
              <a:rPr lang="ko-KR" altLang="en-US" sz="2400" dirty="0" smtClean="0"/>
              <a:t> 총알 </a:t>
            </a:r>
            <a:r>
              <a:rPr lang="en-US" altLang="ko-KR" sz="2400" dirty="0" smtClean="0"/>
              <a:t>:</a:t>
            </a:r>
          </a:p>
          <a:p>
            <a:r>
              <a:rPr lang="ko-KR" altLang="en-US" sz="2400" dirty="0" smtClean="0"/>
              <a:t>플레이어의 모든 공격수단으로 없앨 수 있습니다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1971412"/>
            <a:ext cx="762000" cy="1143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1" y="4535424"/>
            <a:ext cx="3848184" cy="6435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59733" y="4347936"/>
            <a:ext cx="9574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아이템 생성</a:t>
            </a:r>
            <a:r>
              <a:rPr lang="en-US" altLang="ko-KR" sz="2400" dirty="0" smtClean="0"/>
              <a:t>:</a:t>
            </a:r>
          </a:p>
          <a:p>
            <a:r>
              <a:rPr lang="en-US" altLang="ko-KR" sz="2400" dirty="0" smtClean="0"/>
              <a:t>10%</a:t>
            </a:r>
            <a:r>
              <a:rPr lang="ko-KR" altLang="en-US" sz="2400" dirty="0" smtClean="0"/>
              <a:t>의 확률로 총알이 아닌 아이템을 생성합니다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208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529</Words>
  <Application>Microsoft Office PowerPoint</Application>
  <PresentationFormat>와이드스크린</PresentationFormat>
  <Paragraphs>109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게임의 목적</vt:lpstr>
      <vt:lpstr>게임 특징</vt:lpstr>
      <vt:lpstr>플레이어</vt:lpstr>
      <vt:lpstr>플레이어</vt:lpstr>
      <vt:lpstr>플레이어</vt:lpstr>
      <vt:lpstr>플레이어의 공격무기</vt:lpstr>
      <vt:lpstr>몬스터</vt:lpstr>
      <vt:lpstr>몬스터 공격</vt:lpstr>
      <vt:lpstr>지형(Stage 1_)</vt:lpstr>
      <vt:lpstr>지형(Stage 2)</vt:lpstr>
      <vt:lpstr>아이템 설명</vt:lpstr>
      <vt:lpstr>아이템 설명</vt:lpstr>
      <vt:lpstr>게임 규칙</vt:lpstr>
      <vt:lpstr>UI 요소</vt:lpstr>
      <vt:lpstr>플로우 차트</vt:lpstr>
      <vt:lpstr>PowerPoint 프레젠테이션</vt:lpstr>
      <vt:lpstr>개발 환경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2019-04-04T03:36:54Z</dcterms:created>
  <dcterms:modified xsi:type="dcterms:W3CDTF">2019-04-06T03:59:03Z</dcterms:modified>
</cp:coreProperties>
</file>