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6" r:id="rId4"/>
    <p:sldId id="256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서울한강체 B" panose="020205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50" d="100"/>
          <a:sy n="50" d="100"/>
        </p:scale>
        <p:origin x="157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C721E-7B0D-4DB4-A585-13B9B3C8E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7A886E-B028-4794-8052-090FAC64F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1B1EA-72AB-4460-9DA3-28AF4005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6C084-5AB7-44B2-B286-C6E4F95E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FB7F9-D5B0-4E8F-9577-9CC5082E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5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E018D-00E8-4B69-9D8C-BABFC831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F6E9C1-27BC-47C0-B251-72A5F2F5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1EA4-7810-4A43-B802-36A4D1EF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B657F-6CC6-4F7F-966A-1CDE7762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A620C-E47F-4422-8AC5-D9CA1E80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5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2D76A-B659-4C15-8AD3-6E9A8275A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EF1157-C574-4046-ACF3-30BD26D1A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485E2-5B1F-46E8-B20D-EE5B9D90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117DE-F5F0-4A77-AA08-17E1E507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3D92B-1972-40D3-AAC7-03E7DB57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5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D2977-CC1C-4CC3-90AB-AE1BCCF9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3F255-8065-4488-87CB-8709D31A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EEF63-73EA-4866-A769-DB57989A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B49F0-E105-4B3B-8E4C-40D80920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8DE23-9AC5-49E8-A9CF-6A9EAB9A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3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C6D24-431E-4BA2-96A9-B8F1D8D0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B7D277-D145-4CCE-AB3F-3590BED28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6EBDB-9FD7-48D6-8121-6B16C8CB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72CD-8FE9-4E16-A0C7-98741DC4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444C8-182E-4B7B-96FF-C47E4ADE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6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A585-CC90-41B8-945E-8F20A401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B9651-0F22-425D-B23D-B9F0BB1D1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83DD1B-DE52-4479-B9C8-7E4542C06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E0530-2F1B-46C2-8013-9D0CC5E4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8E40B-A603-4379-A6E9-5CAA4E23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2F070-0F79-48D3-8A03-AD29937E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7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19FCA-8FEE-4162-B8D3-916F36E5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5DE5E-0449-48CA-80EF-64917624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476BD-2D7D-4853-85AF-78A892F8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CA7975-ED58-4A59-943E-9A28B3AEC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AEDF68-50B9-469D-9AE7-C87D2D2F0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47B0BC-8285-47AA-B823-FE8A03F1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A469DB-77BA-4CFD-9079-540FF158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5D9C90-1E68-4FDA-9FE8-D1197D48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5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50424-99F3-4212-90D5-50F430B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A0A535-0DCD-460B-8F18-71C05868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750342-B516-4149-A7F2-529DB67F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CF321-98D7-476D-8B1B-4C23F8F6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4EACBD-3900-4DB6-840E-CEB6E6A2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013816-F81E-4FB7-B3F0-B7774CAD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5EACB-D33C-4789-95E1-03370109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52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186B-42E6-4DBE-9012-559B9C77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7575D-B725-45BF-A371-9C16B939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842C0-7B04-4A94-A547-ECC16890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6281E-5F21-4EF6-84CD-930065B5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853E7-E05D-4487-B0DF-901B3AA3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0142E-91D4-4DC4-9F3B-61CADA14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EF53D-7FC4-4795-A357-A6717B80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551DAB-EE66-4F63-9C18-576A3DD7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E63E5-3E84-4E68-BAF1-CFEBABE57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52245-D8EA-4009-B8F1-A0FD2E57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DC0B94-79E1-46FC-A899-A90EBDAD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F171B-D0BD-4385-808F-CD7CF2B6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D3F8B-93D5-4877-B285-C1A442A6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CDC37-2D54-446D-9784-7AF19DCDF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E3CC3-CBF3-4D2A-A24E-E0B36BE42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A189-482B-438A-9551-E6988E82471E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AE76B-FDDA-4040-B001-F243640EC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F8C51-6A9F-46C2-A3AC-719D5345E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1996-ABF9-4B6B-856D-732DFF9DF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0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40F45D-C06A-434D-AE58-FC831EF65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422" y="949120"/>
            <a:ext cx="8019878" cy="55693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C665B04-49E0-47FF-8BA7-8579EF37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573" y="0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7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Maze</a:t>
            </a:r>
            <a:endParaRPr lang="ko-KR" altLang="en-US" sz="72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5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D1D7B9B-4316-443F-B0D0-804B593E098C}"/>
              </a:ext>
            </a:extLst>
          </p:cNvPr>
          <p:cNvSpPr txBox="1">
            <a:spLocks/>
          </p:cNvSpPr>
          <p:nvPr/>
        </p:nvSpPr>
        <p:spPr>
          <a:xfrm>
            <a:off x="0" y="111918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Maze </a:t>
            </a:r>
            <a:r>
              <a:rPr lang="ko-KR" altLang="en-US" sz="6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D3EAA8-BC74-466B-B82D-E0203A41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770062"/>
            <a:ext cx="7306607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8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9498A7-5F41-476B-88B0-80CB5726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542825"/>
            <a:ext cx="8296276" cy="42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3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8B338D-66CA-47F1-94F4-1526CF9F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331709"/>
            <a:ext cx="7832206" cy="4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8F4512-CE5D-4C6E-8519-860515DA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7678"/>
            <a:ext cx="11952754" cy="28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8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79397F-6192-47D9-9A42-9C38E61A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2263973"/>
            <a:ext cx="12189995" cy="233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6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DB1FB0-DC28-4ACE-ADA5-796831DE5311}"/>
              </a:ext>
            </a:extLst>
          </p:cNvPr>
          <p:cNvSpPr txBox="1">
            <a:spLocks/>
          </p:cNvSpPr>
          <p:nvPr/>
        </p:nvSpPr>
        <p:spPr>
          <a:xfrm>
            <a:off x="2895600" y="2766218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질문 받습니다</a:t>
            </a:r>
            <a:r>
              <a:rPr lang="en-US" altLang="ko-KR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059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417843-BC57-4B48-9ADA-067D08177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247900"/>
            <a:ext cx="11188700" cy="267973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FAE7102-EB5B-497C-B4FB-B1AB05BF42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30646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811ACFE-5BAF-44B9-B5E1-2C3F874DB9AF}"/>
              </a:ext>
            </a:extLst>
          </p:cNvPr>
          <p:cNvSpPr txBox="1">
            <a:spLocks/>
          </p:cNvSpPr>
          <p:nvPr/>
        </p:nvSpPr>
        <p:spPr>
          <a:xfrm>
            <a:off x="1676400" y="323850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프로그램의 실행 구조</a:t>
            </a:r>
            <a:endParaRPr lang="en-US" altLang="ko-KR" sz="80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80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16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2D4159-3296-43BC-B927-1C747D390A87}"/>
              </a:ext>
            </a:extLst>
          </p:cNvPr>
          <p:cNvSpPr txBox="1"/>
          <p:nvPr/>
        </p:nvSpPr>
        <p:spPr>
          <a:xfrm>
            <a:off x="308231" y="296562"/>
            <a:ext cx="542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프로그램의 초기 </a:t>
            </a:r>
            <a:r>
              <a:rPr lang="en-US" altLang="ko-KR" sz="3200" dirty="0">
                <a:latin typeface="+mj-ea"/>
                <a:ea typeface="+mj-ea"/>
              </a:rPr>
              <a:t>loop </a:t>
            </a:r>
            <a:r>
              <a:rPr lang="ko-KR" altLang="en-US" sz="3200" dirty="0">
                <a:latin typeface="+mj-ea"/>
                <a:ea typeface="+mj-ea"/>
              </a:rPr>
              <a:t>이전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72F69E-F63C-49C6-A346-40F8AB87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70" y="1212286"/>
            <a:ext cx="9411728" cy="4990806"/>
          </a:xfrm>
          <a:prstGeom prst="rect">
            <a:avLst/>
          </a:prstGeom>
        </p:spPr>
      </p:pic>
      <p:sp>
        <p:nvSpPr>
          <p:cNvPr id="14" name="L 도형 13">
            <a:extLst>
              <a:ext uri="{FF2B5EF4-FFF2-40B4-BE49-F238E27FC236}">
                <a16:creationId xmlns:a16="http://schemas.microsoft.com/office/drawing/2014/main" id="{59126654-7A58-47A8-917A-ACDD0D246096}"/>
              </a:ext>
            </a:extLst>
          </p:cNvPr>
          <p:cNvSpPr/>
          <p:nvPr/>
        </p:nvSpPr>
        <p:spPr>
          <a:xfrm>
            <a:off x="780535" y="1044145"/>
            <a:ext cx="247135" cy="4769709"/>
          </a:xfrm>
          <a:prstGeom prst="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5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E2F7B-FC7F-4DA5-87CB-4E3DD39E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5" y="1346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(AA)</a:t>
            </a:r>
            <a:r>
              <a:rPr lang="en-US" altLang="ko-KR" sz="3200" dirty="0" err="1"/>
              <a:t>SetMaze</a:t>
            </a:r>
            <a:r>
              <a:rPr lang="ko-KR" altLang="en-US" sz="3200" dirty="0"/>
              <a:t>에서는 </a:t>
            </a:r>
            <a:r>
              <a:rPr lang="en-US" altLang="ko-KR" sz="3200" dirty="0"/>
              <a:t>title</a:t>
            </a:r>
            <a:r>
              <a:rPr lang="ko-KR" altLang="en-US" sz="3200" dirty="0"/>
              <a:t>을 호출 </a:t>
            </a:r>
            <a:r>
              <a:rPr lang="en-US" altLang="ko-KR" sz="3200" dirty="0"/>
              <a:t>( </a:t>
            </a:r>
            <a:r>
              <a:rPr lang="ko-KR" altLang="en-US" sz="3200" dirty="0"/>
              <a:t>파일 입출력 처리 </a:t>
            </a:r>
            <a:r>
              <a:rPr lang="en-US" altLang="ko-KR" sz="3200" dirty="0"/>
              <a:t>) </a:t>
            </a:r>
            <a:endParaRPr lang="ko-KR" altLang="en-US" sz="3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36881A6-9EFF-4A3B-9788-E8FF0212B5AB}"/>
              </a:ext>
            </a:extLst>
          </p:cNvPr>
          <p:cNvSpPr txBox="1">
            <a:spLocks/>
          </p:cNvSpPr>
          <p:nvPr/>
        </p:nvSpPr>
        <p:spPr>
          <a:xfrm>
            <a:off x="154115" y="5641589"/>
            <a:ext cx="11883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초기값을 토대로 다시 </a:t>
            </a:r>
            <a:r>
              <a:rPr lang="en-US" altLang="ko-KR" sz="3200" dirty="0" err="1"/>
              <a:t>SetMaze</a:t>
            </a:r>
            <a:r>
              <a:rPr lang="ko-KR" altLang="en-US" sz="3200" dirty="0"/>
              <a:t>함수 호출 → 이후에 게임 플레이 </a:t>
            </a:r>
            <a:r>
              <a:rPr lang="en-US" altLang="ko-KR" sz="3200" dirty="0"/>
              <a:t>loop</a:t>
            </a:r>
            <a:endParaRPr lang="ko-KR" altLang="en-US" sz="32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061FD0D-AC57-49D5-ACAC-DA57EDF439F3}"/>
              </a:ext>
            </a:extLst>
          </p:cNvPr>
          <p:cNvSpPr/>
          <p:nvPr/>
        </p:nvSpPr>
        <p:spPr>
          <a:xfrm rot="4504567">
            <a:off x="-490035" y="3404168"/>
            <a:ext cx="3295724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9B767-D1E1-440B-8C82-6EA2B737AEE8}"/>
              </a:ext>
            </a:extLst>
          </p:cNvPr>
          <p:cNvSpPr txBox="1"/>
          <p:nvPr/>
        </p:nvSpPr>
        <p:spPr>
          <a:xfrm>
            <a:off x="154114" y="1413083"/>
            <a:ext cx="285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튜토리얼</a:t>
            </a:r>
            <a:r>
              <a:rPr lang="en-US" altLang="ko-KR" sz="2000" dirty="0"/>
              <a:t>/ </a:t>
            </a:r>
            <a:r>
              <a:rPr lang="ko-KR" altLang="en-US" sz="2000" dirty="0"/>
              <a:t>새로운 게임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835BA-EB07-4F38-A763-C41C2E243688}"/>
              </a:ext>
            </a:extLst>
          </p:cNvPr>
          <p:cNvSpPr txBox="1"/>
          <p:nvPr/>
        </p:nvSpPr>
        <p:spPr>
          <a:xfrm>
            <a:off x="3012644" y="1402881"/>
            <a:ext cx="254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스테이지 선택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365D5DD-39FC-465C-B048-59EA8A3E5806}"/>
              </a:ext>
            </a:extLst>
          </p:cNvPr>
          <p:cNvSpPr/>
          <p:nvPr/>
        </p:nvSpPr>
        <p:spPr>
          <a:xfrm rot="4504567">
            <a:off x="3553100" y="1944600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32458-C08F-499B-A380-292571B53ABA}"/>
              </a:ext>
            </a:extLst>
          </p:cNvPr>
          <p:cNvSpPr txBox="1"/>
          <p:nvPr/>
        </p:nvSpPr>
        <p:spPr>
          <a:xfrm>
            <a:off x="3012644" y="2990464"/>
            <a:ext cx="292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미리보기 중에 고르기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91BCB27-10D0-4336-AE91-A87E6A967BB1}"/>
              </a:ext>
            </a:extLst>
          </p:cNvPr>
          <p:cNvSpPr/>
          <p:nvPr/>
        </p:nvSpPr>
        <p:spPr>
          <a:xfrm rot="3063378">
            <a:off x="4249082" y="3777462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EF7FA75-FE03-42D1-8A79-FAC7986D25EA}"/>
              </a:ext>
            </a:extLst>
          </p:cNvPr>
          <p:cNvSpPr/>
          <p:nvPr/>
        </p:nvSpPr>
        <p:spPr>
          <a:xfrm rot="7279523">
            <a:off x="2046644" y="4190660"/>
            <a:ext cx="1905865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21905C-1A75-47FC-8935-AA88A35DC726}"/>
              </a:ext>
            </a:extLst>
          </p:cNvPr>
          <p:cNvSpPr txBox="1"/>
          <p:nvPr/>
        </p:nvSpPr>
        <p:spPr>
          <a:xfrm>
            <a:off x="4314021" y="4687134"/>
            <a:ext cx="254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고르지 않은 경우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상하 이동만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화살표: 위로 구부러짐 16">
            <a:extLst>
              <a:ext uri="{FF2B5EF4-FFF2-40B4-BE49-F238E27FC236}">
                <a16:creationId xmlns:a16="http://schemas.microsoft.com/office/drawing/2014/main" id="{F6A42D74-AF15-41BF-9671-1B58BEC566EF}"/>
              </a:ext>
            </a:extLst>
          </p:cNvPr>
          <p:cNvSpPr/>
          <p:nvPr/>
        </p:nvSpPr>
        <p:spPr>
          <a:xfrm rot="15300000">
            <a:off x="5327500" y="3234253"/>
            <a:ext cx="1704770" cy="830573"/>
          </a:xfrm>
          <a:prstGeom prst="curved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EA545-0E3D-45EE-A9CE-87066513D915}"/>
              </a:ext>
            </a:extLst>
          </p:cNvPr>
          <p:cNvSpPr txBox="1"/>
          <p:nvPr/>
        </p:nvSpPr>
        <p:spPr>
          <a:xfrm>
            <a:off x="1814111" y="5467446"/>
            <a:ext cx="254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선택한 경우</a:t>
            </a:r>
            <a:r>
              <a:rPr lang="en-US" altLang="ko-KR" sz="2000" dirty="0"/>
              <a:t>(setting)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4E11DF-269C-4328-A4FC-8CE2E1D9EE4C}"/>
              </a:ext>
            </a:extLst>
          </p:cNvPr>
          <p:cNvSpPr txBox="1"/>
          <p:nvPr/>
        </p:nvSpPr>
        <p:spPr>
          <a:xfrm>
            <a:off x="7487446" y="3044294"/>
            <a:ext cx="254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Ranking </a:t>
            </a:r>
            <a:r>
              <a:rPr lang="ko-KR" altLang="en-US" sz="2000" dirty="0"/>
              <a:t>출력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8C0F618-4136-4C22-A0F2-1A9A6997AF25}"/>
              </a:ext>
            </a:extLst>
          </p:cNvPr>
          <p:cNvSpPr/>
          <p:nvPr/>
        </p:nvSpPr>
        <p:spPr>
          <a:xfrm rot="4504567">
            <a:off x="7611596" y="2212612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A4DF0-2727-41F0-8C97-FE6B93829FA8}"/>
              </a:ext>
            </a:extLst>
          </p:cNvPr>
          <p:cNvSpPr txBox="1"/>
          <p:nvPr/>
        </p:nvSpPr>
        <p:spPr>
          <a:xfrm>
            <a:off x="7276958" y="1402881"/>
            <a:ext cx="254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Ranking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C5E8D-1D29-4A73-8538-EC534094C00C}"/>
              </a:ext>
            </a:extLst>
          </p:cNvPr>
          <p:cNvSpPr txBox="1"/>
          <p:nvPr/>
        </p:nvSpPr>
        <p:spPr>
          <a:xfrm>
            <a:off x="10032938" y="5060552"/>
            <a:ext cx="254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입력이 없는 경우</a:t>
            </a:r>
          </a:p>
        </p:txBody>
      </p:sp>
      <p:sp>
        <p:nvSpPr>
          <p:cNvPr id="24" name="화살표: 위로 구부러짐 23">
            <a:extLst>
              <a:ext uri="{FF2B5EF4-FFF2-40B4-BE49-F238E27FC236}">
                <a16:creationId xmlns:a16="http://schemas.microsoft.com/office/drawing/2014/main" id="{358C90FC-3744-4E00-9ECE-BCCEC5CA1755}"/>
              </a:ext>
            </a:extLst>
          </p:cNvPr>
          <p:cNvSpPr/>
          <p:nvPr/>
        </p:nvSpPr>
        <p:spPr>
          <a:xfrm rot="9000000">
            <a:off x="8478766" y="3287307"/>
            <a:ext cx="2083125" cy="989214"/>
          </a:xfrm>
          <a:prstGeom prst="curvedUpArrow">
            <a:avLst>
              <a:gd name="adj1" fmla="val 25000"/>
              <a:gd name="adj2" fmla="val 50000"/>
              <a:gd name="adj3" fmla="val 3910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C086FF-2EA8-46DD-9642-8F9BAB16A65B}"/>
              </a:ext>
            </a:extLst>
          </p:cNvPr>
          <p:cNvSpPr txBox="1"/>
          <p:nvPr/>
        </p:nvSpPr>
        <p:spPr>
          <a:xfrm>
            <a:off x="9426974" y="4342941"/>
            <a:ext cx="254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If(_</a:t>
            </a:r>
            <a:r>
              <a:rPr lang="en-US" altLang="ko-KR" sz="2000" dirty="0" err="1"/>
              <a:t>kbhit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return;</a:t>
            </a:r>
            <a:endParaRPr lang="ko-KR" altLang="en-US" sz="2000" dirty="0"/>
          </a:p>
        </p:txBody>
      </p:sp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511B1D3-BEF2-48D8-8C70-064099BA992A}"/>
              </a:ext>
            </a:extLst>
          </p:cNvPr>
          <p:cNvSpPr/>
          <p:nvPr/>
        </p:nvSpPr>
        <p:spPr>
          <a:xfrm rot="10800000">
            <a:off x="10507505" y="556054"/>
            <a:ext cx="1709225" cy="3885744"/>
          </a:xfrm>
          <a:prstGeom prst="curvedRightArrow">
            <a:avLst>
              <a:gd name="adj1" fmla="val 25000"/>
              <a:gd name="adj2" fmla="val 50000"/>
              <a:gd name="adj3" fmla="val 295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화살표: 오른쪽으로 구부러짐 29">
            <a:extLst>
              <a:ext uri="{FF2B5EF4-FFF2-40B4-BE49-F238E27FC236}">
                <a16:creationId xmlns:a16="http://schemas.microsoft.com/office/drawing/2014/main" id="{BFF2FB60-F863-405E-A6D2-502657511A87}"/>
              </a:ext>
            </a:extLst>
          </p:cNvPr>
          <p:cNvSpPr/>
          <p:nvPr/>
        </p:nvSpPr>
        <p:spPr>
          <a:xfrm rot="13500000">
            <a:off x="10010452" y="3707254"/>
            <a:ext cx="968956" cy="2385435"/>
          </a:xfrm>
          <a:prstGeom prst="curv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7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24CFD5-0038-4CCE-83CE-EA9A5AAD9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54"/>
          <a:stretch/>
        </p:blipFill>
        <p:spPr>
          <a:xfrm>
            <a:off x="3839850" y="1325771"/>
            <a:ext cx="2778676" cy="5290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CA5C-BA23-447B-8A3F-F4BD453F3FA4}"/>
              </a:ext>
            </a:extLst>
          </p:cNvPr>
          <p:cNvSpPr txBox="1"/>
          <p:nvPr/>
        </p:nvSpPr>
        <p:spPr>
          <a:xfrm>
            <a:off x="-190500" y="143867"/>
            <a:ext cx="429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설정한 대로 게임 시작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SetMaze</a:t>
            </a:r>
            <a:r>
              <a:rPr lang="ko-KR" altLang="en-US" sz="2400" dirty="0"/>
              <a:t>이후 출력 부분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FDB9BE-60DC-48A3-9197-44DBBCE8E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990" y="559365"/>
            <a:ext cx="2239243" cy="60567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F94534-5BE0-44B1-8D94-F9FF1AE5D4E6}"/>
              </a:ext>
            </a:extLst>
          </p:cNvPr>
          <p:cNvSpPr txBox="1"/>
          <p:nvPr/>
        </p:nvSpPr>
        <p:spPr>
          <a:xfrm>
            <a:off x="10517194" y="1578077"/>
            <a:ext cx="184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재시작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38859-60D3-43AD-A60D-CDA6BB8A9BF9}"/>
              </a:ext>
            </a:extLst>
          </p:cNvPr>
          <p:cNvSpPr txBox="1"/>
          <p:nvPr/>
        </p:nvSpPr>
        <p:spPr>
          <a:xfrm>
            <a:off x="5686072" y="143867"/>
            <a:ext cx="62722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화살의 수</a:t>
            </a:r>
            <a:r>
              <a:rPr lang="en-US" altLang="ko-KR" sz="2400" dirty="0"/>
              <a:t>/ </a:t>
            </a:r>
            <a:r>
              <a:rPr lang="ko-KR" altLang="en-US" sz="2400" dirty="0"/>
              <a:t>스위치 등을 세어준다</a:t>
            </a:r>
            <a:r>
              <a:rPr lang="en-US" altLang="ko-KR" sz="2400" dirty="0"/>
              <a:t>. </a:t>
            </a:r>
            <a:r>
              <a:rPr lang="ko-KR" altLang="en-US" sz="2400" dirty="0"/>
              <a:t>좌표 잡기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가장 큰 이유 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 err="1"/>
              <a:t>openDoor</a:t>
            </a:r>
            <a:r>
              <a:rPr lang="en-US" altLang="ko-KR" sz="2400" dirty="0"/>
              <a:t>();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17" name="화살표: 굽음 16">
            <a:extLst>
              <a:ext uri="{FF2B5EF4-FFF2-40B4-BE49-F238E27FC236}">
                <a16:creationId xmlns:a16="http://schemas.microsoft.com/office/drawing/2014/main" id="{5CE63ED5-5EE0-4AF5-9085-68695E01A29B}"/>
              </a:ext>
            </a:extLst>
          </p:cNvPr>
          <p:cNvSpPr/>
          <p:nvPr/>
        </p:nvSpPr>
        <p:spPr>
          <a:xfrm rot="16200000">
            <a:off x="7426634" y="1054207"/>
            <a:ext cx="1334530" cy="1047740"/>
          </a:xfrm>
          <a:prstGeom prst="bentArrow">
            <a:avLst>
              <a:gd name="adj1" fmla="val 5881"/>
              <a:gd name="adj2" fmla="val 25000"/>
              <a:gd name="adj3" fmla="val 1674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197EC6-6346-4DCC-AAF1-7F31507A9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03" y="1172572"/>
            <a:ext cx="3305046" cy="51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FEDF9F-D1B0-40E2-967C-3636315F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5" y="283009"/>
            <a:ext cx="5452205" cy="6574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1CF3B9-3371-468A-B0F8-8AE74A47A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913"/>
          <a:stretch/>
        </p:blipFill>
        <p:spPr>
          <a:xfrm>
            <a:off x="6440132" y="927221"/>
            <a:ext cx="4200028" cy="42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4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4F875F-E21A-4D02-999F-F03A7FEA4F90}"/>
              </a:ext>
            </a:extLst>
          </p:cNvPr>
          <p:cNvSpPr txBox="1"/>
          <p:nvPr/>
        </p:nvSpPr>
        <p:spPr>
          <a:xfrm>
            <a:off x="5882142" y="1669715"/>
            <a:ext cx="3038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입력이 된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E9DD2-9F83-4FDA-8591-0CB9CE449D9E}"/>
              </a:ext>
            </a:extLst>
          </p:cNvPr>
          <p:cNvSpPr txBox="1"/>
          <p:nvPr/>
        </p:nvSpPr>
        <p:spPr>
          <a:xfrm>
            <a:off x="339812" y="1816294"/>
            <a:ext cx="3038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입력이 되지 않은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1887E-F0C0-43DA-B799-010E5C0C15EB}"/>
              </a:ext>
            </a:extLst>
          </p:cNvPr>
          <p:cNvSpPr txBox="1"/>
          <p:nvPr/>
        </p:nvSpPr>
        <p:spPr>
          <a:xfrm>
            <a:off x="5882143" y="5188285"/>
            <a:ext cx="344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화살과 플레이어 움직임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8089B-03B3-4EBB-B4BB-42B5A62B62F7}"/>
              </a:ext>
            </a:extLst>
          </p:cNvPr>
          <p:cNvSpPr txBox="1"/>
          <p:nvPr/>
        </p:nvSpPr>
        <p:spPr>
          <a:xfrm>
            <a:off x="966167" y="3741834"/>
            <a:ext cx="235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화살 움직임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F5D10E7-619F-41E7-ACC5-0319C2E3214A}"/>
              </a:ext>
            </a:extLst>
          </p:cNvPr>
          <p:cNvSpPr/>
          <p:nvPr/>
        </p:nvSpPr>
        <p:spPr>
          <a:xfrm rot="4504567">
            <a:off x="1038722" y="2642454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8711CDC-0D78-4E7A-A286-918AC21B2AD7}"/>
              </a:ext>
            </a:extLst>
          </p:cNvPr>
          <p:cNvSpPr/>
          <p:nvPr/>
        </p:nvSpPr>
        <p:spPr>
          <a:xfrm rot="6839546">
            <a:off x="1455963" y="973849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7D31D864-839A-4B15-B9F1-752FB1700C91}"/>
              </a:ext>
            </a:extLst>
          </p:cNvPr>
          <p:cNvSpPr/>
          <p:nvPr/>
        </p:nvSpPr>
        <p:spPr>
          <a:xfrm rot="18000000">
            <a:off x="2303283" y="2264468"/>
            <a:ext cx="3613078" cy="1422618"/>
          </a:xfrm>
          <a:prstGeom prst="curvedUpArrow">
            <a:avLst>
              <a:gd name="adj1" fmla="val 25000"/>
              <a:gd name="adj2" fmla="val 50000"/>
              <a:gd name="adj3" fmla="val 3162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0C141-6AEC-4050-AF67-3BDFADADB26C}"/>
              </a:ext>
            </a:extLst>
          </p:cNvPr>
          <p:cNvSpPr txBox="1"/>
          <p:nvPr/>
        </p:nvSpPr>
        <p:spPr>
          <a:xfrm>
            <a:off x="2922375" y="602234"/>
            <a:ext cx="235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미로를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E2069-4D27-4987-BE36-1E83D9F25B8A}"/>
              </a:ext>
            </a:extLst>
          </p:cNvPr>
          <p:cNvSpPr txBox="1"/>
          <p:nvPr/>
        </p:nvSpPr>
        <p:spPr>
          <a:xfrm>
            <a:off x="4032421" y="121636"/>
            <a:ext cx="235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사운드 </a:t>
            </a:r>
            <a:r>
              <a:rPr lang="en-US" altLang="ko-KR" sz="2000" dirty="0"/>
              <a:t>update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65F35-3AFB-40E9-90D6-C4115B1E3F60}"/>
              </a:ext>
            </a:extLst>
          </p:cNvPr>
          <p:cNvSpPr txBox="1"/>
          <p:nvPr/>
        </p:nvSpPr>
        <p:spPr>
          <a:xfrm>
            <a:off x="1549544" y="121636"/>
            <a:ext cx="235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플레이어 </a:t>
            </a:r>
            <a:r>
              <a:rPr lang="en-US" altLang="ko-KR" sz="2000" dirty="0"/>
              <a:t>inform</a:t>
            </a:r>
            <a:endParaRPr lang="ko-KR" altLang="en-US" sz="20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3E80908-CCC1-4336-821B-626635C77510}"/>
              </a:ext>
            </a:extLst>
          </p:cNvPr>
          <p:cNvSpPr/>
          <p:nvPr/>
        </p:nvSpPr>
        <p:spPr>
          <a:xfrm rot="3177772">
            <a:off x="5403825" y="776477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17" name="화살표: 위로 구부러짐 16">
            <a:extLst>
              <a:ext uri="{FF2B5EF4-FFF2-40B4-BE49-F238E27FC236}">
                <a16:creationId xmlns:a16="http://schemas.microsoft.com/office/drawing/2014/main" id="{F89A9BC9-5D89-4E39-B453-226AA46578A0}"/>
              </a:ext>
            </a:extLst>
          </p:cNvPr>
          <p:cNvSpPr/>
          <p:nvPr/>
        </p:nvSpPr>
        <p:spPr>
          <a:xfrm rot="3600000" flipH="1">
            <a:off x="2124586" y="3589794"/>
            <a:ext cx="3613078" cy="1422618"/>
          </a:xfrm>
          <a:prstGeom prst="curvedUpArrow">
            <a:avLst>
              <a:gd name="adj1" fmla="val 25000"/>
              <a:gd name="adj2" fmla="val 50000"/>
              <a:gd name="adj3" fmla="val 3162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D44EF-EDB5-4835-A28F-542650FE5CD6}"/>
              </a:ext>
            </a:extLst>
          </p:cNvPr>
          <p:cNvSpPr txBox="1"/>
          <p:nvPr/>
        </p:nvSpPr>
        <p:spPr>
          <a:xfrm>
            <a:off x="8115861" y="2802460"/>
            <a:ext cx="3445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BackSpace</a:t>
            </a:r>
            <a:r>
              <a:rPr lang="en-US" altLang="ko-KR" sz="2000" dirty="0"/>
              <a:t>(</a:t>
            </a:r>
            <a:r>
              <a:rPr lang="ko-KR" altLang="en-US" sz="2000" dirty="0"/>
              <a:t>재시작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err="1"/>
              <a:t>SetMaze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 err="1"/>
              <a:t>OutPut</a:t>
            </a:r>
            <a:r>
              <a:rPr lang="en-US" altLang="ko-KR" sz="2000" dirty="0"/>
              <a:t>();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7C6B496-86FA-4229-A60B-ACD50C85F7FC}"/>
              </a:ext>
            </a:extLst>
          </p:cNvPr>
          <p:cNvSpPr/>
          <p:nvPr/>
        </p:nvSpPr>
        <p:spPr>
          <a:xfrm rot="2907378">
            <a:off x="7006964" y="2346612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ADEED38-DDEC-4E7F-A7F8-36067BE04C6F}"/>
              </a:ext>
            </a:extLst>
          </p:cNvPr>
          <p:cNvSpPr/>
          <p:nvPr/>
        </p:nvSpPr>
        <p:spPr>
          <a:xfrm rot="5400000">
            <a:off x="8239866" y="4024954"/>
            <a:ext cx="847860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4DC8954-EF20-42F5-BC3E-65B94C73B107}"/>
              </a:ext>
            </a:extLst>
          </p:cNvPr>
          <p:cNvSpPr/>
          <p:nvPr/>
        </p:nvSpPr>
        <p:spPr>
          <a:xfrm>
            <a:off x="7919350" y="1555328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29D867-E1DD-4B04-8BB8-C10B545E3B8E}"/>
              </a:ext>
            </a:extLst>
          </p:cNvPr>
          <p:cNvSpPr txBox="1"/>
          <p:nvPr/>
        </p:nvSpPr>
        <p:spPr>
          <a:xfrm>
            <a:off x="9419788" y="1743821"/>
            <a:ext cx="3038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메인메뉴</a:t>
            </a:r>
            <a:r>
              <a:rPr lang="ko-KR" altLang="en-US" sz="2000" dirty="0"/>
              <a:t> </a:t>
            </a:r>
            <a:r>
              <a:rPr lang="en-US" altLang="ko-KR" sz="2000" dirty="0"/>
              <a:t>‘m</a:t>
            </a:r>
            <a:r>
              <a:rPr lang="ko-KR" altLang="en-US" sz="2000" dirty="0"/>
              <a:t>＇ 입력 시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3EA1C4E-38A8-415B-8DEE-217AB15A17BE}"/>
              </a:ext>
            </a:extLst>
          </p:cNvPr>
          <p:cNvSpPr/>
          <p:nvPr/>
        </p:nvSpPr>
        <p:spPr>
          <a:xfrm rot="5400000">
            <a:off x="10296360" y="2526458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3A1ED-19EC-4CD4-B1DF-0430A341994D}"/>
              </a:ext>
            </a:extLst>
          </p:cNvPr>
          <p:cNvSpPr txBox="1"/>
          <p:nvPr/>
        </p:nvSpPr>
        <p:spPr>
          <a:xfrm>
            <a:off x="9300229" y="5460965"/>
            <a:ext cx="3445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SetMaze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 err="1"/>
              <a:t>OutPut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88445ECB-F05B-40D2-A027-FDCB8B679C60}"/>
              </a:ext>
            </a:extLst>
          </p:cNvPr>
          <p:cNvSpPr/>
          <p:nvPr/>
        </p:nvSpPr>
        <p:spPr>
          <a:xfrm rot="20700000" flipH="1">
            <a:off x="8744862" y="5346140"/>
            <a:ext cx="2269220" cy="995956"/>
          </a:xfrm>
          <a:prstGeom prst="curvedUpArrow">
            <a:avLst>
              <a:gd name="adj1" fmla="val 25000"/>
              <a:gd name="adj2" fmla="val 50000"/>
              <a:gd name="adj3" fmla="val 3162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7DB7DF75-BD6E-44B4-9F63-C555B6BF7667}"/>
              </a:ext>
            </a:extLst>
          </p:cNvPr>
          <p:cNvSpPr txBox="1">
            <a:spLocks/>
          </p:cNvSpPr>
          <p:nvPr/>
        </p:nvSpPr>
        <p:spPr>
          <a:xfrm>
            <a:off x="10162171" y="3598476"/>
            <a:ext cx="1764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(AA)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989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A38D6F-6D89-4870-9602-2B2BB82201AC}"/>
              </a:ext>
            </a:extLst>
          </p:cNvPr>
          <p:cNvSpPr txBox="1"/>
          <p:nvPr/>
        </p:nvSpPr>
        <p:spPr>
          <a:xfrm>
            <a:off x="321602" y="61201"/>
            <a:ext cx="3558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플레이어 움직임</a:t>
            </a:r>
            <a:endParaRPr lang="en-US" altLang="ko-KR" sz="2400" dirty="0"/>
          </a:p>
          <a:p>
            <a:r>
              <a:rPr lang="en-US" altLang="ko-KR" sz="2400" dirty="0" err="1"/>
              <a:t>movePlayer</a:t>
            </a:r>
            <a:r>
              <a:rPr lang="en-US" altLang="ko-KR" sz="2400" dirty="0"/>
              <a:t>();</a:t>
            </a:r>
            <a:endParaRPr lang="ko-KR" altLang="en-US" sz="2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C6A624-942D-47E1-A422-416CE3586A97}"/>
              </a:ext>
            </a:extLst>
          </p:cNvPr>
          <p:cNvGrpSpPr/>
          <p:nvPr/>
        </p:nvGrpSpPr>
        <p:grpSpPr>
          <a:xfrm>
            <a:off x="5449389" y="3381232"/>
            <a:ext cx="5523143" cy="1050228"/>
            <a:chOff x="877657" y="3062549"/>
            <a:chExt cx="5523143" cy="1050228"/>
          </a:xfrm>
        </p:grpSpPr>
        <p:sp>
          <p:nvSpPr>
            <p:cNvPr id="8" name="순서도: 판단 7">
              <a:extLst>
                <a:ext uri="{FF2B5EF4-FFF2-40B4-BE49-F238E27FC236}">
                  <a16:creationId xmlns:a16="http://schemas.microsoft.com/office/drawing/2014/main" id="{EFCEBE62-937A-4FAF-83CB-2CA789C4494F}"/>
                </a:ext>
              </a:extLst>
            </p:cNvPr>
            <p:cNvSpPr/>
            <p:nvPr/>
          </p:nvSpPr>
          <p:spPr>
            <a:xfrm>
              <a:off x="877657" y="3062549"/>
              <a:ext cx="5436646" cy="105022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132E33-6D39-46DB-B3AC-32D10724FECD}"/>
                </a:ext>
              </a:extLst>
            </p:cNvPr>
            <p:cNvSpPr txBox="1"/>
            <p:nvPr/>
          </p:nvSpPr>
          <p:spPr>
            <a:xfrm>
              <a:off x="1384283" y="3407775"/>
              <a:ext cx="5016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스테이지 선택을 한 경우 </a:t>
              </a:r>
              <a:r>
                <a:rPr lang="en-US" altLang="ko-KR" sz="2000" dirty="0"/>
                <a:t>: </a:t>
              </a:r>
              <a:r>
                <a:rPr lang="en-US" altLang="ko-KR" sz="2000" dirty="0" err="1"/>
                <a:t>hansei</a:t>
              </a:r>
              <a:r>
                <a:rPr lang="en-US" altLang="ko-KR" sz="2000" dirty="0"/>
                <a:t> == 2</a:t>
              </a:r>
              <a:endParaRPr lang="ko-KR" altLang="en-US" sz="2000" dirty="0"/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3A91880-CECC-4EBE-96FF-D35DF9AA1E13}"/>
              </a:ext>
            </a:extLst>
          </p:cNvPr>
          <p:cNvSpPr/>
          <p:nvPr/>
        </p:nvSpPr>
        <p:spPr>
          <a:xfrm rot="5400000">
            <a:off x="153699" y="1975672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16C1D72-1D5A-4904-A48E-33EFCE23B7F4}"/>
              </a:ext>
            </a:extLst>
          </p:cNvPr>
          <p:cNvSpPr/>
          <p:nvPr/>
        </p:nvSpPr>
        <p:spPr>
          <a:xfrm rot="5400000">
            <a:off x="1384025" y="3969418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A6741-D0F5-4845-8A90-C4EF48C0F8B1}"/>
              </a:ext>
            </a:extLst>
          </p:cNvPr>
          <p:cNvSpPr txBox="1"/>
          <p:nvPr/>
        </p:nvSpPr>
        <p:spPr>
          <a:xfrm>
            <a:off x="10187450" y="5151241"/>
            <a:ext cx="5016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stagePlus</a:t>
            </a:r>
            <a:r>
              <a:rPr lang="en-US" altLang="ko-KR" sz="2400" dirty="0"/>
              <a:t>(); </a:t>
            </a:r>
          </a:p>
          <a:p>
            <a:r>
              <a:rPr lang="en-US" altLang="ko-KR" sz="2400" dirty="0" err="1"/>
              <a:t>SetMaze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 err="1"/>
              <a:t>OutPut</a:t>
            </a:r>
            <a:r>
              <a:rPr lang="en-US" altLang="ko-KR" sz="2400" dirty="0"/>
              <a:t>();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11AE7-8B68-4540-B2B7-BC6F43F17579}"/>
              </a:ext>
            </a:extLst>
          </p:cNvPr>
          <p:cNvSpPr txBox="1"/>
          <p:nvPr/>
        </p:nvSpPr>
        <p:spPr>
          <a:xfrm>
            <a:off x="6946734" y="4792503"/>
            <a:ext cx="501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4C2ED8-4B47-4003-9723-2BC82E0A6FFE}"/>
              </a:ext>
            </a:extLst>
          </p:cNvPr>
          <p:cNvGrpSpPr/>
          <p:nvPr/>
        </p:nvGrpSpPr>
        <p:grpSpPr>
          <a:xfrm>
            <a:off x="469556" y="2241817"/>
            <a:ext cx="5663185" cy="1050228"/>
            <a:chOff x="1285430" y="1713433"/>
            <a:chExt cx="5663185" cy="1050228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93DF11F5-C077-4EDD-8424-CAE792A39409}"/>
                </a:ext>
              </a:extLst>
            </p:cNvPr>
            <p:cNvSpPr/>
            <p:nvPr/>
          </p:nvSpPr>
          <p:spPr>
            <a:xfrm>
              <a:off x="1285430" y="1713433"/>
              <a:ext cx="5436646" cy="105022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F85FD9-68E0-4B7C-8B99-C76CBD601B44}"/>
                </a:ext>
              </a:extLst>
            </p:cNvPr>
            <p:cNvSpPr txBox="1"/>
            <p:nvPr/>
          </p:nvSpPr>
          <p:spPr>
            <a:xfrm>
              <a:off x="1932098" y="2068897"/>
              <a:ext cx="5016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 </a:t>
              </a:r>
              <a:r>
                <a:rPr lang="ko-KR" altLang="en-US" sz="2000" dirty="0"/>
                <a:t>끝 지점의 좌표 </a:t>
              </a:r>
              <a:r>
                <a:rPr lang="en-US" altLang="ko-KR" sz="2000" dirty="0"/>
                <a:t>== </a:t>
              </a:r>
              <a:r>
                <a:rPr lang="ko-KR" altLang="en-US" sz="2000" dirty="0"/>
                <a:t>플레이어의 좌표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D2C7C-D6A3-4C25-9249-D76F0B97A561}"/>
              </a:ext>
            </a:extLst>
          </p:cNvPr>
          <p:cNvSpPr/>
          <p:nvPr/>
        </p:nvSpPr>
        <p:spPr>
          <a:xfrm>
            <a:off x="469556" y="956771"/>
            <a:ext cx="4979833" cy="7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입력된 값에 따른 움직임 처리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669C-DEE2-468E-9261-CCC4914766D6}"/>
              </a:ext>
            </a:extLst>
          </p:cNvPr>
          <p:cNvSpPr txBox="1"/>
          <p:nvPr/>
        </p:nvSpPr>
        <p:spPr>
          <a:xfrm>
            <a:off x="5250364" y="3381232"/>
            <a:ext cx="501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C2F4E-02BD-4B36-9A12-72BECDAC0844}"/>
              </a:ext>
            </a:extLst>
          </p:cNvPr>
          <p:cNvSpPr txBox="1"/>
          <p:nvPr/>
        </p:nvSpPr>
        <p:spPr>
          <a:xfrm>
            <a:off x="2027094" y="4106028"/>
            <a:ext cx="501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D2A1D0E4-55C0-4CC3-9C24-505D55377282}"/>
              </a:ext>
            </a:extLst>
          </p:cNvPr>
          <p:cNvSpPr/>
          <p:nvPr/>
        </p:nvSpPr>
        <p:spPr>
          <a:xfrm>
            <a:off x="142279" y="4970588"/>
            <a:ext cx="2620059" cy="10502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함수의 종료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BBE2A0A-725F-4721-BA52-08CFF5C8D823}"/>
              </a:ext>
            </a:extLst>
          </p:cNvPr>
          <p:cNvSpPr/>
          <p:nvPr/>
        </p:nvSpPr>
        <p:spPr>
          <a:xfrm>
            <a:off x="5250364" y="2837479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B47B36F-8D02-46AE-AE86-18532CC99532}"/>
              </a:ext>
            </a:extLst>
          </p:cNvPr>
          <p:cNvSpPr/>
          <p:nvPr/>
        </p:nvSpPr>
        <p:spPr>
          <a:xfrm rot="5400000">
            <a:off x="7343913" y="4842814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5BC4206-8E29-4BD6-9ED9-964E2C0766CF}"/>
              </a:ext>
            </a:extLst>
          </p:cNvPr>
          <p:cNvSpPr/>
          <p:nvPr/>
        </p:nvSpPr>
        <p:spPr>
          <a:xfrm rot="5400000">
            <a:off x="10193298" y="4234602"/>
            <a:ext cx="829419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E3BA2-8D7A-40A0-B8B1-696FA14FC5AF}"/>
              </a:ext>
            </a:extLst>
          </p:cNvPr>
          <p:cNvSpPr txBox="1"/>
          <p:nvPr/>
        </p:nvSpPr>
        <p:spPr>
          <a:xfrm>
            <a:off x="10886035" y="4221088"/>
            <a:ext cx="501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AB8212-8B5E-4BDC-BCEC-E02A2FD5579C}"/>
              </a:ext>
            </a:extLst>
          </p:cNvPr>
          <p:cNvSpPr txBox="1"/>
          <p:nvPr/>
        </p:nvSpPr>
        <p:spPr>
          <a:xfrm>
            <a:off x="6871906" y="5608830"/>
            <a:ext cx="5016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title();</a:t>
            </a:r>
          </a:p>
          <a:p>
            <a:r>
              <a:rPr lang="en-US" altLang="ko-KR" sz="2400" dirty="0" err="1"/>
              <a:t>SetMaze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 err="1"/>
              <a:t>OutPut</a:t>
            </a:r>
            <a:r>
              <a:rPr lang="en-US" altLang="ko-KR" sz="2400" dirty="0"/>
              <a:t>();</a:t>
            </a:r>
            <a:endParaRPr lang="ko-KR" altLang="en-US" sz="2400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B67B387-FCA3-4024-9403-63D8BDBEF280}"/>
              </a:ext>
            </a:extLst>
          </p:cNvPr>
          <p:cNvSpPr/>
          <p:nvPr/>
        </p:nvSpPr>
        <p:spPr>
          <a:xfrm rot="10800000">
            <a:off x="4286551" y="5593436"/>
            <a:ext cx="1741792" cy="642552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4AC53EA5-FE71-459F-A5BA-F81E10C57550}"/>
              </a:ext>
            </a:extLst>
          </p:cNvPr>
          <p:cNvSpPr/>
          <p:nvPr/>
        </p:nvSpPr>
        <p:spPr>
          <a:xfrm flipH="1" flipV="1">
            <a:off x="2665546" y="5825644"/>
            <a:ext cx="7521904" cy="9233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711E707-C337-420B-85F6-FF56B7F3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491" y="5266256"/>
            <a:ext cx="1764485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(AA)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653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한강체 B"/>
        <a:ea typeface="서울한강체 B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185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서울한강체 B</vt:lpstr>
      <vt:lpstr>맑은 고딕</vt:lpstr>
      <vt:lpstr>Office 테마</vt:lpstr>
      <vt:lpstr>Text Maze</vt:lpstr>
      <vt:lpstr>PowerPoint 프레젠테이션</vt:lpstr>
      <vt:lpstr>PowerPoint 프레젠테이션</vt:lpstr>
      <vt:lpstr>PowerPoint 프레젠테이션</vt:lpstr>
      <vt:lpstr>(AA)SetMaze에서는 title을 호출 ( 파일 입출력 처리 ) </vt:lpstr>
      <vt:lpstr>PowerPoint 프레젠테이션</vt:lpstr>
      <vt:lpstr>PowerPoint 프레젠테이션</vt:lpstr>
      <vt:lpstr>PowerPoint 프레젠테이션</vt:lpstr>
      <vt:lpstr>(AA)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김유민</dc:creator>
  <cp:lastModifiedBy>김유민</cp:lastModifiedBy>
  <cp:revision>32</cp:revision>
  <dcterms:created xsi:type="dcterms:W3CDTF">2018-11-19T07:56:56Z</dcterms:created>
  <dcterms:modified xsi:type="dcterms:W3CDTF">2018-11-25T05:20:37Z</dcterms:modified>
</cp:coreProperties>
</file>