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7" r:id="rId4"/>
    <p:sldId id="259" r:id="rId5"/>
    <p:sldId id="260" r:id="rId6"/>
    <p:sldId id="261" r:id="rId7"/>
    <p:sldId id="267" r:id="rId8"/>
    <p:sldId id="272" r:id="rId9"/>
    <p:sldId id="263" r:id="rId10"/>
    <p:sldId id="270" r:id="rId11"/>
    <p:sldId id="271" r:id="rId12"/>
    <p:sldId id="273" r:id="rId13"/>
    <p:sldId id="268"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2</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5</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2019/7/1</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2019/7/1</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docker 1</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a:t>Shane</a:t>
            </a:r>
            <a:endParaRPr lang="zh-TW" altLang="en-US" dirty="0"/>
          </a:p>
        </p:txBody>
      </p:sp>
    </p:spTree>
    <p:extLst>
      <p:ext uri="{BB962C8B-B14F-4D97-AF65-F5344CB8AC3E}">
        <p14:creationId xmlns:p14="http://schemas.microsoft.com/office/powerpoint/2010/main" val="223282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4263987" y="1947863"/>
            <a:ext cx="6376449" cy="4425523"/>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a:t>Some other advices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      http://www.accellera.org/images/downloads/standards/systemc/systemc-2.3.0a.tar.gz | \      tar -</a:t>
            </a:r>
            <a:r>
              <a:rPr lang="en-US" altLang="zh-TW" dirty="0" err="1"/>
              <a:t>xz</a:t>
            </a:r>
            <a:r>
              <a:rPr lang="en-US" altLang="zh-TW" dirty="0"/>
              <a:t> -C /" ]</a:t>
            </a:r>
          </a:p>
          <a:p>
            <a:pPr lvl="1"/>
            <a:r>
              <a:rPr lang="en-US" altLang="zh-TW" dirty="0" err="1"/>
              <a:t>Pipefail</a:t>
            </a:r>
            <a:r>
              <a:rPr lang="en-US" altLang="zh-TW" dirty="0"/>
              <a:t> 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a:blip r:embed="rId2"/>
          <a:stretch>
            <a:fillRect/>
          </a:stretch>
        </p:blipFill>
        <p:spPr>
          <a:xfrm>
            <a:off x="1097280" y="3182070"/>
            <a:ext cx="4196647" cy="1302007"/>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time</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8820" cy="2440094"/>
              <a:chOff x="8555708" y="2139518"/>
              <a:chExt cx="2599972"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688515" y="1845734"/>
            <a:ext cx="5143722" cy="4391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a:t>entrypoint</a:t>
            </a:r>
            <a:endParaRPr lang="en-US" altLang="zh-TW" sz="1300" dirty="0"/>
          </a:p>
          <a:p>
            <a:pPr lvl="1"/>
            <a:endParaRPr lang="zh-TW" altLang="en-US" sz="1100" dirty="0"/>
          </a:p>
        </p:txBody>
      </p:sp>
    </p:spTree>
    <p:extLst>
      <p:ext uri="{BB962C8B-B14F-4D97-AF65-F5344CB8AC3E}">
        <p14:creationId xmlns:p14="http://schemas.microsoft.com/office/powerpoint/2010/main" val="276398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311</TotalTime>
  <Words>1037</Words>
  <Application>Microsoft Office PowerPoint</Application>
  <PresentationFormat>寬螢幕</PresentationFormat>
  <Paragraphs>159</Paragraphs>
  <Slides>14</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新細明體</vt:lpstr>
      <vt:lpstr>Arial</vt:lpstr>
      <vt:lpstr>Calibri</vt:lpstr>
      <vt:lpstr>Calibri Light</vt:lpstr>
      <vt:lpstr>Wingdings</vt:lpstr>
      <vt:lpstr>回顧</vt:lpstr>
      <vt:lpstr>Introduction to docker 1</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Some other advices</vt:lpstr>
      <vt:lpstr>Practice time</vt:lpstr>
      <vt:lpstr>DockerFile Building with Dockerfile</vt:lpstr>
      <vt:lpstr>Docker volume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72</cp:revision>
  <dcterms:created xsi:type="dcterms:W3CDTF">2019-04-01T08:15:13Z</dcterms:created>
  <dcterms:modified xsi:type="dcterms:W3CDTF">2019-07-01T12:27:33Z</dcterms:modified>
</cp:coreProperties>
</file>