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7" r:id="rId4"/>
    <p:sldId id="259" r:id="rId5"/>
    <p:sldId id="260" r:id="rId6"/>
    <p:sldId id="261" r:id="rId7"/>
    <p:sldId id="267" r:id="rId8"/>
    <p:sldId id="272" r:id="rId9"/>
    <p:sldId id="263" r:id="rId10"/>
    <p:sldId id="270" r:id="rId11"/>
    <p:sldId id="268" r:id="rId12"/>
    <p:sldId id="275" r:id="rId13"/>
    <p:sldId id="271" r:id="rId14"/>
    <p:sldId id="273" r:id="rId15"/>
    <p:sldId id="264" r:id="rId16"/>
    <p:sldId id="276"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ub.docker.com/r/danlynn/b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4263987" y="1947863"/>
            <a:ext cx="6376449" cy="4425523"/>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046" y="277811"/>
            <a:ext cx="10698480" cy="1450757"/>
          </a:xfrm>
        </p:spPr>
        <p:txBody>
          <a:bodyPr/>
          <a:lstStyle/>
          <a:p>
            <a:r>
              <a:rPr lang="en-US" altLang="zh-TW" dirty="0"/>
              <a:t>C</a:t>
            </a:r>
            <a:r>
              <a:rPr lang="en-US" altLang="zh-TW" dirty="0" smtClean="0"/>
              <a:t>ommands in the container is not enough!!</a:t>
            </a:r>
            <a:endParaRPr lang="zh-TW" altLang="en-US" dirty="0"/>
          </a:p>
        </p:txBody>
      </p:sp>
      <p:sp>
        <p:nvSpPr>
          <p:cNvPr id="3" name="內容版面配置區 2"/>
          <p:cNvSpPr>
            <a:spLocks noGrp="1"/>
          </p:cNvSpPr>
          <p:nvPr>
            <p:ph idx="1"/>
          </p:nvPr>
        </p:nvSpPr>
        <p:spPr>
          <a:xfrm>
            <a:off x="633046" y="1845733"/>
            <a:ext cx="10601765" cy="4467143"/>
          </a:xfrm>
        </p:spPr>
        <p:txBody>
          <a:bodyPr>
            <a:normAutofit/>
          </a:bodyPr>
          <a:lstStyle/>
          <a:p>
            <a:r>
              <a:rPr lang="en-US" altLang="zh-TW" sz="2800" dirty="0" smtClean="0"/>
              <a:t>Two normal ways you can add command to your system</a:t>
            </a:r>
          </a:p>
          <a:p>
            <a:pPr lvl="1"/>
            <a:r>
              <a:rPr lang="en-US" altLang="zh-TW" sz="2600" dirty="0" smtClean="0"/>
              <a:t>Via package manager</a:t>
            </a:r>
          </a:p>
          <a:p>
            <a:pPr lvl="2"/>
            <a:r>
              <a:rPr lang="en-US" altLang="zh-TW" sz="2200" dirty="0" smtClean="0"/>
              <a:t>Apt ( Ubuntu )</a:t>
            </a:r>
          </a:p>
          <a:p>
            <a:pPr lvl="2"/>
            <a:r>
              <a:rPr lang="en-US" altLang="zh-TW" sz="2200" dirty="0" smtClean="0"/>
              <a:t>Pip ( python )</a:t>
            </a:r>
          </a:p>
          <a:p>
            <a:pPr lvl="2"/>
            <a:r>
              <a:rPr lang="en-US" altLang="zh-TW" sz="2200" dirty="0" smtClean="0"/>
              <a:t>…</a:t>
            </a:r>
          </a:p>
          <a:p>
            <a:pPr lvl="1"/>
            <a:r>
              <a:rPr lang="en-US" altLang="zh-TW" sz="2600" dirty="0" smtClean="0"/>
              <a:t>Download a precompiled binary from the internet</a:t>
            </a:r>
            <a:endParaRPr lang="en-US" altLang="zh-TW" sz="2200" dirty="0" smtClean="0"/>
          </a:p>
          <a:p>
            <a:pPr lvl="2"/>
            <a:r>
              <a:rPr lang="en-US" altLang="zh-TW" sz="2200" dirty="0" smtClean="0"/>
              <a:t>Most of the time, the binary are compressed along with manual</a:t>
            </a:r>
          </a:p>
          <a:p>
            <a:pPr lvl="2"/>
            <a:r>
              <a:rPr lang="en-US" altLang="zh-TW" sz="2200" dirty="0" smtClean="0"/>
              <a:t>Notice!!! You need to add the executable to path</a:t>
            </a:r>
          </a:p>
          <a:p>
            <a:pPr lvl="3"/>
            <a:r>
              <a:rPr lang="en-US" altLang="zh-TW" sz="2200" dirty="0" smtClean="0"/>
              <a:t>AND EXPORT DOES NOT</a:t>
            </a:r>
            <a:r>
              <a:rPr lang="zh-TW" altLang="en-US" sz="2200" dirty="0"/>
              <a:t> </a:t>
            </a:r>
            <a:r>
              <a:rPr lang="en-US" altLang="zh-TW" sz="2200" dirty="0" smtClean="0"/>
              <a:t>WORK!!!</a:t>
            </a:r>
          </a:p>
          <a:p>
            <a:pPr lvl="4"/>
            <a:r>
              <a:rPr lang="en-US" altLang="zh-TW" sz="2200" dirty="0" smtClean="0"/>
              <a:t>ENV to the rescue : ENV PATH=“$PATH:/path/to/new/executable”</a:t>
            </a:r>
          </a:p>
        </p:txBody>
      </p:sp>
    </p:spTree>
    <p:extLst>
      <p:ext uri="{BB962C8B-B14F-4D97-AF65-F5344CB8AC3E}">
        <p14:creationId xmlns:p14="http://schemas.microsoft.com/office/powerpoint/2010/main" val="10015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smtClean="0"/>
              <a:t>Add more executables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normAutofit fontScale="92500"/>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https://github.com/sharkdp/bat/releases/download/v0.11.0/bat-v0.11.0-x86_64-unknown-linux-gnu.tar.gz | tar -</a:t>
            </a:r>
            <a:r>
              <a:rPr lang="en-US" altLang="zh-TW" dirty="0" err="1"/>
              <a:t>xz</a:t>
            </a:r>
            <a:r>
              <a:rPr lang="en-US" altLang="zh-TW" dirty="0"/>
              <a:t> --strip 1" ] </a:t>
            </a:r>
            <a:endParaRPr lang="en-US" altLang="zh-TW" dirty="0" smtClean="0"/>
          </a:p>
          <a:p>
            <a:r>
              <a:rPr lang="en-US" altLang="zh-TW" dirty="0" err="1" smtClean="0"/>
              <a:t>Pipefail</a:t>
            </a:r>
            <a:r>
              <a:rPr lang="en-US" altLang="zh-TW" dirty="0" smtClean="0"/>
              <a:t> </a:t>
            </a:r>
            <a:r>
              <a:rPr lang="en-US" altLang="zh-TW" dirty="0"/>
              <a:t>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rotWithShape="1">
          <a:blip r:embed="rId2"/>
          <a:srcRect b="4051"/>
          <a:stretch/>
        </p:blipFill>
        <p:spPr>
          <a:xfrm>
            <a:off x="1097280" y="3182070"/>
            <a:ext cx="4196647" cy="1249253"/>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time</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Another practice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38120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Useful examples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2"/>
              </a:rPr>
              <a:t>using “cat”</a:t>
            </a:r>
            <a:r>
              <a:rPr lang="zh-TW" altLang="en-US" dirty="0" smtClean="0">
                <a:hlinkClick r:id="rId2"/>
              </a:rPr>
              <a:t> </a:t>
            </a:r>
            <a:r>
              <a:rPr lang="en-US" altLang="zh-TW" dirty="0" smtClean="0">
                <a:hlinkClick r:id="rId2"/>
              </a:rPr>
              <a:t>command in </a:t>
            </a:r>
            <a:r>
              <a:rPr lang="en-US" altLang="zh-TW" dirty="0" err="1" smtClean="0">
                <a:hlinkClick r:id="rId2"/>
              </a:rPr>
              <a:t>docker</a:t>
            </a:r>
            <a:r>
              <a:rPr lang="en-US" altLang="zh-TW" dirty="0" smtClean="0">
                <a:hlinkClick r:id="rId2"/>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688515" y="1845734"/>
            <a:ext cx="5143722" cy="4391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a:t>entrypoint</a:t>
            </a:r>
            <a:endParaRPr lang="en-US" altLang="zh-TW" sz="1300" dirty="0"/>
          </a:p>
          <a:p>
            <a:pPr lvl="1"/>
            <a:endParaRPr lang="zh-TW" altLang="en-US" sz="1100" dirty="0"/>
          </a:p>
        </p:txBody>
      </p:sp>
    </p:spTree>
    <p:extLst>
      <p:ext uri="{BB962C8B-B14F-4D97-AF65-F5344CB8AC3E}">
        <p14:creationId xmlns:p14="http://schemas.microsoft.com/office/powerpoint/2010/main" val="276398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391</TotalTime>
  <Words>1132</Words>
  <Application>Microsoft Office PowerPoint</Application>
  <PresentationFormat>寬螢幕</PresentationFormat>
  <Paragraphs>174</Paragraphs>
  <Slides>17</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17</vt:i4>
      </vt:variant>
    </vt:vector>
  </HeadingPairs>
  <TitlesOfParts>
    <vt:vector size="23" baseType="lpstr">
      <vt:lpstr>新細明體</vt:lpstr>
      <vt:lpstr>Arial</vt:lpstr>
      <vt:lpstr>Calibri</vt:lpstr>
      <vt:lpstr>Calibri Light</vt:lpstr>
      <vt:lpstr>Wingdings</vt:lpstr>
      <vt:lpstr>回顧</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Building with Dockerfile</vt:lpstr>
      <vt:lpstr>Commands in the container is not enough!!</vt:lpstr>
      <vt:lpstr>Dockerfile Add more executables</vt:lpstr>
      <vt:lpstr>Practice time</vt:lpstr>
      <vt:lpstr>Docker volume</vt:lpstr>
      <vt:lpstr>Another practice</vt:lpstr>
      <vt:lpstr>Useful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83</cp:revision>
  <dcterms:created xsi:type="dcterms:W3CDTF">2019-04-01T08:15:13Z</dcterms:created>
  <dcterms:modified xsi:type="dcterms:W3CDTF">2019-07-02T14:16:08Z</dcterms:modified>
</cp:coreProperties>
</file>