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1381-493E-4D6F-9EA8-C908510CB5B6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DF85-CE1E-4A1A-B550-D5B3916C0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42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1381-493E-4D6F-9EA8-C908510CB5B6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DF85-CE1E-4A1A-B550-D5B3916C0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72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1381-493E-4D6F-9EA8-C908510CB5B6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DF85-CE1E-4A1A-B550-D5B3916C0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34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1381-493E-4D6F-9EA8-C908510CB5B6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DF85-CE1E-4A1A-B550-D5B3916C0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67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1381-493E-4D6F-9EA8-C908510CB5B6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DF85-CE1E-4A1A-B550-D5B3916C0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29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1381-493E-4D6F-9EA8-C908510CB5B6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DF85-CE1E-4A1A-B550-D5B3916C0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29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1381-493E-4D6F-9EA8-C908510CB5B6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DF85-CE1E-4A1A-B550-D5B3916C0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38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1381-493E-4D6F-9EA8-C908510CB5B6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DF85-CE1E-4A1A-B550-D5B3916C0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09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1381-493E-4D6F-9EA8-C908510CB5B6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DF85-CE1E-4A1A-B550-D5B3916C0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06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1381-493E-4D6F-9EA8-C908510CB5B6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DF85-CE1E-4A1A-B550-D5B3916C0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33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1381-493E-4D6F-9EA8-C908510CB5B6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7DF85-CE1E-4A1A-B550-D5B3916C0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00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21381-493E-4D6F-9EA8-C908510CB5B6}" type="datetimeFigureOut">
              <a:rPr lang="zh-TW" altLang="en-US" smtClean="0"/>
              <a:t>2019/7/16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7DF85-CE1E-4A1A-B550-D5B3916C0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22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st.githubusercontent.com/non/4187319/raw/b83592ffd826c56e6781dd7c07b375b8ac75f6ae/calc.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Docker Homework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Credits to </a:t>
            </a:r>
            <a:r>
              <a:rPr lang="zh-TW" altLang="en-US" dirty="0" smtClean="0"/>
              <a:t>建志學長</a:t>
            </a:r>
            <a:r>
              <a:rPr lang="en-US" altLang="zh-TW" dirty="0" smtClean="0"/>
              <a:t> Meng Shane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457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Finish Bat ( try the alpine 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 version 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Use the Included shell script ( bat_run.sh )</a:t>
            </a:r>
          </a:p>
          <a:p>
            <a:pPr lvl="1"/>
            <a:r>
              <a:rPr lang="en-US" altLang="zh-TW" dirty="0" smtClean="0"/>
              <a:t>you’ll need to set your Docker image to “executable”</a:t>
            </a:r>
          </a:p>
          <a:p>
            <a:pPr lvl="1"/>
            <a:r>
              <a:rPr lang="en-US" altLang="zh-TW" dirty="0" smtClean="0"/>
              <a:t>This script will automatically split the path </a:t>
            </a:r>
            <a:r>
              <a:rPr lang="en-US" altLang="zh-TW" dirty="0" smtClean="0">
                <a:solidFill>
                  <a:srgbClr val="FF0000"/>
                </a:solidFill>
              </a:rPr>
              <a:t>( /path/to/file ) </a:t>
            </a:r>
            <a:r>
              <a:rPr lang="en-US" altLang="zh-TW" dirty="0" smtClean="0"/>
              <a:t>to</a:t>
            </a:r>
          </a:p>
          <a:p>
            <a:pPr lvl="2"/>
            <a:r>
              <a:rPr lang="en-US" altLang="zh-TW" dirty="0" smtClean="0"/>
              <a:t>Folder – for you to pass in via “</a:t>
            </a:r>
            <a:r>
              <a:rPr lang="en-US" altLang="zh-TW" dirty="0"/>
              <a:t>D</a:t>
            </a:r>
            <a:r>
              <a:rPr lang="en-US" altLang="zh-TW" dirty="0" smtClean="0"/>
              <a:t>ocker volume” </a:t>
            </a:r>
            <a:r>
              <a:rPr lang="en-US" altLang="zh-TW" dirty="0" smtClean="0">
                <a:solidFill>
                  <a:srgbClr val="FF0000"/>
                </a:solidFill>
              </a:rPr>
              <a:t>( /path/to )</a:t>
            </a:r>
          </a:p>
          <a:p>
            <a:pPr lvl="2"/>
            <a:r>
              <a:rPr lang="en-US" altLang="zh-TW" dirty="0" smtClean="0"/>
              <a:t>File name ( without any folder ) </a:t>
            </a:r>
            <a:r>
              <a:rPr lang="en-US" altLang="zh-TW" dirty="0" smtClean="0">
                <a:solidFill>
                  <a:srgbClr val="FF0000"/>
                </a:solidFill>
              </a:rPr>
              <a:t>( file )</a:t>
            </a:r>
          </a:p>
          <a:p>
            <a:pPr lvl="1"/>
            <a:r>
              <a:rPr lang="en-US" altLang="zh-TW" dirty="0" smtClean="0"/>
              <a:t>This scripts helps with starting the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( other arguments can be ignored )</a:t>
            </a:r>
          </a:p>
          <a:p>
            <a:pPr lvl="2"/>
            <a:r>
              <a:rPr lang="en-US" altLang="zh-TW" dirty="0" err="1" smtClean="0"/>
              <a:t>docker</a:t>
            </a:r>
            <a:r>
              <a:rPr lang="en-US" altLang="zh-TW" dirty="0" smtClean="0"/>
              <a:t> run -it --</a:t>
            </a:r>
            <a:r>
              <a:rPr lang="en-US" altLang="zh-TW" dirty="0" err="1" smtClean="0"/>
              <a:t>rm</a:t>
            </a:r>
            <a:r>
              <a:rPr lang="en-US" altLang="zh-TW" dirty="0" smtClean="0"/>
              <a:t> -v "$</a:t>
            </a:r>
            <a:r>
              <a:rPr lang="en-US" altLang="zh-TW" dirty="0" err="1" smtClean="0"/>
              <a:t>dir_path</a:t>
            </a:r>
            <a:r>
              <a:rPr lang="en-US" altLang="zh-TW" dirty="0" smtClean="0"/>
              <a:t>:/target" executable $</a:t>
            </a:r>
            <a:r>
              <a:rPr lang="en-US" altLang="zh-TW" dirty="0" err="1" smtClean="0"/>
              <a:t>base_path</a:t>
            </a:r>
            <a:endParaRPr lang="en-US" altLang="zh-TW" dirty="0" smtClean="0"/>
          </a:p>
          <a:p>
            <a:pPr marL="914400" lvl="2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1339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Finish the python </a:t>
            </a:r>
            <a:r>
              <a:rPr lang="en-US" altLang="zh-TW" dirty="0" err="1" smtClean="0"/>
              <a:t>calc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hlinkClick r:id="rId2"/>
              </a:rPr>
              <a:t>Here</a:t>
            </a:r>
            <a:r>
              <a:rPr lang="en-US" altLang="zh-TW" sz="2800" dirty="0" smtClean="0"/>
              <a:t> is a sample code that does calculation via python, wrap python into a container, such that the container does the calculation for you!</a:t>
            </a:r>
          </a:p>
          <a:p>
            <a:r>
              <a:rPr lang="en-US" altLang="zh-TW" sz="2800" dirty="0" smtClean="0"/>
              <a:t>* if no input is given, do one plus one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683977"/>
            <a:ext cx="10159502" cy="162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6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Final ( this requires </a:t>
            </a:r>
            <a:r>
              <a:rPr lang="en-US" altLang="zh-TW" dirty="0" err="1" smtClean="0"/>
              <a:t>pytorch</a:t>
            </a:r>
            <a:r>
              <a:rPr lang="en-US" altLang="zh-TW" dirty="0" smtClean="0"/>
              <a:t> )</a:t>
            </a:r>
            <a:br>
              <a:rPr lang="en-US" altLang="zh-TW" dirty="0" smtClean="0"/>
            </a:br>
            <a:r>
              <a:rPr lang="en-US" altLang="zh-TW" sz="2800" dirty="0" err="1" smtClean="0"/>
              <a:t>pytorch</a:t>
            </a:r>
            <a:r>
              <a:rPr lang="en-US" altLang="zh-TW" sz="2800" dirty="0" smtClean="0"/>
              <a:t>/pytorch:1.1.0-cuda10.0-cudnn7.5-devel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Now, lets add in some AI</a:t>
            </a:r>
          </a:p>
          <a:p>
            <a:pPr lvl="1"/>
            <a:r>
              <a:rPr lang="en-US" altLang="zh-TW" dirty="0" smtClean="0"/>
              <a:t>Given a folder of pictures, run a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that does the inference of a picture</a:t>
            </a:r>
          </a:p>
          <a:p>
            <a:pPr lvl="2"/>
            <a:r>
              <a:rPr lang="en-US" altLang="zh-TW" dirty="0" smtClean="0"/>
              <a:t>Such as, if the picture is A.jpg</a:t>
            </a:r>
          </a:p>
          <a:p>
            <a:pPr lvl="3"/>
            <a:r>
              <a:rPr lang="en-US" altLang="zh-TW" dirty="0" smtClean="0"/>
              <a:t>Executing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run –it …… A.jpg shall come out the inference result of A ( via resnet18 )</a:t>
            </a:r>
          </a:p>
          <a:p>
            <a:pPr lvl="2"/>
            <a:r>
              <a:rPr lang="en-US" altLang="zh-TW" dirty="0" smtClean="0"/>
              <a:t>If you find it hard to do, skip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 first, and write down the steps, then use the steps to form a complete </a:t>
            </a:r>
            <a:r>
              <a:rPr lang="en-US" altLang="zh-TW" dirty="0" err="1"/>
              <a:t>D</a:t>
            </a:r>
            <a:r>
              <a:rPr lang="en-US" altLang="zh-TW" dirty="0" err="1" smtClean="0"/>
              <a:t>ockerfile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9816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234</Words>
  <Application>Microsoft Office PowerPoint</Application>
  <PresentationFormat>寬螢幕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Docker Homework</vt:lpstr>
      <vt:lpstr>1. Finish Bat ( try the alpine linux version )</vt:lpstr>
      <vt:lpstr>2. Finish the python calc</vt:lpstr>
      <vt:lpstr>Final ( this requires pytorch ) pytorch/pytorch:1.1.0-cuda10.0-cudnn7.5-devel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Homework</dc:title>
  <dc:creator>祐銘 張</dc:creator>
  <cp:lastModifiedBy>祐銘 張</cp:lastModifiedBy>
  <cp:revision>7</cp:revision>
  <dcterms:created xsi:type="dcterms:W3CDTF">2019-07-16T07:39:49Z</dcterms:created>
  <dcterms:modified xsi:type="dcterms:W3CDTF">2019-07-16T07:59:29Z</dcterms:modified>
</cp:coreProperties>
</file>