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12/4/2014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12/4/2014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12/4/2014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4361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6465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048893"/>
            <a:ext cx="22860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03" y="276007"/>
            <a:ext cx="1248622" cy="12767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303" y="276007"/>
            <a:ext cx="1248622" cy="12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12/4/2014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12/4/2014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574431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85120" y="724619"/>
            <a:ext cx="5318979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/>
          <p:cNvSpPr>
            <a:spLocks noGrp="1" noChangeAspect="1"/>
          </p:cNvSpPr>
          <p:nvPr>
            <p:ph type="pic" sz="quarter" idx="17"/>
          </p:nvPr>
        </p:nvSpPr>
        <p:spPr>
          <a:xfrm>
            <a:off x="833620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7" name="Picture Placeholder 33"/>
          <p:cNvSpPr>
            <a:spLocks noGrp="1" noChangeAspect="1"/>
          </p:cNvSpPr>
          <p:nvPr>
            <p:ph type="pic" sz="quarter" idx="18"/>
          </p:nvPr>
        </p:nvSpPr>
        <p:spPr>
          <a:xfrm>
            <a:off x="6544309" y="1020195"/>
            <a:ext cx="480060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648200"/>
            <a:ext cx="4368980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12/4/2014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grpSp>
        <p:nvGrpSpPr>
          <p:cNvPr id="35" name="Group 34"/>
          <p:cNvGrpSpPr>
            <a:grpSpLocks noChangeAspect="1"/>
          </p:cNvGrpSpPr>
          <p:nvPr/>
        </p:nvGrpSpPr>
        <p:grpSpPr>
          <a:xfrm rot="5400000">
            <a:off x="4030971" y="647727"/>
            <a:ext cx="4116828" cy="338328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263071" y="1127733"/>
            <a:ext cx="4114800" cy="3381614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5" name="Group 64"/>
          <p:cNvGrpSpPr>
            <a:grpSpLocks noChangeAspect="1"/>
          </p:cNvGrpSpPr>
          <p:nvPr/>
        </p:nvGrpSpPr>
        <p:grpSpPr>
          <a:xfrm rot="5400000">
            <a:off x="7803905" y="1127738"/>
            <a:ext cx="4114800" cy="338161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4599885" y="53340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9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834571" y="1013590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0" name="Picture Placeholder 33"/>
          <p:cNvSpPr>
            <a:spLocks noGrp="1"/>
          </p:cNvSpPr>
          <p:nvPr>
            <p:ph type="pic" sz="quarter" idx="20"/>
          </p:nvPr>
        </p:nvSpPr>
        <p:spPr>
          <a:xfrm>
            <a:off x="8375405" y="1013591"/>
            <a:ext cx="297180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871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582378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89705" y="5018002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/>
              <a:pPr/>
              <a:t>12/4/2014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3609" y="3877732"/>
            <a:ext cx="2761724" cy="2150533"/>
          </a:xfrm>
        </p:spPr>
        <p:txBody>
          <a:bodyPr>
            <a:normAutofit/>
          </a:bodyPr>
          <a:lstStyle/>
          <a:p>
            <a:r>
              <a:rPr lang="en-US" dirty="0" smtClean="0"/>
              <a:t>Melissa Jenkins</a:t>
            </a:r>
          </a:p>
          <a:p>
            <a:r>
              <a:rPr lang="en-US" dirty="0" smtClean="0"/>
              <a:t>Cassidy </a:t>
            </a:r>
            <a:r>
              <a:rPr lang="en-US" dirty="0" err="1" smtClean="0"/>
              <a:t>Lamm</a:t>
            </a:r>
            <a:endParaRPr lang="en-US" dirty="0" smtClean="0"/>
          </a:p>
          <a:p>
            <a:r>
              <a:rPr lang="en-US" dirty="0" err="1" smtClean="0"/>
              <a:t>Nico</a:t>
            </a:r>
            <a:r>
              <a:rPr lang="en-US" dirty="0" smtClean="0"/>
              <a:t> Wood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12" y="694483"/>
            <a:ext cx="4313556" cy="44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Yummy Crummy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convenient, user-friendly mobile application for users to keep track of their family’s dish preferences at different restaurants</a:t>
            </a:r>
          </a:p>
          <a:p>
            <a:r>
              <a:rPr lang="en-US" dirty="0" smtClean="0"/>
              <a:t>Records restaurant, dish, rating, and additional notes for each profile</a:t>
            </a:r>
          </a:p>
          <a:p>
            <a:r>
              <a:rPr lang="en-US" dirty="0" smtClean="0"/>
              <a:t>Can be used by people of all ages, backgrounds, ethnicities, and education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78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Changed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vs External Data Storage</a:t>
            </a:r>
          </a:p>
          <a:p>
            <a:endParaRPr lang="en-US" dirty="0" smtClean="0"/>
          </a:p>
          <a:p>
            <a:r>
              <a:rPr lang="en-US" dirty="0" smtClean="0"/>
              <a:t>Account and Profile Organization</a:t>
            </a:r>
          </a:p>
          <a:p>
            <a:endParaRPr lang="en-US" dirty="0" smtClean="0"/>
          </a:p>
          <a:p>
            <a:r>
              <a:rPr lang="en-US" dirty="0" smtClean="0"/>
              <a:t>Yelp Integration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68" y="1752600"/>
            <a:ext cx="2695044" cy="323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68500" y="2951947"/>
            <a:ext cx="8255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 smtClean="0"/>
              <a:t>Please turn your attention to the application 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08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752600"/>
            <a:ext cx="5030786" cy="42291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Don’t Underestimate the Learning Curve</a:t>
            </a:r>
          </a:p>
          <a:p>
            <a:pPr lvl="1"/>
            <a:r>
              <a:rPr lang="en-US" dirty="0" smtClean="0"/>
              <a:t>Android development process</a:t>
            </a:r>
          </a:p>
          <a:p>
            <a:pPr lvl="1"/>
            <a:r>
              <a:rPr lang="en-US" dirty="0" smtClean="0"/>
              <a:t>Android Studio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/GitHub</a:t>
            </a:r>
          </a:p>
          <a:p>
            <a:pPr lvl="1"/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err="1" smtClean="0"/>
              <a:t>Genymotion</a:t>
            </a:r>
            <a:endParaRPr lang="en-US" dirty="0" smtClean="0"/>
          </a:p>
          <a:p>
            <a:pPr lvl="1"/>
            <a:r>
              <a:rPr lang="en-US" dirty="0" smtClean="0"/>
              <a:t>Visual Paradigm</a:t>
            </a:r>
          </a:p>
          <a:p>
            <a:pPr lvl="1"/>
            <a:r>
              <a:rPr lang="en-US" dirty="0" smtClean="0"/>
              <a:t>Phone Developer Options </a:t>
            </a:r>
          </a:p>
          <a:p>
            <a:pPr lvl="1"/>
            <a:r>
              <a:rPr lang="en-US" dirty="0" smtClean="0"/>
              <a:t>Computers</a:t>
            </a:r>
          </a:p>
        </p:txBody>
      </p:sp>
      <p:pic>
        <p:nvPicPr>
          <p:cNvPr id="1026" name="Picture 2" descr="https://encrypted-tbn3.gstatic.com/images?q=tbn:ANd9GcQIpduYIbhnXOAtxUobN08_RmKX--74YWrBa51MqQTRvLrtrUl3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2792942"/>
            <a:ext cx="3200622" cy="20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21797" y="1720321"/>
            <a:ext cx="4204536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Share the Wealth</a:t>
            </a:r>
          </a:p>
          <a:p>
            <a:r>
              <a:rPr lang="en-US" dirty="0" smtClean="0"/>
              <a:t>Don’t Be a ‘Jack of All Trades’</a:t>
            </a:r>
          </a:p>
          <a:p>
            <a:r>
              <a:rPr lang="en-US" dirty="0" smtClean="0"/>
              <a:t>Think Twice Before You Jump</a:t>
            </a:r>
            <a:endParaRPr lang="en-US" dirty="0"/>
          </a:p>
          <a:p>
            <a:r>
              <a:rPr lang="en-US" dirty="0" smtClean="0"/>
              <a:t>Question Everything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82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Data on a Server </a:t>
            </a:r>
          </a:p>
          <a:p>
            <a:pPr lvl="1"/>
            <a:r>
              <a:rPr lang="en-US" dirty="0" smtClean="0"/>
              <a:t>Allow for aggregation of user ratings and reviews</a:t>
            </a:r>
          </a:p>
          <a:p>
            <a:pPr lvl="1"/>
            <a:r>
              <a:rPr lang="en-US" dirty="0" smtClean="0"/>
              <a:t>Eliminates need for internal storage</a:t>
            </a:r>
          </a:p>
          <a:p>
            <a:pPr lvl="1"/>
            <a:r>
              <a:rPr lang="en-US" dirty="0" smtClean="0"/>
              <a:t>Will increase scalability</a:t>
            </a:r>
          </a:p>
          <a:p>
            <a:r>
              <a:rPr lang="en-US" dirty="0" smtClean="0"/>
              <a:t>Optimize User Interface and Design Flow</a:t>
            </a:r>
          </a:p>
          <a:p>
            <a:pPr lvl="1"/>
            <a:r>
              <a:rPr lang="en-US" dirty="0" smtClean="0"/>
              <a:t>Enhance user experience</a:t>
            </a:r>
          </a:p>
          <a:p>
            <a:r>
              <a:rPr lang="en-US" dirty="0" smtClean="0"/>
              <a:t>Add Facebook login </a:t>
            </a:r>
          </a:p>
          <a:p>
            <a:pPr lvl="1"/>
            <a:r>
              <a:rPr lang="en-US" dirty="0" smtClean="0"/>
              <a:t>Increase ease of use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71" y="2221970"/>
            <a:ext cx="3035829" cy="30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8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66999" y="2514600"/>
            <a:ext cx="6858002" cy="1828800"/>
          </a:xfrm>
        </p:spPr>
        <p:txBody>
          <a:bodyPr anchor="ctr"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242140"/>
            <a:ext cx="2595458" cy="26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0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67F96A-C2ED-4D5B-8EFB-A18C6982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Nature presentation, illustrated landscape design  (widescreen)</Template>
  <TotalTime>0</TotalTime>
  <Words>161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Segoe Print</vt:lpstr>
      <vt:lpstr>Nature Illustration 16x9</vt:lpstr>
      <vt:lpstr>PowerPoint Presentation</vt:lpstr>
      <vt:lpstr>Yummy Crummy</vt:lpstr>
      <vt:lpstr>What’s Changed </vt:lpstr>
      <vt:lpstr>PowerPoint Presentation</vt:lpstr>
      <vt:lpstr>Lessons Learned</vt:lpstr>
      <vt:lpstr>Future Goals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2014-12-04T17:57:47Z</dcterms:created>
  <dcterms:modified xsi:type="dcterms:W3CDTF">2014-12-04T18:26:50Z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TC034313779991</vt:lpwstr>
  </property>
</Properties>
</file>