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mmyAmy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lose up of a control panel of an aeroplane flying at night">
            <a:extLst>
              <a:ext uri="{FF2B5EF4-FFF2-40B4-BE49-F238E27FC236}">
                <a16:creationId xmlns:a16="http://schemas.microsoft.com/office/drawing/2014/main" id="{E819CE7E-8B7D-C431-0BDA-DD361F3A7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496" r="-1" b="52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659" y="354267"/>
            <a:ext cx="8682681" cy="1536192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British Airways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98582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sentiment analysis on reviews from British Airways by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AMETI’OBONG USIFOH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lines and a blue line&#10;&#10;Description automatically generated">
            <a:extLst>
              <a:ext uri="{FF2B5EF4-FFF2-40B4-BE49-F238E27FC236}">
                <a16:creationId xmlns:a16="http://schemas.microsoft.com/office/drawing/2014/main" id="{51ACB02C-FD71-CC77-BD27-DED5264A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63" y="316300"/>
            <a:ext cx="3723381" cy="2615217"/>
          </a:xfrm>
          <a:prstGeom prst="rect">
            <a:avLst/>
          </a:prstGeom>
        </p:spPr>
      </p:pic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11671C7B-2AA4-538D-D822-994C70F1F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3" y="420689"/>
            <a:ext cx="3775094" cy="236306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ar chart with yellow and green squares&#10;&#10;Description automatically generated">
            <a:extLst>
              <a:ext uri="{FF2B5EF4-FFF2-40B4-BE49-F238E27FC236}">
                <a16:creationId xmlns:a16="http://schemas.microsoft.com/office/drawing/2014/main" id="{52E859FF-4175-CFD3-2EDD-D1757C9B3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3" y="453758"/>
            <a:ext cx="3463655" cy="27449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Content Placeholder 12">
            <a:extLst>
              <a:ext uri="{FF2B5EF4-FFF2-40B4-BE49-F238E27FC236}">
                <a16:creationId xmlns:a16="http://schemas.microsoft.com/office/drawing/2014/main" id="{42800569-8257-8A77-C347-767ACE7E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487" y="3874148"/>
            <a:ext cx="6994148" cy="2493401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End-to-End analysis of reviews from British Airways</a:t>
            </a:r>
          </a:p>
          <a:p>
            <a:pPr marL="0" indent="0">
              <a:buNone/>
            </a:pPr>
            <a:r>
              <a:rPr lang="en-US" sz="18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 reviews, no missing values, average review length of approximately 800 characters</a:t>
            </a:r>
            <a:endParaRPr lang="en-NG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reviews ranging from 200 to 1200 characters and some beyond 2,000 characters</a:t>
            </a:r>
            <a:endParaRPr lang="en-NG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higher number of negative reviews (&gt;500 negative sentiment – </a:t>
            </a:r>
            <a:r>
              <a:rPr lang="en-US" sz="1800" b="1" kern="10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54%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NG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/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reviews are slightly lower (&lt;500 positive sentiments – </a:t>
            </a:r>
            <a:r>
              <a:rPr lang="en-US" sz="1800" b="1" kern="10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41%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NG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small portion of neutral reviews (&lt;50 neutral sentiments – </a:t>
            </a:r>
            <a:r>
              <a:rPr lang="en-US" sz="1800" b="1" kern="10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2%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NG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4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wordcloud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showing frequency of words in the dataset</a:t>
            </a:r>
          </a:p>
          <a:p>
            <a:pPr marL="342900" lvl="0" indent="-342900">
              <a:buAutoNum type="arabicPeriod" startAt="4"/>
            </a:pPr>
            <a:r>
              <a:rPr lang="en-US" sz="18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to </a:t>
            </a:r>
            <a:r>
              <a:rPr lang="en-US" sz="1800" b="1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18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full analysis: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GITHUB</a:t>
            </a:r>
            <a:r>
              <a:rPr lang="en-NG" sz="1200" dirty="0">
                <a:effectLst/>
              </a:rPr>
              <a:t> </a:t>
            </a:r>
            <a:endParaRPr lang="en-NG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B7C63-AE53-C6F9-D58D-BF1FE1149945}"/>
              </a:ext>
            </a:extLst>
          </p:cNvPr>
          <p:cNvSpPr txBox="1"/>
          <p:nvPr/>
        </p:nvSpPr>
        <p:spPr>
          <a:xfrm>
            <a:off x="1183340" y="3105668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Distribution of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9AACA-2017-3568-B015-09DED3E9E427}"/>
              </a:ext>
            </a:extLst>
          </p:cNvPr>
          <p:cNvSpPr txBox="1"/>
          <p:nvPr/>
        </p:nvSpPr>
        <p:spPr>
          <a:xfrm>
            <a:off x="8794024" y="2861234"/>
            <a:ext cx="235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Wordcloud of Customer of Reviews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5954E-40AF-320B-9327-D2E16966663A}"/>
              </a:ext>
            </a:extLst>
          </p:cNvPr>
          <p:cNvSpPr txBox="1"/>
          <p:nvPr/>
        </p:nvSpPr>
        <p:spPr>
          <a:xfrm>
            <a:off x="4386071" y="2988935"/>
            <a:ext cx="349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b="1" dirty="0"/>
              <a:t>Distribution of characters in 1000 reviews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1" y="3955874"/>
            <a:ext cx="2981548" cy="1482651"/>
          </a:xfrm>
        </p:spPr>
        <p:txBody>
          <a:bodyPr anchor="ctr"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SUMMARY OF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123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Reviews</vt:lpstr>
      <vt:lpstr>SUMMARY OF 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Ameti'obong Usifoh</cp:lastModifiedBy>
  <cp:revision>3</cp:revision>
  <dcterms:created xsi:type="dcterms:W3CDTF">2022-12-06T11:13:27Z</dcterms:created>
  <dcterms:modified xsi:type="dcterms:W3CDTF">2023-10-17T15:34:36Z</dcterms:modified>
</cp:coreProperties>
</file>