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32"/>
  </p:notesMasterIdLst>
  <p:sldIdLst>
    <p:sldId id="256" r:id="rId2"/>
    <p:sldId id="259" r:id="rId3"/>
    <p:sldId id="258" r:id="rId4"/>
    <p:sldId id="260" r:id="rId5"/>
    <p:sldId id="261" r:id="rId6"/>
    <p:sldId id="289" r:id="rId7"/>
    <p:sldId id="263" r:id="rId8"/>
    <p:sldId id="262" r:id="rId9"/>
    <p:sldId id="264" r:id="rId10"/>
    <p:sldId id="293" r:id="rId11"/>
    <p:sldId id="291" r:id="rId12"/>
    <p:sldId id="294" r:id="rId13"/>
    <p:sldId id="265" r:id="rId14"/>
    <p:sldId id="266" r:id="rId15"/>
    <p:sldId id="295" r:id="rId16"/>
    <p:sldId id="296" r:id="rId17"/>
    <p:sldId id="297" r:id="rId18"/>
    <p:sldId id="298" r:id="rId19"/>
    <p:sldId id="310" r:id="rId20"/>
    <p:sldId id="299" r:id="rId21"/>
    <p:sldId id="301" r:id="rId22"/>
    <p:sldId id="303" r:id="rId23"/>
    <p:sldId id="302" r:id="rId24"/>
    <p:sldId id="304" r:id="rId25"/>
    <p:sldId id="300" r:id="rId26"/>
    <p:sldId id="305" r:id="rId27"/>
    <p:sldId id="307" r:id="rId28"/>
    <p:sldId id="308" r:id="rId29"/>
    <p:sldId id="309" r:id="rId30"/>
    <p:sldId id="276" r:id="rId31"/>
  </p:sldIdLst>
  <p:sldSz cx="9144000" cy="5143500" type="screen16x9"/>
  <p:notesSz cx="6858000" cy="9144000"/>
  <p:embeddedFontLst>
    <p:embeddedFont>
      <p:font typeface="Anaheim" panose="020B0604020202020204" charset="0"/>
      <p:regular r:id="rId33"/>
      <p:bold r:id="rId34"/>
    </p:embeddedFont>
    <p:embeddedFont>
      <p:font typeface="Bebas Neue" panose="020B0606020202050201" pitchFamily="34" charset="0"/>
      <p:regular r:id="rId35"/>
    </p:embeddedFont>
    <p:embeddedFont>
      <p:font typeface="Nunito Light" pitchFamily="2" charset="0"/>
      <p:regular r:id="rId36"/>
      <p:italic r:id="rId37"/>
    </p:embeddedFont>
    <p:embeddedFont>
      <p:font typeface="Open Sans" panose="020B0606030504020204" pitchFamily="34" charset="0"/>
      <p:regular r:id="rId38"/>
      <p:bold r:id="rId39"/>
      <p:italic r:id="rId40"/>
      <p:boldItalic r:id="rId41"/>
    </p:embeddedFont>
    <p:embeddedFont>
      <p:font typeface="Poppins" panose="00000500000000000000" pitchFamily="2" charset="0"/>
      <p:regular r:id="rId42"/>
      <p:bold r:id="rId43"/>
      <p:italic r:id="rId44"/>
      <p:boldItalic r:id="rId45"/>
    </p:embeddedFont>
    <p:embeddedFont>
      <p:font typeface="Work Sans" pitchFamily="2" charset="0"/>
      <p:regular r:id="rId46"/>
      <p:bold r:id="rId47"/>
      <p:italic r:id="rId48"/>
      <p:boldItalic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BDCA5EE-60B2-4857-B69E-0AD2BFFFF5EE}">
  <a:tblStyle styleId="{ABDCA5EE-60B2-4857-B69E-0AD2BFFFF5E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42F229B-FBD6-4FC5-9BBF-14653EE82A0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schemas.openxmlformats.org/officeDocument/2006/relationships/font" Target="fonts/font15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font" Target="fonts/font13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2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font" Target="fonts/font11.fntdata"/><Relationship Id="rId48" Type="http://schemas.openxmlformats.org/officeDocument/2006/relationships/font" Target="fonts/font16.fntdata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font" Target="fonts/font14.fntdata"/><Relationship Id="rId20" Type="http://schemas.openxmlformats.org/officeDocument/2006/relationships/slide" Target="slides/slide19.xml"/><Relationship Id="rId41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49" Type="http://schemas.openxmlformats.org/officeDocument/2006/relationships/font" Target="fonts/font1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21ea6f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21ea6f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3">
          <a:extLst>
            <a:ext uri="{FF2B5EF4-FFF2-40B4-BE49-F238E27FC236}">
              <a16:creationId xmlns:a16="http://schemas.microsoft.com/office/drawing/2014/main" id="{CF08D10C-09E9-DF7B-3B98-F253B9A2AC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g184d99d1a72_0_2:notes">
            <a:extLst>
              <a:ext uri="{FF2B5EF4-FFF2-40B4-BE49-F238E27FC236}">
                <a16:creationId xmlns:a16="http://schemas.microsoft.com/office/drawing/2014/main" id="{219961D6-87D2-053D-B186-81142208A34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5" name="Google Shape;925;g184d99d1a72_0_2:notes">
            <a:extLst>
              <a:ext uri="{FF2B5EF4-FFF2-40B4-BE49-F238E27FC236}">
                <a16:creationId xmlns:a16="http://schemas.microsoft.com/office/drawing/2014/main" id="{97C8F193-E2CE-BF24-35F3-7C689038875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58094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3">
          <a:extLst>
            <a:ext uri="{FF2B5EF4-FFF2-40B4-BE49-F238E27FC236}">
              <a16:creationId xmlns:a16="http://schemas.microsoft.com/office/drawing/2014/main" id="{ECE102A7-C598-7EDE-66A6-4692260ABE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g184d99d1a72_0_2:notes">
            <a:extLst>
              <a:ext uri="{FF2B5EF4-FFF2-40B4-BE49-F238E27FC236}">
                <a16:creationId xmlns:a16="http://schemas.microsoft.com/office/drawing/2014/main" id="{EE922391-2297-F103-4B53-3B0C74AC8C3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5" name="Google Shape;925;g184d99d1a72_0_2:notes">
            <a:extLst>
              <a:ext uri="{FF2B5EF4-FFF2-40B4-BE49-F238E27FC236}">
                <a16:creationId xmlns:a16="http://schemas.microsoft.com/office/drawing/2014/main" id="{CE683B0F-68A8-09D4-D144-B7636B5CD09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0334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9">
          <a:extLst>
            <a:ext uri="{FF2B5EF4-FFF2-40B4-BE49-F238E27FC236}">
              <a16:creationId xmlns:a16="http://schemas.microsoft.com/office/drawing/2014/main" id="{D218E453-92CD-030C-3EA2-54E00FC2A9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54dda1946d_6_308:notes">
            <a:extLst>
              <a:ext uri="{FF2B5EF4-FFF2-40B4-BE49-F238E27FC236}">
                <a16:creationId xmlns:a16="http://schemas.microsoft.com/office/drawing/2014/main" id="{CBB795C1-143F-6CF0-F5B1-8BFD032CED5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g54dda1946d_6_308:notes">
            <a:extLst>
              <a:ext uri="{FF2B5EF4-FFF2-40B4-BE49-F238E27FC236}">
                <a16:creationId xmlns:a16="http://schemas.microsoft.com/office/drawing/2014/main" id="{77A67218-436D-242F-5B89-3C50FF2FCFC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20201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2" name="Google Shape;942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g184d99d1a72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2" name="Google Shape;1102;g184d99d1a72_0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0">
          <a:extLst>
            <a:ext uri="{FF2B5EF4-FFF2-40B4-BE49-F238E27FC236}">
              <a16:creationId xmlns:a16="http://schemas.microsoft.com/office/drawing/2014/main" id="{E7685735-655E-DA2A-1EFD-BAE5037467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g184d99d1a72_0_242:notes">
            <a:extLst>
              <a:ext uri="{FF2B5EF4-FFF2-40B4-BE49-F238E27FC236}">
                <a16:creationId xmlns:a16="http://schemas.microsoft.com/office/drawing/2014/main" id="{45C8AEDB-4C70-309A-92A8-E7837AB8437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2" name="Google Shape;1102;g184d99d1a72_0_242:notes">
            <a:extLst>
              <a:ext uri="{FF2B5EF4-FFF2-40B4-BE49-F238E27FC236}">
                <a16:creationId xmlns:a16="http://schemas.microsoft.com/office/drawing/2014/main" id="{07420335-925B-B63F-E9F2-C4EA26F791E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52791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0">
          <a:extLst>
            <a:ext uri="{FF2B5EF4-FFF2-40B4-BE49-F238E27FC236}">
              <a16:creationId xmlns:a16="http://schemas.microsoft.com/office/drawing/2014/main" id="{FB443E08-4A03-FB2C-6BBF-4FEE2A2DF9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g184d99d1a72_0_242:notes">
            <a:extLst>
              <a:ext uri="{FF2B5EF4-FFF2-40B4-BE49-F238E27FC236}">
                <a16:creationId xmlns:a16="http://schemas.microsoft.com/office/drawing/2014/main" id="{594EAABC-2C08-8753-19F9-606C61D0647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2" name="Google Shape;1102;g184d99d1a72_0_242:notes">
            <a:extLst>
              <a:ext uri="{FF2B5EF4-FFF2-40B4-BE49-F238E27FC236}">
                <a16:creationId xmlns:a16="http://schemas.microsoft.com/office/drawing/2014/main" id="{A735FDE1-31DA-6168-135D-8CD0AB976F7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72905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0">
          <a:extLst>
            <a:ext uri="{FF2B5EF4-FFF2-40B4-BE49-F238E27FC236}">
              <a16:creationId xmlns:a16="http://schemas.microsoft.com/office/drawing/2014/main" id="{12C80C43-D5F5-625A-3F09-C50510EE15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g184d99d1a72_0_242:notes">
            <a:extLst>
              <a:ext uri="{FF2B5EF4-FFF2-40B4-BE49-F238E27FC236}">
                <a16:creationId xmlns:a16="http://schemas.microsoft.com/office/drawing/2014/main" id="{20CCD431-20F3-826A-3689-E18ECBA6A91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2" name="Google Shape;1102;g184d99d1a72_0_242:notes">
            <a:extLst>
              <a:ext uri="{FF2B5EF4-FFF2-40B4-BE49-F238E27FC236}">
                <a16:creationId xmlns:a16="http://schemas.microsoft.com/office/drawing/2014/main" id="{2C70670F-131D-5AD7-A43C-CCCA86CB7C0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70947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0">
          <a:extLst>
            <a:ext uri="{FF2B5EF4-FFF2-40B4-BE49-F238E27FC236}">
              <a16:creationId xmlns:a16="http://schemas.microsoft.com/office/drawing/2014/main" id="{E127F568-6678-40B8-C442-983FD4FB24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g184d99d1a72_0_242:notes">
            <a:extLst>
              <a:ext uri="{FF2B5EF4-FFF2-40B4-BE49-F238E27FC236}">
                <a16:creationId xmlns:a16="http://schemas.microsoft.com/office/drawing/2014/main" id="{051FD7DF-0F58-5AFD-522E-411615E499B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2" name="Google Shape;1102;g184d99d1a72_0_242:notes">
            <a:extLst>
              <a:ext uri="{FF2B5EF4-FFF2-40B4-BE49-F238E27FC236}">
                <a16:creationId xmlns:a16="http://schemas.microsoft.com/office/drawing/2014/main" id="{7A3666F2-5B52-0B5E-F7A7-E6603F315C7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03389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0">
          <a:extLst>
            <a:ext uri="{FF2B5EF4-FFF2-40B4-BE49-F238E27FC236}">
              <a16:creationId xmlns:a16="http://schemas.microsoft.com/office/drawing/2014/main" id="{3EC1D51A-2F22-B411-B1B2-85B52A5495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g184d99d1a72_0_242:notes">
            <a:extLst>
              <a:ext uri="{FF2B5EF4-FFF2-40B4-BE49-F238E27FC236}">
                <a16:creationId xmlns:a16="http://schemas.microsoft.com/office/drawing/2014/main" id="{52467630-50B0-0058-DDB3-915DE8F00AE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2" name="Google Shape;1102;g184d99d1a72_0_242:notes">
            <a:extLst>
              <a:ext uri="{FF2B5EF4-FFF2-40B4-BE49-F238E27FC236}">
                <a16:creationId xmlns:a16="http://schemas.microsoft.com/office/drawing/2014/main" id="{462364DD-70CC-69BC-2573-FA01588BC8F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22795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9">
          <a:extLst>
            <a:ext uri="{FF2B5EF4-FFF2-40B4-BE49-F238E27FC236}">
              <a16:creationId xmlns:a16="http://schemas.microsoft.com/office/drawing/2014/main" id="{59341136-37DC-B3C7-51B5-2995BBCC0E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54dda1946d_6_308:notes">
            <a:extLst>
              <a:ext uri="{FF2B5EF4-FFF2-40B4-BE49-F238E27FC236}">
                <a16:creationId xmlns:a16="http://schemas.microsoft.com/office/drawing/2014/main" id="{E9EC6339-D075-D3AA-8CC3-B030A11E064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g54dda1946d_6_308:notes">
            <a:extLst>
              <a:ext uri="{FF2B5EF4-FFF2-40B4-BE49-F238E27FC236}">
                <a16:creationId xmlns:a16="http://schemas.microsoft.com/office/drawing/2014/main" id="{554F647D-366E-0CE2-CAA1-2360C106C20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34773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3">
          <a:extLst>
            <a:ext uri="{FF2B5EF4-FFF2-40B4-BE49-F238E27FC236}">
              <a16:creationId xmlns:a16="http://schemas.microsoft.com/office/drawing/2014/main" id="{EA14AE34-B2D1-8DBB-7D95-3D7E58535F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g184d99d1a72_0_2:notes">
            <a:extLst>
              <a:ext uri="{FF2B5EF4-FFF2-40B4-BE49-F238E27FC236}">
                <a16:creationId xmlns:a16="http://schemas.microsoft.com/office/drawing/2014/main" id="{F2F411CF-0010-9EEF-CF94-9F318FDEC38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5" name="Google Shape;925;g184d99d1a72_0_2:notes">
            <a:extLst>
              <a:ext uri="{FF2B5EF4-FFF2-40B4-BE49-F238E27FC236}">
                <a16:creationId xmlns:a16="http://schemas.microsoft.com/office/drawing/2014/main" id="{545409DC-5B18-AD02-980D-F72AC02D859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22725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0">
          <a:extLst>
            <a:ext uri="{FF2B5EF4-FFF2-40B4-BE49-F238E27FC236}">
              <a16:creationId xmlns:a16="http://schemas.microsoft.com/office/drawing/2014/main" id="{57BDD949-AC7D-8257-BDF7-F62F84FF06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g184d99d1a72_0_242:notes">
            <a:extLst>
              <a:ext uri="{FF2B5EF4-FFF2-40B4-BE49-F238E27FC236}">
                <a16:creationId xmlns:a16="http://schemas.microsoft.com/office/drawing/2014/main" id="{1379D63F-5DF3-DA8D-E98A-A3A121E1F67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2" name="Google Shape;1102;g184d99d1a72_0_242:notes">
            <a:extLst>
              <a:ext uri="{FF2B5EF4-FFF2-40B4-BE49-F238E27FC236}">
                <a16:creationId xmlns:a16="http://schemas.microsoft.com/office/drawing/2014/main" id="{3AD30A0B-793A-7AE1-14FC-408BAA90BAF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13940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3">
          <a:extLst>
            <a:ext uri="{FF2B5EF4-FFF2-40B4-BE49-F238E27FC236}">
              <a16:creationId xmlns:a16="http://schemas.microsoft.com/office/drawing/2014/main" id="{6673CD43-775E-7783-6969-9C7206597B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g184d99d1a72_0_2:notes">
            <a:extLst>
              <a:ext uri="{FF2B5EF4-FFF2-40B4-BE49-F238E27FC236}">
                <a16:creationId xmlns:a16="http://schemas.microsoft.com/office/drawing/2014/main" id="{51A26701-E9DF-E239-E796-E02DD7F9F95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5" name="Google Shape;925;g184d99d1a72_0_2:notes">
            <a:extLst>
              <a:ext uri="{FF2B5EF4-FFF2-40B4-BE49-F238E27FC236}">
                <a16:creationId xmlns:a16="http://schemas.microsoft.com/office/drawing/2014/main" id="{2D8F1364-70B5-1302-E149-9F4BB6C2DD3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38074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0">
          <a:extLst>
            <a:ext uri="{FF2B5EF4-FFF2-40B4-BE49-F238E27FC236}">
              <a16:creationId xmlns:a16="http://schemas.microsoft.com/office/drawing/2014/main" id="{2C2FC197-4A7D-28F5-5BFD-996B1520FB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g184d99d1a72_0_242:notes">
            <a:extLst>
              <a:ext uri="{FF2B5EF4-FFF2-40B4-BE49-F238E27FC236}">
                <a16:creationId xmlns:a16="http://schemas.microsoft.com/office/drawing/2014/main" id="{3D9A0927-457A-0E2A-9BC9-6A1F70D087A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2" name="Google Shape;1102;g184d99d1a72_0_242:notes">
            <a:extLst>
              <a:ext uri="{FF2B5EF4-FFF2-40B4-BE49-F238E27FC236}">
                <a16:creationId xmlns:a16="http://schemas.microsoft.com/office/drawing/2014/main" id="{FB00AACF-DF3A-0CDE-0D9E-16E8D6BA041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5387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9">
          <a:extLst>
            <a:ext uri="{FF2B5EF4-FFF2-40B4-BE49-F238E27FC236}">
              <a16:creationId xmlns:a16="http://schemas.microsoft.com/office/drawing/2014/main" id="{C18F9320-FF9D-E372-EF2C-80B0C1EDED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54dda1946d_6_308:notes">
            <a:extLst>
              <a:ext uri="{FF2B5EF4-FFF2-40B4-BE49-F238E27FC236}">
                <a16:creationId xmlns:a16="http://schemas.microsoft.com/office/drawing/2014/main" id="{96737989-1631-CA9E-FE14-A1939AA8F08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g54dda1946d_6_308:notes">
            <a:extLst>
              <a:ext uri="{FF2B5EF4-FFF2-40B4-BE49-F238E27FC236}">
                <a16:creationId xmlns:a16="http://schemas.microsoft.com/office/drawing/2014/main" id="{771AE6C7-B842-0718-A4CA-16A3A4361BC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132038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3">
          <a:extLst>
            <a:ext uri="{FF2B5EF4-FFF2-40B4-BE49-F238E27FC236}">
              <a16:creationId xmlns:a16="http://schemas.microsoft.com/office/drawing/2014/main" id="{A0697982-965B-D5D4-BECF-CEFA25B520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g184d99d1a72_0_2:notes">
            <a:extLst>
              <a:ext uri="{FF2B5EF4-FFF2-40B4-BE49-F238E27FC236}">
                <a16:creationId xmlns:a16="http://schemas.microsoft.com/office/drawing/2014/main" id="{80FF3115-EBC0-89BC-D547-4EED06C7735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5" name="Google Shape;925;g184d99d1a72_0_2:notes">
            <a:extLst>
              <a:ext uri="{FF2B5EF4-FFF2-40B4-BE49-F238E27FC236}">
                <a16:creationId xmlns:a16="http://schemas.microsoft.com/office/drawing/2014/main" id="{351F3815-2050-A8E6-3386-475470D7CE6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14911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3">
          <a:extLst>
            <a:ext uri="{FF2B5EF4-FFF2-40B4-BE49-F238E27FC236}">
              <a16:creationId xmlns:a16="http://schemas.microsoft.com/office/drawing/2014/main" id="{95533448-015F-27FC-0296-FD8CFF2CC6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g184d99d1a72_0_2:notes">
            <a:extLst>
              <a:ext uri="{FF2B5EF4-FFF2-40B4-BE49-F238E27FC236}">
                <a16:creationId xmlns:a16="http://schemas.microsoft.com/office/drawing/2014/main" id="{D6392EEE-0F64-FF19-BBAE-19584D83D19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5" name="Google Shape;925;g184d99d1a72_0_2:notes">
            <a:extLst>
              <a:ext uri="{FF2B5EF4-FFF2-40B4-BE49-F238E27FC236}">
                <a16:creationId xmlns:a16="http://schemas.microsoft.com/office/drawing/2014/main" id="{A93D55D8-4E77-6B0D-35C0-4835F7767E2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264669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3">
          <a:extLst>
            <a:ext uri="{FF2B5EF4-FFF2-40B4-BE49-F238E27FC236}">
              <a16:creationId xmlns:a16="http://schemas.microsoft.com/office/drawing/2014/main" id="{8450DF6E-0D9E-0586-FBCA-8D59B61707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g184d99d1a72_0_2:notes">
            <a:extLst>
              <a:ext uri="{FF2B5EF4-FFF2-40B4-BE49-F238E27FC236}">
                <a16:creationId xmlns:a16="http://schemas.microsoft.com/office/drawing/2014/main" id="{4CB069F2-41AC-95DF-44E7-A70B5D57A09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5" name="Google Shape;925;g184d99d1a72_0_2:notes">
            <a:extLst>
              <a:ext uri="{FF2B5EF4-FFF2-40B4-BE49-F238E27FC236}">
                <a16:creationId xmlns:a16="http://schemas.microsoft.com/office/drawing/2014/main" id="{7C5879B0-7671-B4C3-AACC-81CC4696994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007280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3">
          <a:extLst>
            <a:ext uri="{FF2B5EF4-FFF2-40B4-BE49-F238E27FC236}">
              <a16:creationId xmlns:a16="http://schemas.microsoft.com/office/drawing/2014/main" id="{648081FE-FF58-0FF6-20A1-2396792E8E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g184d99d1a72_0_2:notes">
            <a:extLst>
              <a:ext uri="{FF2B5EF4-FFF2-40B4-BE49-F238E27FC236}">
                <a16:creationId xmlns:a16="http://schemas.microsoft.com/office/drawing/2014/main" id="{F2C19240-83E9-FA8E-ED80-19CB50C4AE5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5" name="Google Shape;925;g184d99d1a72_0_2:notes">
            <a:extLst>
              <a:ext uri="{FF2B5EF4-FFF2-40B4-BE49-F238E27FC236}">
                <a16:creationId xmlns:a16="http://schemas.microsoft.com/office/drawing/2014/main" id="{979A7C2A-2B6A-C1C2-D9AA-AE3EBC5595E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10797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0" name="Google Shape;1450;gd44c0c1fca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1" name="Google Shape;1451;gd44c0c1fca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6" name="Google Shape;886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9">
          <a:extLst>
            <a:ext uri="{FF2B5EF4-FFF2-40B4-BE49-F238E27FC236}">
              <a16:creationId xmlns:a16="http://schemas.microsoft.com/office/drawing/2014/main" id="{D5A0FD6A-0DC4-E8C0-7A83-9766DAEF75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54dda1946d_6_308:notes">
            <a:extLst>
              <a:ext uri="{FF2B5EF4-FFF2-40B4-BE49-F238E27FC236}">
                <a16:creationId xmlns:a16="http://schemas.microsoft.com/office/drawing/2014/main" id="{4F335F8B-FF81-696A-DBAF-C44B629BD1A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g54dda1946d_6_308:notes">
            <a:extLst>
              <a:ext uri="{FF2B5EF4-FFF2-40B4-BE49-F238E27FC236}">
                <a16:creationId xmlns:a16="http://schemas.microsoft.com/office/drawing/2014/main" id="{914862DC-19D6-C471-3234-78CD7BB0EB5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40437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8" name="Google Shape;898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g184d99d1a7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5" name="Google Shape;925;g184d99d1a7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5800" y="643325"/>
            <a:ext cx="7712400" cy="160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7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982850" y="2263675"/>
            <a:ext cx="4867200" cy="4146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 idx="2" hasCustomPrompt="1"/>
          </p:nvPr>
        </p:nvSpPr>
        <p:spPr>
          <a:xfrm>
            <a:off x="1810200" y="1635958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3" hasCustomPrompt="1"/>
          </p:nvPr>
        </p:nvSpPr>
        <p:spPr>
          <a:xfrm>
            <a:off x="3007400" y="323129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 idx="4" hasCustomPrompt="1"/>
          </p:nvPr>
        </p:nvSpPr>
        <p:spPr>
          <a:xfrm>
            <a:off x="4204675" y="1635958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5" hasCustomPrompt="1"/>
          </p:nvPr>
        </p:nvSpPr>
        <p:spPr>
          <a:xfrm>
            <a:off x="5401852" y="323129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 idx="6" hasCustomPrompt="1"/>
          </p:nvPr>
        </p:nvSpPr>
        <p:spPr>
          <a:xfrm>
            <a:off x="6599150" y="1635958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"/>
          </p:nvPr>
        </p:nvSpPr>
        <p:spPr>
          <a:xfrm>
            <a:off x="1024800" y="2169775"/>
            <a:ext cx="2305500" cy="82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7"/>
          </p:nvPr>
        </p:nvSpPr>
        <p:spPr>
          <a:xfrm>
            <a:off x="3419275" y="2169775"/>
            <a:ext cx="2305500" cy="82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8"/>
          </p:nvPr>
        </p:nvSpPr>
        <p:spPr>
          <a:xfrm>
            <a:off x="5813750" y="2169775"/>
            <a:ext cx="2305500" cy="82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9"/>
          </p:nvPr>
        </p:nvSpPr>
        <p:spPr>
          <a:xfrm>
            <a:off x="2222000" y="3781100"/>
            <a:ext cx="2305500" cy="82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3"/>
          </p:nvPr>
        </p:nvSpPr>
        <p:spPr>
          <a:xfrm>
            <a:off x="4616475" y="3781100"/>
            <a:ext cx="2305500" cy="82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ubTitle" idx="1"/>
          </p:nvPr>
        </p:nvSpPr>
        <p:spPr>
          <a:xfrm>
            <a:off x="865625" y="2361250"/>
            <a:ext cx="2309700" cy="16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ubTitle" idx="2"/>
          </p:nvPr>
        </p:nvSpPr>
        <p:spPr>
          <a:xfrm>
            <a:off x="3417195" y="2361250"/>
            <a:ext cx="2309700" cy="16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subTitle" idx="3"/>
          </p:nvPr>
        </p:nvSpPr>
        <p:spPr>
          <a:xfrm>
            <a:off x="5968771" y="2361250"/>
            <a:ext cx="2309700" cy="16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subTitle" idx="4"/>
          </p:nvPr>
        </p:nvSpPr>
        <p:spPr>
          <a:xfrm>
            <a:off x="865625" y="1626200"/>
            <a:ext cx="2309700" cy="82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subTitle" idx="5"/>
          </p:nvPr>
        </p:nvSpPr>
        <p:spPr>
          <a:xfrm>
            <a:off x="3417194" y="1626200"/>
            <a:ext cx="2309700" cy="82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subTitle" idx="6"/>
          </p:nvPr>
        </p:nvSpPr>
        <p:spPr>
          <a:xfrm>
            <a:off x="5968764" y="1626200"/>
            <a:ext cx="2309700" cy="82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subTitle" idx="1"/>
          </p:nvPr>
        </p:nvSpPr>
        <p:spPr>
          <a:xfrm>
            <a:off x="1156788" y="1857175"/>
            <a:ext cx="3262800" cy="10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subTitle" idx="2"/>
          </p:nvPr>
        </p:nvSpPr>
        <p:spPr>
          <a:xfrm>
            <a:off x="4724413" y="1857175"/>
            <a:ext cx="3262800" cy="10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ubTitle" idx="3"/>
          </p:nvPr>
        </p:nvSpPr>
        <p:spPr>
          <a:xfrm>
            <a:off x="1156788" y="3349104"/>
            <a:ext cx="3262800" cy="10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subTitle" idx="4"/>
          </p:nvPr>
        </p:nvSpPr>
        <p:spPr>
          <a:xfrm>
            <a:off x="4724413" y="3349104"/>
            <a:ext cx="3262800" cy="10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subTitle" idx="5"/>
          </p:nvPr>
        </p:nvSpPr>
        <p:spPr>
          <a:xfrm>
            <a:off x="1156787" y="1565850"/>
            <a:ext cx="32628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subTitle" idx="6"/>
          </p:nvPr>
        </p:nvSpPr>
        <p:spPr>
          <a:xfrm>
            <a:off x="1156787" y="3055075"/>
            <a:ext cx="32628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subTitle" idx="7"/>
          </p:nvPr>
        </p:nvSpPr>
        <p:spPr>
          <a:xfrm>
            <a:off x="4724391" y="1565850"/>
            <a:ext cx="32628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subTitle" idx="8"/>
          </p:nvPr>
        </p:nvSpPr>
        <p:spPr>
          <a:xfrm>
            <a:off x="4724391" y="3055075"/>
            <a:ext cx="32628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5" name="Google Shape;95;p18"/>
          <p:cNvSpPr/>
          <p:nvPr/>
        </p:nvSpPr>
        <p:spPr>
          <a:xfrm>
            <a:off x="178658" y="4708562"/>
            <a:ext cx="1709844" cy="331981"/>
          </a:xfrm>
          <a:custGeom>
            <a:avLst/>
            <a:gdLst/>
            <a:ahLst/>
            <a:cxnLst/>
            <a:rect l="l" t="t" r="r" b="b"/>
            <a:pathLst>
              <a:path w="28863" h="5604" extrusionOk="0">
                <a:moveTo>
                  <a:pt x="8696" y="1"/>
                </a:moveTo>
                <a:cubicBezTo>
                  <a:pt x="8218" y="1"/>
                  <a:pt x="7710" y="104"/>
                  <a:pt x="7163" y="261"/>
                </a:cubicBezTo>
                <a:cubicBezTo>
                  <a:pt x="5679" y="591"/>
                  <a:pt x="4145" y="1432"/>
                  <a:pt x="3964" y="2784"/>
                </a:cubicBezTo>
                <a:cubicBezTo>
                  <a:pt x="3632" y="2596"/>
                  <a:pt x="3283" y="2513"/>
                  <a:pt x="2941" y="2513"/>
                </a:cubicBezTo>
                <a:cubicBezTo>
                  <a:pt x="1395" y="2513"/>
                  <a:pt x="1" y="4213"/>
                  <a:pt x="1095" y="5604"/>
                </a:cubicBezTo>
                <a:lnTo>
                  <a:pt x="28863" y="5439"/>
                </a:lnTo>
                <a:cubicBezTo>
                  <a:pt x="27818" y="4518"/>
                  <a:pt x="25158" y="2415"/>
                  <a:pt x="23384" y="2415"/>
                </a:cubicBezTo>
                <a:cubicBezTo>
                  <a:pt x="22807" y="2415"/>
                  <a:pt x="22323" y="2638"/>
                  <a:pt x="22020" y="3196"/>
                </a:cubicBezTo>
                <a:cubicBezTo>
                  <a:pt x="20578" y="2264"/>
                  <a:pt x="18780" y="1089"/>
                  <a:pt x="17354" y="1089"/>
                </a:cubicBezTo>
                <a:cubicBezTo>
                  <a:pt x="16888" y="1089"/>
                  <a:pt x="16461" y="1214"/>
                  <a:pt x="16100" y="1515"/>
                </a:cubicBezTo>
                <a:cubicBezTo>
                  <a:pt x="15284" y="407"/>
                  <a:pt x="14159" y="98"/>
                  <a:pt x="13043" y="98"/>
                </a:cubicBezTo>
                <a:cubicBezTo>
                  <a:pt x="12897" y="98"/>
                  <a:pt x="12750" y="103"/>
                  <a:pt x="12604" y="113"/>
                </a:cubicBezTo>
                <a:cubicBezTo>
                  <a:pt x="11631" y="195"/>
                  <a:pt x="10856" y="30"/>
                  <a:pt x="10576" y="756"/>
                </a:cubicBezTo>
                <a:cubicBezTo>
                  <a:pt x="9988" y="206"/>
                  <a:pt x="9371" y="1"/>
                  <a:pt x="869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8"/>
          <p:cNvSpPr/>
          <p:nvPr/>
        </p:nvSpPr>
        <p:spPr>
          <a:xfrm>
            <a:off x="7030275" y="4742800"/>
            <a:ext cx="1833537" cy="263500"/>
          </a:xfrm>
          <a:custGeom>
            <a:avLst/>
            <a:gdLst/>
            <a:ahLst/>
            <a:cxnLst/>
            <a:rect l="l" t="t" r="r" b="b"/>
            <a:pathLst>
              <a:path w="30951" h="4448" extrusionOk="0">
                <a:moveTo>
                  <a:pt x="10374" y="1"/>
                </a:moveTo>
                <a:cubicBezTo>
                  <a:pt x="9167" y="1"/>
                  <a:pt x="8067" y="382"/>
                  <a:pt x="7750" y="1298"/>
                </a:cubicBezTo>
                <a:cubicBezTo>
                  <a:pt x="7035" y="904"/>
                  <a:pt x="6341" y="717"/>
                  <a:pt x="5666" y="717"/>
                </a:cubicBezTo>
                <a:cubicBezTo>
                  <a:pt x="4643" y="717"/>
                  <a:pt x="3664" y="1146"/>
                  <a:pt x="2721" y="1941"/>
                </a:cubicBezTo>
                <a:cubicBezTo>
                  <a:pt x="2160" y="2435"/>
                  <a:pt x="0" y="3540"/>
                  <a:pt x="676" y="4431"/>
                </a:cubicBezTo>
                <a:lnTo>
                  <a:pt x="30951" y="4447"/>
                </a:lnTo>
                <a:cubicBezTo>
                  <a:pt x="29945" y="3106"/>
                  <a:pt x="26113" y="1484"/>
                  <a:pt x="23847" y="1484"/>
                </a:cubicBezTo>
                <a:cubicBezTo>
                  <a:pt x="23104" y="1484"/>
                  <a:pt x="22530" y="1658"/>
                  <a:pt x="22277" y="2073"/>
                </a:cubicBezTo>
                <a:cubicBezTo>
                  <a:pt x="21063" y="1457"/>
                  <a:pt x="19533" y="1083"/>
                  <a:pt x="18225" y="1083"/>
                </a:cubicBezTo>
                <a:cubicBezTo>
                  <a:pt x="16975" y="1083"/>
                  <a:pt x="15928" y="1424"/>
                  <a:pt x="15550" y="2221"/>
                </a:cubicBezTo>
                <a:cubicBezTo>
                  <a:pt x="14692" y="1413"/>
                  <a:pt x="13406" y="589"/>
                  <a:pt x="12037" y="226"/>
                </a:cubicBezTo>
                <a:cubicBezTo>
                  <a:pt x="11504" y="81"/>
                  <a:pt x="10928" y="1"/>
                  <a:pt x="1037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8"/>
          <p:cNvSpPr/>
          <p:nvPr/>
        </p:nvSpPr>
        <p:spPr>
          <a:xfrm>
            <a:off x="4545708" y="87753"/>
            <a:ext cx="1709844" cy="331981"/>
          </a:xfrm>
          <a:custGeom>
            <a:avLst/>
            <a:gdLst/>
            <a:ahLst/>
            <a:cxnLst/>
            <a:rect l="l" t="t" r="r" b="b"/>
            <a:pathLst>
              <a:path w="28863" h="5604" extrusionOk="0">
                <a:moveTo>
                  <a:pt x="8696" y="1"/>
                </a:moveTo>
                <a:cubicBezTo>
                  <a:pt x="8218" y="1"/>
                  <a:pt x="7710" y="104"/>
                  <a:pt x="7163" y="261"/>
                </a:cubicBezTo>
                <a:cubicBezTo>
                  <a:pt x="5679" y="591"/>
                  <a:pt x="4145" y="1432"/>
                  <a:pt x="3964" y="2784"/>
                </a:cubicBezTo>
                <a:cubicBezTo>
                  <a:pt x="3632" y="2596"/>
                  <a:pt x="3283" y="2513"/>
                  <a:pt x="2941" y="2513"/>
                </a:cubicBezTo>
                <a:cubicBezTo>
                  <a:pt x="1395" y="2513"/>
                  <a:pt x="1" y="4213"/>
                  <a:pt x="1095" y="5604"/>
                </a:cubicBezTo>
                <a:lnTo>
                  <a:pt x="28863" y="5439"/>
                </a:lnTo>
                <a:cubicBezTo>
                  <a:pt x="27818" y="4518"/>
                  <a:pt x="25158" y="2415"/>
                  <a:pt x="23384" y="2415"/>
                </a:cubicBezTo>
                <a:cubicBezTo>
                  <a:pt x="22807" y="2415"/>
                  <a:pt x="22323" y="2638"/>
                  <a:pt x="22020" y="3196"/>
                </a:cubicBezTo>
                <a:cubicBezTo>
                  <a:pt x="20578" y="2264"/>
                  <a:pt x="18780" y="1089"/>
                  <a:pt x="17354" y="1089"/>
                </a:cubicBezTo>
                <a:cubicBezTo>
                  <a:pt x="16888" y="1089"/>
                  <a:pt x="16461" y="1214"/>
                  <a:pt x="16100" y="1515"/>
                </a:cubicBezTo>
                <a:cubicBezTo>
                  <a:pt x="15284" y="407"/>
                  <a:pt x="14159" y="98"/>
                  <a:pt x="13043" y="98"/>
                </a:cubicBezTo>
                <a:cubicBezTo>
                  <a:pt x="12897" y="98"/>
                  <a:pt x="12750" y="103"/>
                  <a:pt x="12604" y="113"/>
                </a:cubicBezTo>
                <a:cubicBezTo>
                  <a:pt x="11631" y="195"/>
                  <a:pt x="10856" y="30"/>
                  <a:pt x="10576" y="756"/>
                </a:cubicBezTo>
                <a:cubicBezTo>
                  <a:pt x="9988" y="206"/>
                  <a:pt x="9371" y="1"/>
                  <a:pt x="869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9"/>
          <p:cNvSpPr txBox="1">
            <a:spLocks noGrp="1"/>
          </p:cNvSpPr>
          <p:nvPr>
            <p:ph type="subTitle" idx="1"/>
          </p:nvPr>
        </p:nvSpPr>
        <p:spPr>
          <a:xfrm>
            <a:off x="719700" y="1776346"/>
            <a:ext cx="24036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9"/>
          <p:cNvSpPr txBox="1">
            <a:spLocks noGrp="1"/>
          </p:cNvSpPr>
          <p:nvPr>
            <p:ph type="subTitle" idx="2"/>
          </p:nvPr>
        </p:nvSpPr>
        <p:spPr>
          <a:xfrm>
            <a:off x="3370051" y="1776346"/>
            <a:ext cx="24036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subTitle" idx="3"/>
          </p:nvPr>
        </p:nvSpPr>
        <p:spPr>
          <a:xfrm>
            <a:off x="719700" y="3411050"/>
            <a:ext cx="24036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subTitle" idx="4"/>
          </p:nvPr>
        </p:nvSpPr>
        <p:spPr>
          <a:xfrm>
            <a:off x="3370038" y="3411050"/>
            <a:ext cx="24036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9"/>
          <p:cNvSpPr txBox="1">
            <a:spLocks noGrp="1"/>
          </p:cNvSpPr>
          <p:nvPr>
            <p:ph type="subTitle" idx="5"/>
          </p:nvPr>
        </p:nvSpPr>
        <p:spPr>
          <a:xfrm>
            <a:off x="6020403" y="1776346"/>
            <a:ext cx="24036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9"/>
          <p:cNvSpPr txBox="1">
            <a:spLocks noGrp="1"/>
          </p:cNvSpPr>
          <p:nvPr>
            <p:ph type="subTitle" idx="6"/>
          </p:nvPr>
        </p:nvSpPr>
        <p:spPr>
          <a:xfrm>
            <a:off x="6020403" y="3411050"/>
            <a:ext cx="24036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9"/>
          <p:cNvSpPr txBox="1">
            <a:spLocks noGrp="1"/>
          </p:cNvSpPr>
          <p:nvPr>
            <p:ph type="subTitle" idx="7"/>
          </p:nvPr>
        </p:nvSpPr>
        <p:spPr>
          <a:xfrm>
            <a:off x="724428" y="1486675"/>
            <a:ext cx="23946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7" name="Google Shape;107;p19"/>
          <p:cNvSpPr txBox="1">
            <a:spLocks noGrp="1"/>
          </p:cNvSpPr>
          <p:nvPr>
            <p:ph type="subTitle" idx="8"/>
          </p:nvPr>
        </p:nvSpPr>
        <p:spPr>
          <a:xfrm>
            <a:off x="3374762" y="1486675"/>
            <a:ext cx="23946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8" name="Google Shape;108;p19"/>
          <p:cNvSpPr txBox="1">
            <a:spLocks noGrp="1"/>
          </p:cNvSpPr>
          <p:nvPr>
            <p:ph type="subTitle" idx="9"/>
          </p:nvPr>
        </p:nvSpPr>
        <p:spPr>
          <a:xfrm>
            <a:off x="6025121" y="1486675"/>
            <a:ext cx="23946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9" name="Google Shape;109;p19"/>
          <p:cNvSpPr txBox="1">
            <a:spLocks noGrp="1"/>
          </p:cNvSpPr>
          <p:nvPr>
            <p:ph type="subTitle" idx="13"/>
          </p:nvPr>
        </p:nvSpPr>
        <p:spPr>
          <a:xfrm>
            <a:off x="724428" y="3118177"/>
            <a:ext cx="23946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0" name="Google Shape;110;p19"/>
          <p:cNvSpPr txBox="1">
            <a:spLocks noGrp="1"/>
          </p:cNvSpPr>
          <p:nvPr>
            <p:ph type="subTitle" idx="14"/>
          </p:nvPr>
        </p:nvSpPr>
        <p:spPr>
          <a:xfrm>
            <a:off x="3374762" y="3118177"/>
            <a:ext cx="23946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1" name="Google Shape;111;p19"/>
          <p:cNvSpPr txBox="1">
            <a:spLocks noGrp="1"/>
          </p:cNvSpPr>
          <p:nvPr>
            <p:ph type="subTitle" idx="15"/>
          </p:nvPr>
        </p:nvSpPr>
        <p:spPr>
          <a:xfrm>
            <a:off x="6025121" y="3118177"/>
            <a:ext cx="23946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2" name="Google Shape;112;p19"/>
          <p:cNvSpPr/>
          <p:nvPr/>
        </p:nvSpPr>
        <p:spPr>
          <a:xfrm>
            <a:off x="418338" y="101850"/>
            <a:ext cx="1833537" cy="263500"/>
          </a:xfrm>
          <a:custGeom>
            <a:avLst/>
            <a:gdLst/>
            <a:ahLst/>
            <a:cxnLst/>
            <a:rect l="l" t="t" r="r" b="b"/>
            <a:pathLst>
              <a:path w="30951" h="4448" extrusionOk="0">
                <a:moveTo>
                  <a:pt x="10374" y="1"/>
                </a:moveTo>
                <a:cubicBezTo>
                  <a:pt x="9167" y="1"/>
                  <a:pt x="8067" y="382"/>
                  <a:pt x="7750" y="1298"/>
                </a:cubicBezTo>
                <a:cubicBezTo>
                  <a:pt x="7035" y="904"/>
                  <a:pt x="6341" y="717"/>
                  <a:pt x="5666" y="717"/>
                </a:cubicBezTo>
                <a:cubicBezTo>
                  <a:pt x="4643" y="717"/>
                  <a:pt x="3664" y="1146"/>
                  <a:pt x="2721" y="1941"/>
                </a:cubicBezTo>
                <a:cubicBezTo>
                  <a:pt x="2160" y="2435"/>
                  <a:pt x="0" y="3540"/>
                  <a:pt x="676" y="4431"/>
                </a:cubicBezTo>
                <a:lnTo>
                  <a:pt x="30951" y="4447"/>
                </a:lnTo>
                <a:cubicBezTo>
                  <a:pt x="29945" y="3106"/>
                  <a:pt x="26113" y="1484"/>
                  <a:pt x="23847" y="1484"/>
                </a:cubicBezTo>
                <a:cubicBezTo>
                  <a:pt x="23104" y="1484"/>
                  <a:pt x="22530" y="1658"/>
                  <a:pt x="22277" y="2073"/>
                </a:cubicBezTo>
                <a:cubicBezTo>
                  <a:pt x="21063" y="1457"/>
                  <a:pt x="19533" y="1083"/>
                  <a:pt x="18225" y="1083"/>
                </a:cubicBezTo>
                <a:cubicBezTo>
                  <a:pt x="16975" y="1083"/>
                  <a:pt x="15928" y="1424"/>
                  <a:pt x="15550" y="2221"/>
                </a:cubicBezTo>
                <a:cubicBezTo>
                  <a:pt x="14692" y="1413"/>
                  <a:pt x="13406" y="589"/>
                  <a:pt x="12037" y="226"/>
                </a:cubicBezTo>
                <a:cubicBezTo>
                  <a:pt x="11504" y="81"/>
                  <a:pt x="10928" y="1"/>
                  <a:pt x="1037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9"/>
          <p:cNvSpPr/>
          <p:nvPr/>
        </p:nvSpPr>
        <p:spPr>
          <a:xfrm>
            <a:off x="7095158" y="4708562"/>
            <a:ext cx="1709844" cy="331981"/>
          </a:xfrm>
          <a:custGeom>
            <a:avLst/>
            <a:gdLst/>
            <a:ahLst/>
            <a:cxnLst/>
            <a:rect l="l" t="t" r="r" b="b"/>
            <a:pathLst>
              <a:path w="28863" h="5604" extrusionOk="0">
                <a:moveTo>
                  <a:pt x="8696" y="1"/>
                </a:moveTo>
                <a:cubicBezTo>
                  <a:pt x="8218" y="1"/>
                  <a:pt x="7710" y="104"/>
                  <a:pt x="7163" y="261"/>
                </a:cubicBezTo>
                <a:cubicBezTo>
                  <a:pt x="5679" y="591"/>
                  <a:pt x="4145" y="1432"/>
                  <a:pt x="3964" y="2784"/>
                </a:cubicBezTo>
                <a:cubicBezTo>
                  <a:pt x="3632" y="2596"/>
                  <a:pt x="3283" y="2513"/>
                  <a:pt x="2941" y="2513"/>
                </a:cubicBezTo>
                <a:cubicBezTo>
                  <a:pt x="1395" y="2513"/>
                  <a:pt x="1" y="4213"/>
                  <a:pt x="1095" y="5604"/>
                </a:cubicBezTo>
                <a:lnTo>
                  <a:pt x="28863" y="5439"/>
                </a:lnTo>
                <a:cubicBezTo>
                  <a:pt x="27818" y="4518"/>
                  <a:pt x="25158" y="2415"/>
                  <a:pt x="23384" y="2415"/>
                </a:cubicBezTo>
                <a:cubicBezTo>
                  <a:pt x="22807" y="2415"/>
                  <a:pt x="22323" y="2638"/>
                  <a:pt x="22020" y="3196"/>
                </a:cubicBezTo>
                <a:cubicBezTo>
                  <a:pt x="20578" y="2264"/>
                  <a:pt x="18780" y="1089"/>
                  <a:pt x="17354" y="1089"/>
                </a:cubicBezTo>
                <a:cubicBezTo>
                  <a:pt x="16888" y="1089"/>
                  <a:pt x="16461" y="1214"/>
                  <a:pt x="16100" y="1515"/>
                </a:cubicBezTo>
                <a:cubicBezTo>
                  <a:pt x="15284" y="407"/>
                  <a:pt x="14159" y="98"/>
                  <a:pt x="13043" y="98"/>
                </a:cubicBezTo>
                <a:cubicBezTo>
                  <a:pt x="12897" y="98"/>
                  <a:pt x="12750" y="103"/>
                  <a:pt x="12604" y="113"/>
                </a:cubicBezTo>
                <a:cubicBezTo>
                  <a:pt x="11631" y="195"/>
                  <a:pt x="10856" y="30"/>
                  <a:pt x="10576" y="756"/>
                </a:cubicBezTo>
                <a:cubicBezTo>
                  <a:pt x="9988" y="206"/>
                  <a:pt x="9371" y="1"/>
                  <a:pt x="869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/>
          <p:nvPr/>
        </p:nvSpPr>
        <p:spPr>
          <a:xfrm>
            <a:off x="178658" y="4708562"/>
            <a:ext cx="1709844" cy="331981"/>
          </a:xfrm>
          <a:custGeom>
            <a:avLst/>
            <a:gdLst/>
            <a:ahLst/>
            <a:cxnLst/>
            <a:rect l="l" t="t" r="r" b="b"/>
            <a:pathLst>
              <a:path w="28863" h="5604" extrusionOk="0">
                <a:moveTo>
                  <a:pt x="8696" y="1"/>
                </a:moveTo>
                <a:cubicBezTo>
                  <a:pt x="8218" y="1"/>
                  <a:pt x="7710" y="104"/>
                  <a:pt x="7163" y="261"/>
                </a:cubicBezTo>
                <a:cubicBezTo>
                  <a:pt x="5679" y="591"/>
                  <a:pt x="4145" y="1432"/>
                  <a:pt x="3964" y="2784"/>
                </a:cubicBezTo>
                <a:cubicBezTo>
                  <a:pt x="3632" y="2596"/>
                  <a:pt x="3283" y="2513"/>
                  <a:pt x="2941" y="2513"/>
                </a:cubicBezTo>
                <a:cubicBezTo>
                  <a:pt x="1395" y="2513"/>
                  <a:pt x="1" y="4213"/>
                  <a:pt x="1095" y="5604"/>
                </a:cubicBezTo>
                <a:lnTo>
                  <a:pt x="28863" y="5439"/>
                </a:lnTo>
                <a:cubicBezTo>
                  <a:pt x="27818" y="4518"/>
                  <a:pt x="25158" y="2415"/>
                  <a:pt x="23384" y="2415"/>
                </a:cubicBezTo>
                <a:cubicBezTo>
                  <a:pt x="22807" y="2415"/>
                  <a:pt x="22323" y="2638"/>
                  <a:pt x="22020" y="3196"/>
                </a:cubicBezTo>
                <a:cubicBezTo>
                  <a:pt x="20578" y="2264"/>
                  <a:pt x="18780" y="1089"/>
                  <a:pt x="17354" y="1089"/>
                </a:cubicBezTo>
                <a:cubicBezTo>
                  <a:pt x="16888" y="1089"/>
                  <a:pt x="16461" y="1214"/>
                  <a:pt x="16100" y="1515"/>
                </a:cubicBezTo>
                <a:cubicBezTo>
                  <a:pt x="15284" y="407"/>
                  <a:pt x="14159" y="98"/>
                  <a:pt x="13043" y="98"/>
                </a:cubicBezTo>
                <a:cubicBezTo>
                  <a:pt x="12897" y="98"/>
                  <a:pt x="12750" y="103"/>
                  <a:pt x="12604" y="113"/>
                </a:cubicBezTo>
                <a:cubicBezTo>
                  <a:pt x="11631" y="195"/>
                  <a:pt x="10856" y="30"/>
                  <a:pt x="10576" y="756"/>
                </a:cubicBezTo>
                <a:cubicBezTo>
                  <a:pt x="9988" y="206"/>
                  <a:pt x="9371" y="1"/>
                  <a:pt x="869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1"/>
          <p:cNvSpPr/>
          <p:nvPr/>
        </p:nvSpPr>
        <p:spPr>
          <a:xfrm>
            <a:off x="7030275" y="4742800"/>
            <a:ext cx="1833537" cy="263500"/>
          </a:xfrm>
          <a:custGeom>
            <a:avLst/>
            <a:gdLst/>
            <a:ahLst/>
            <a:cxnLst/>
            <a:rect l="l" t="t" r="r" b="b"/>
            <a:pathLst>
              <a:path w="30951" h="4448" extrusionOk="0">
                <a:moveTo>
                  <a:pt x="10374" y="1"/>
                </a:moveTo>
                <a:cubicBezTo>
                  <a:pt x="9167" y="1"/>
                  <a:pt x="8067" y="382"/>
                  <a:pt x="7750" y="1298"/>
                </a:cubicBezTo>
                <a:cubicBezTo>
                  <a:pt x="7035" y="904"/>
                  <a:pt x="6341" y="717"/>
                  <a:pt x="5666" y="717"/>
                </a:cubicBezTo>
                <a:cubicBezTo>
                  <a:pt x="4643" y="717"/>
                  <a:pt x="3664" y="1146"/>
                  <a:pt x="2721" y="1941"/>
                </a:cubicBezTo>
                <a:cubicBezTo>
                  <a:pt x="2160" y="2435"/>
                  <a:pt x="0" y="3540"/>
                  <a:pt x="676" y="4431"/>
                </a:cubicBezTo>
                <a:lnTo>
                  <a:pt x="30951" y="4447"/>
                </a:lnTo>
                <a:cubicBezTo>
                  <a:pt x="29945" y="3106"/>
                  <a:pt x="26113" y="1484"/>
                  <a:pt x="23847" y="1484"/>
                </a:cubicBezTo>
                <a:cubicBezTo>
                  <a:pt x="23104" y="1484"/>
                  <a:pt x="22530" y="1658"/>
                  <a:pt x="22277" y="2073"/>
                </a:cubicBezTo>
                <a:cubicBezTo>
                  <a:pt x="21063" y="1457"/>
                  <a:pt x="19533" y="1083"/>
                  <a:pt x="18225" y="1083"/>
                </a:cubicBezTo>
                <a:cubicBezTo>
                  <a:pt x="16975" y="1083"/>
                  <a:pt x="15928" y="1424"/>
                  <a:pt x="15550" y="2221"/>
                </a:cubicBezTo>
                <a:cubicBezTo>
                  <a:pt x="14692" y="1413"/>
                  <a:pt x="13406" y="589"/>
                  <a:pt x="12037" y="226"/>
                </a:cubicBezTo>
                <a:cubicBezTo>
                  <a:pt x="11504" y="81"/>
                  <a:pt x="10928" y="1"/>
                  <a:pt x="1037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1"/>
          <p:cNvSpPr/>
          <p:nvPr/>
        </p:nvSpPr>
        <p:spPr>
          <a:xfrm>
            <a:off x="4545708" y="87753"/>
            <a:ext cx="1709844" cy="331981"/>
          </a:xfrm>
          <a:custGeom>
            <a:avLst/>
            <a:gdLst/>
            <a:ahLst/>
            <a:cxnLst/>
            <a:rect l="l" t="t" r="r" b="b"/>
            <a:pathLst>
              <a:path w="28863" h="5604" extrusionOk="0">
                <a:moveTo>
                  <a:pt x="8696" y="1"/>
                </a:moveTo>
                <a:cubicBezTo>
                  <a:pt x="8218" y="1"/>
                  <a:pt x="7710" y="104"/>
                  <a:pt x="7163" y="261"/>
                </a:cubicBezTo>
                <a:cubicBezTo>
                  <a:pt x="5679" y="591"/>
                  <a:pt x="4145" y="1432"/>
                  <a:pt x="3964" y="2784"/>
                </a:cubicBezTo>
                <a:cubicBezTo>
                  <a:pt x="3632" y="2596"/>
                  <a:pt x="3283" y="2513"/>
                  <a:pt x="2941" y="2513"/>
                </a:cubicBezTo>
                <a:cubicBezTo>
                  <a:pt x="1395" y="2513"/>
                  <a:pt x="1" y="4213"/>
                  <a:pt x="1095" y="5604"/>
                </a:cubicBezTo>
                <a:lnTo>
                  <a:pt x="28863" y="5439"/>
                </a:lnTo>
                <a:cubicBezTo>
                  <a:pt x="27818" y="4518"/>
                  <a:pt x="25158" y="2415"/>
                  <a:pt x="23384" y="2415"/>
                </a:cubicBezTo>
                <a:cubicBezTo>
                  <a:pt x="22807" y="2415"/>
                  <a:pt x="22323" y="2638"/>
                  <a:pt x="22020" y="3196"/>
                </a:cubicBezTo>
                <a:cubicBezTo>
                  <a:pt x="20578" y="2264"/>
                  <a:pt x="18780" y="1089"/>
                  <a:pt x="17354" y="1089"/>
                </a:cubicBezTo>
                <a:cubicBezTo>
                  <a:pt x="16888" y="1089"/>
                  <a:pt x="16461" y="1214"/>
                  <a:pt x="16100" y="1515"/>
                </a:cubicBezTo>
                <a:cubicBezTo>
                  <a:pt x="15284" y="407"/>
                  <a:pt x="14159" y="98"/>
                  <a:pt x="13043" y="98"/>
                </a:cubicBezTo>
                <a:cubicBezTo>
                  <a:pt x="12897" y="98"/>
                  <a:pt x="12750" y="103"/>
                  <a:pt x="12604" y="113"/>
                </a:cubicBezTo>
                <a:cubicBezTo>
                  <a:pt x="11631" y="195"/>
                  <a:pt x="10856" y="30"/>
                  <a:pt x="10576" y="756"/>
                </a:cubicBezTo>
                <a:cubicBezTo>
                  <a:pt x="9988" y="206"/>
                  <a:pt x="9371" y="1"/>
                  <a:pt x="869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22"/>
          <p:cNvGrpSpPr/>
          <p:nvPr/>
        </p:nvGrpSpPr>
        <p:grpSpPr>
          <a:xfrm flipH="1">
            <a:off x="216182" y="3223485"/>
            <a:ext cx="1451300" cy="2522982"/>
            <a:chOff x="2791230" y="2844266"/>
            <a:chExt cx="1257299" cy="2185536"/>
          </a:xfrm>
        </p:grpSpPr>
        <p:grpSp>
          <p:nvGrpSpPr>
            <p:cNvPr id="126" name="Google Shape;126;p22"/>
            <p:cNvGrpSpPr/>
            <p:nvPr/>
          </p:nvGrpSpPr>
          <p:grpSpPr>
            <a:xfrm>
              <a:off x="3454664" y="2844275"/>
              <a:ext cx="593864" cy="2184438"/>
              <a:chOff x="3454664" y="2844275"/>
              <a:chExt cx="593864" cy="2184438"/>
            </a:xfrm>
          </p:grpSpPr>
          <p:sp>
            <p:nvSpPr>
              <p:cNvPr id="127" name="Google Shape;127;p22"/>
              <p:cNvSpPr/>
              <p:nvPr/>
            </p:nvSpPr>
            <p:spPr>
              <a:xfrm>
                <a:off x="3526481" y="3161961"/>
                <a:ext cx="117970" cy="298634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4387" extrusionOk="0">
                    <a:moveTo>
                      <a:pt x="1369" y="0"/>
                    </a:moveTo>
                    <a:lnTo>
                      <a:pt x="1" y="4288"/>
                    </a:lnTo>
                    <a:lnTo>
                      <a:pt x="396" y="4387"/>
                    </a:lnTo>
                    <a:lnTo>
                      <a:pt x="1732" y="116"/>
                    </a:lnTo>
                    <a:lnTo>
                      <a:pt x="136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22"/>
              <p:cNvSpPr/>
              <p:nvPr/>
            </p:nvSpPr>
            <p:spPr>
              <a:xfrm>
                <a:off x="3526481" y="3165296"/>
                <a:ext cx="126887" cy="291963"/>
              </a:xfrm>
              <a:custGeom>
                <a:avLst/>
                <a:gdLst/>
                <a:ahLst/>
                <a:cxnLst/>
                <a:rect l="l" t="t" r="r" b="b"/>
                <a:pathLst>
                  <a:path w="1864" h="4289" extrusionOk="0">
                    <a:moveTo>
                      <a:pt x="396" y="1"/>
                    </a:moveTo>
                    <a:lnTo>
                      <a:pt x="1" y="133"/>
                    </a:lnTo>
                    <a:lnTo>
                      <a:pt x="1485" y="4288"/>
                    </a:lnTo>
                    <a:lnTo>
                      <a:pt x="1864" y="4173"/>
                    </a:lnTo>
                    <a:lnTo>
                      <a:pt x="39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22"/>
              <p:cNvSpPr/>
              <p:nvPr/>
            </p:nvSpPr>
            <p:spPr>
              <a:xfrm>
                <a:off x="3530973" y="4094758"/>
                <a:ext cx="159494" cy="263849"/>
              </a:xfrm>
              <a:custGeom>
                <a:avLst/>
                <a:gdLst/>
                <a:ahLst/>
                <a:cxnLst/>
                <a:rect l="l" t="t" r="r" b="b"/>
                <a:pathLst>
                  <a:path w="2343" h="3876" extrusionOk="0">
                    <a:moveTo>
                      <a:pt x="347" y="0"/>
                    </a:moveTo>
                    <a:lnTo>
                      <a:pt x="1" y="182"/>
                    </a:lnTo>
                    <a:lnTo>
                      <a:pt x="1996" y="3875"/>
                    </a:lnTo>
                    <a:lnTo>
                      <a:pt x="2342" y="3694"/>
                    </a:lnTo>
                    <a:lnTo>
                      <a:pt x="34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22"/>
              <p:cNvSpPr/>
              <p:nvPr/>
            </p:nvSpPr>
            <p:spPr>
              <a:xfrm>
                <a:off x="3561266" y="4108236"/>
                <a:ext cx="183047" cy="880041"/>
              </a:xfrm>
              <a:custGeom>
                <a:avLst/>
                <a:gdLst/>
                <a:ahLst/>
                <a:cxnLst/>
                <a:rect l="l" t="t" r="r" b="b"/>
                <a:pathLst>
                  <a:path w="2689" h="12928" extrusionOk="0">
                    <a:moveTo>
                      <a:pt x="990" y="0"/>
                    </a:moveTo>
                    <a:lnTo>
                      <a:pt x="1" y="3859"/>
                    </a:lnTo>
                    <a:lnTo>
                      <a:pt x="2276" y="8146"/>
                    </a:lnTo>
                    <a:lnTo>
                      <a:pt x="1567" y="12862"/>
                    </a:lnTo>
                    <a:lnTo>
                      <a:pt x="1963" y="12928"/>
                    </a:lnTo>
                    <a:lnTo>
                      <a:pt x="2689" y="8080"/>
                    </a:lnTo>
                    <a:lnTo>
                      <a:pt x="446" y="3826"/>
                    </a:lnTo>
                    <a:lnTo>
                      <a:pt x="1386" y="82"/>
                    </a:lnTo>
                    <a:lnTo>
                      <a:pt x="99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22"/>
              <p:cNvSpPr/>
              <p:nvPr/>
            </p:nvSpPr>
            <p:spPr>
              <a:xfrm>
                <a:off x="3609529" y="4336075"/>
                <a:ext cx="179711" cy="653360"/>
              </a:xfrm>
              <a:custGeom>
                <a:avLst/>
                <a:gdLst/>
                <a:ahLst/>
                <a:cxnLst/>
                <a:rect l="l" t="t" r="r" b="b"/>
                <a:pathLst>
                  <a:path w="2640" h="9598" extrusionOk="0">
                    <a:moveTo>
                      <a:pt x="743" y="0"/>
                    </a:moveTo>
                    <a:lnTo>
                      <a:pt x="1" y="4980"/>
                    </a:lnTo>
                    <a:lnTo>
                      <a:pt x="1" y="5046"/>
                    </a:lnTo>
                    <a:lnTo>
                      <a:pt x="2293" y="9597"/>
                    </a:lnTo>
                    <a:lnTo>
                      <a:pt x="2639" y="9416"/>
                    </a:lnTo>
                    <a:lnTo>
                      <a:pt x="397" y="4980"/>
                    </a:lnTo>
                    <a:lnTo>
                      <a:pt x="1139" y="66"/>
                    </a:lnTo>
                    <a:lnTo>
                      <a:pt x="74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22"/>
              <p:cNvSpPr/>
              <p:nvPr/>
            </p:nvSpPr>
            <p:spPr>
              <a:xfrm>
                <a:off x="3519741" y="3769235"/>
                <a:ext cx="135873" cy="321098"/>
              </a:xfrm>
              <a:custGeom>
                <a:avLst/>
                <a:gdLst/>
                <a:ahLst/>
                <a:cxnLst/>
                <a:rect l="l" t="t" r="r" b="b"/>
                <a:pathLst>
                  <a:path w="1996" h="4717" extrusionOk="0">
                    <a:moveTo>
                      <a:pt x="1633" y="0"/>
                    </a:moveTo>
                    <a:lnTo>
                      <a:pt x="1" y="4601"/>
                    </a:lnTo>
                    <a:lnTo>
                      <a:pt x="396" y="4716"/>
                    </a:lnTo>
                    <a:lnTo>
                      <a:pt x="1996" y="149"/>
                    </a:lnTo>
                    <a:lnTo>
                      <a:pt x="163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22"/>
              <p:cNvSpPr/>
              <p:nvPr/>
            </p:nvSpPr>
            <p:spPr>
              <a:xfrm>
                <a:off x="3526481" y="3768078"/>
                <a:ext cx="126887" cy="317762"/>
              </a:xfrm>
              <a:custGeom>
                <a:avLst/>
                <a:gdLst/>
                <a:ahLst/>
                <a:cxnLst/>
                <a:rect l="l" t="t" r="r" b="b"/>
                <a:pathLst>
                  <a:path w="1864" h="4668" extrusionOk="0">
                    <a:moveTo>
                      <a:pt x="396" y="1"/>
                    </a:moveTo>
                    <a:lnTo>
                      <a:pt x="1" y="100"/>
                    </a:lnTo>
                    <a:lnTo>
                      <a:pt x="1468" y="4667"/>
                    </a:lnTo>
                    <a:lnTo>
                      <a:pt x="1864" y="4552"/>
                    </a:lnTo>
                    <a:lnTo>
                      <a:pt x="39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22"/>
              <p:cNvSpPr/>
              <p:nvPr/>
            </p:nvSpPr>
            <p:spPr>
              <a:xfrm>
                <a:off x="3627500" y="3164207"/>
                <a:ext cx="27025" cy="300880"/>
              </a:xfrm>
              <a:custGeom>
                <a:avLst/>
                <a:gdLst/>
                <a:ahLst/>
                <a:cxnLst/>
                <a:rect l="l" t="t" r="r" b="b"/>
                <a:pathLst>
                  <a:path w="397" h="4420" extrusionOk="0">
                    <a:moveTo>
                      <a:pt x="1" y="0"/>
                    </a:moveTo>
                    <a:lnTo>
                      <a:pt x="1" y="4255"/>
                    </a:lnTo>
                    <a:lnTo>
                      <a:pt x="182" y="4255"/>
                    </a:lnTo>
                    <a:lnTo>
                      <a:pt x="232" y="4288"/>
                    </a:lnTo>
                    <a:lnTo>
                      <a:pt x="396" y="4419"/>
                    </a:lnTo>
                    <a:lnTo>
                      <a:pt x="39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22"/>
              <p:cNvSpPr/>
              <p:nvPr/>
            </p:nvSpPr>
            <p:spPr>
              <a:xfrm>
                <a:off x="3627500" y="3765832"/>
                <a:ext cx="161740" cy="1220200"/>
              </a:xfrm>
              <a:custGeom>
                <a:avLst/>
                <a:gdLst/>
                <a:ahLst/>
                <a:cxnLst/>
                <a:rect l="l" t="t" r="r" b="b"/>
                <a:pathLst>
                  <a:path w="2376" h="17925" extrusionOk="0">
                    <a:moveTo>
                      <a:pt x="1" y="1"/>
                    </a:moveTo>
                    <a:lnTo>
                      <a:pt x="1" y="5409"/>
                    </a:lnTo>
                    <a:lnTo>
                      <a:pt x="1979" y="17925"/>
                    </a:lnTo>
                    <a:lnTo>
                      <a:pt x="2375" y="17925"/>
                    </a:lnTo>
                    <a:lnTo>
                      <a:pt x="396" y="5360"/>
                    </a:lnTo>
                    <a:lnTo>
                      <a:pt x="39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22"/>
              <p:cNvSpPr/>
              <p:nvPr/>
            </p:nvSpPr>
            <p:spPr>
              <a:xfrm>
                <a:off x="3454664" y="3453787"/>
                <a:ext cx="578140" cy="316605"/>
              </a:xfrm>
              <a:custGeom>
                <a:avLst/>
                <a:gdLst/>
                <a:ahLst/>
                <a:cxnLst/>
                <a:rect l="l" t="t" r="r" b="b"/>
                <a:pathLst>
                  <a:path w="8493" h="4651" extrusionOk="0">
                    <a:moveTo>
                      <a:pt x="0" y="1"/>
                    </a:moveTo>
                    <a:lnTo>
                      <a:pt x="0" y="248"/>
                    </a:lnTo>
                    <a:lnTo>
                      <a:pt x="2540" y="264"/>
                    </a:lnTo>
                    <a:lnTo>
                      <a:pt x="2639" y="264"/>
                    </a:lnTo>
                    <a:lnTo>
                      <a:pt x="2935" y="495"/>
                    </a:lnTo>
                    <a:lnTo>
                      <a:pt x="7783" y="4387"/>
                    </a:lnTo>
                    <a:lnTo>
                      <a:pt x="2935" y="4337"/>
                    </a:lnTo>
                    <a:lnTo>
                      <a:pt x="2540" y="4337"/>
                    </a:lnTo>
                    <a:lnTo>
                      <a:pt x="0" y="4321"/>
                    </a:lnTo>
                    <a:lnTo>
                      <a:pt x="0" y="4568"/>
                    </a:lnTo>
                    <a:lnTo>
                      <a:pt x="2540" y="4585"/>
                    </a:lnTo>
                    <a:lnTo>
                      <a:pt x="2935" y="4585"/>
                    </a:lnTo>
                    <a:lnTo>
                      <a:pt x="8492" y="4651"/>
                    </a:lnTo>
                    <a:lnTo>
                      <a:pt x="2935" y="165"/>
                    </a:lnTo>
                    <a:lnTo>
                      <a:pt x="2771" y="34"/>
                    </a:lnTo>
                    <a:lnTo>
                      <a:pt x="272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22"/>
              <p:cNvSpPr/>
              <p:nvPr/>
            </p:nvSpPr>
            <p:spPr>
              <a:xfrm>
                <a:off x="3454675" y="2844275"/>
                <a:ext cx="593843" cy="324496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4668" extrusionOk="0">
                    <a:moveTo>
                      <a:pt x="0" y="1"/>
                    </a:moveTo>
                    <a:lnTo>
                      <a:pt x="0" y="248"/>
                    </a:lnTo>
                    <a:lnTo>
                      <a:pt x="1534" y="281"/>
                    </a:lnTo>
                    <a:lnTo>
                      <a:pt x="2705" y="281"/>
                    </a:lnTo>
                    <a:lnTo>
                      <a:pt x="3018" y="495"/>
                    </a:lnTo>
                    <a:lnTo>
                      <a:pt x="7981" y="4420"/>
                    </a:lnTo>
                    <a:lnTo>
                      <a:pt x="7981" y="4420"/>
                    </a:lnTo>
                    <a:lnTo>
                      <a:pt x="3018" y="4370"/>
                    </a:lnTo>
                    <a:lnTo>
                      <a:pt x="2606" y="4370"/>
                    </a:lnTo>
                    <a:lnTo>
                      <a:pt x="0" y="4354"/>
                    </a:lnTo>
                    <a:lnTo>
                      <a:pt x="0" y="4601"/>
                    </a:lnTo>
                    <a:lnTo>
                      <a:pt x="2606" y="4618"/>
                    </a:lnTo>
                    <a:lnTo>
                      <a:pt x="3018" y="4618"/>
                    </a:lnTo>
                    <a:lnTo>
                      <a:pt x="8723" y="4667"/>
                    </a:lnTo>
                    <a:lnTo>
                      <a:pt x="3018" y="166"/>
                    </a:lnTo>
                    <a:lnTo>
                      <a:pt x="2853" y="50"/>
                    </a:lnTo>
                    <a:lnTo>
                      <a:pt x="280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22"/>
              <p:cNvSpPr/>
              <p:nvPr/>
            </p:nvSpPr>
            <p:spPr>
              <a:xfrm>
                <a:off x="3454664" y="4985963"/>
                <a:ext cx="515309" cy="42750"/>
              </a:xfrm>
              <a:custGeom>
                <a:avLst/>
                <a:gdLst/>
                <a:ahLst/>
                <a:cxnLst/>
                <a:rect l="l" t="t" r="r" b="b"/>
                <a:pathLst>
                  <a:path w="7570" h="628" extrusionOk="0">
                    <a:moveTo>
                      <a:pt x="0" y="1"/>
                    </a:moveTo>
                    <a:lnTo>
                      <a:pt x="0" y="627"/>
                    </a:lnTo>
                    <a:lnTo>
                      <a:pt x="7569" y="627"/>
                    </a:lnTo>
                    <a:lnTo>
                      <a:pt x="756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22"/>
              <p:cNvSpPr/>
              <p:nvPr/>
            </p:nvSpPr>
            <p:spPr>
              <a:xfrm>
                <a:off x="3992301" y="3763585"/>
                <a:ext cx="12457" cy="78624"/>
              </a:xfrm>
              <a:custGeom>
                <a:avLst/>
                <a:gdLst/>
                <a:ahLst/>
                <a:cxnLst/>
                <a:rect l="l" t="t" r="r" b="b"/>
                <a:pathLst>
                  <a:path w="183" h="1155" extrusionOk="0">
                    <a:moveTo>
                      <a:pt x="1" y="1"/>
                    </a:moveTo>
                    <a:lnTo>
                      <a:pt x="1" y="1155"/>
                    </a:lnTo>
                    <a:lnTo>
                      <a:pt x="182" y="1155"/>
                    </a:lnTo>
                    <a:lnTo>
                      <a:pt x="18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22"/>
              <p:cNvSpPr/>
              <p:nvPr/>
            </p:nvSpPr>
            <p:spPr>
              <a:xfrm>
                <a:off x="4008025" y="3166453"/>
                <a:ext cx="12457" cy="78624"/>
              </a:xfrm>
              <a:custGeom>
                <a:avLst/>
                <a:gdLst/>
                <a:ahLst/>
                <a:cxnLst/>
                <a:rect l="l" t="t" r="r" b="b"/>
                <a:pathLst>
                  <a:path w="183" h="1155" extrusionOk="0">
                    <a:moveTo>
                      <a:pt x="1" y="0"/>
                    </a:moveTo>
                    <a:lnTo>
                      <a:pt x="1" y="1154"/>
                    </a:lnTo>
                    <a:lnTo>
                      <a:pt x="182" y="1154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22"/>
              <p:cNvSpPr/>
              <p:nvPr/>
            </p:nvSpPr>
            <p:spPr>
              <a:xfrm>
                <a:off x="3965412" y="3808513"/>
                <a:ext cx="67392" cy="157179"/>
              </a:xfrm>
              <a:custGeom>
                <a:avLst/>
                <a:gdLst/>
                <a:ahLst/>
                <a:cxnLst/>
                <a:rect l="l" t="t" r="r" b="b"/>
                <a:pathLst>
                  <a:path w="990" h="2309" extrusionOk="0">
                    <a:moveTo>
                      <a:pt x="495" y="0"/>
                    </a:moveTo>
                    <a:cubicBezTo>
                      <a:pt x="231" y="0"/>
                      <a:pt x="0" y="198"/>
                      <a:pt x="0" y="478"/>
                    </a:cubicBezTo>
                    <a:lnTo>
                      <a:pt x="0" y="1831"/>
                    </a:lnTo>
                    <a:cubicBezTo>
                      <a:pt x="0" y="2094"/>
                      <a:pt x="231" y="2309"/>
                      <a:pt x="495" y="2309"/>
                    </a:cubicBezTo>
                    <a:cubicBezTo>
                      <a:pt x="775" y="2309"/>
                      <a:pt x="989" y="2094"/>
                      <a:pt x="989" y="1831"/>
                    </a:cubicBezTo>
                    <a:lnTo>
                      <a:pt x="989" y="478"/>
                    </a:lnTo>
                    <a:cubicBezTo>
                      <a:pt x="989" y="198"/>
                      <a:pt x="775" y="0"/>
                      <a:pt x="49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22"/>
              <p:cNvSpPr/>
              <p:nvPr/>
            </p:nvSpPr>
            <p:spPr>
              <a:xfrm>
                <a:off x="3981069" y="3210224"/>
                <a:ext cx="67460" cy="157179"/>
              </a:xfrm>
              <a:custGeom>
                <a:avLst/>
                <a:gdLst/>
                <a:ahLst/>
                <a:cxnLst/>
                <a:rect l="l" t="t" r="r" b="b"/>
                <a:pathLst>
                  <a:path w="991" h="2309" extrusionOk="0">
                    <a:moveTo>
                      <a:pt x="496" y="0"/>
                    </a:moveTo>
                    <a:cubicBezTo>
                      <a:pt x="232" y="0"/>
                      <a:pt x="1" y="215"/>
                      <a:pt x="1" y="479"/>
                    </a:cubicBezTo>
                    <a:lnTo>
                      <a:pt x="1" y="1847"/>
                    </a:lnTo>
                    <a:cubicBezTo>
                      <a:pt x="1" y="2111"/>
                      <a:pt x="232" y="2309"/>
                      <a:pt x="496" y="2309"/>
                    </a:cubicBezTo>
                    <a:cubicBezTo>
                      <a:pt x="759" y="2309"/>
                      <a:pt x="990" y="2111"/>
                      <a:pt x="990" y="1847"/>
                    </a:cubicBezTo>
                    <a:lnTo>
                      <a:pt x="990" y="479"/>
                    </a:lnTo>
                    <a:cubicBezTo>
                      <a:pt x="990" y="215"/>
                      <a:pt x="759" y="0"/>
                      <a:pt x="4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" name="Google Shape;143;p22"/>
            <p:cNvGrpSpPr/>
            <p:nvPr/>
          </p:nvGrpSpPr>
          <p:grpSpPr>
            <a:xfrm>
              <a:off x="2791230" y="2844266"/>
              <a:ext cx="1139398" cy="2185536"/>
              <a:chOff x="2791230" y="2844266"/>
              <a:chExt cx="1139398" cy="2185536"/>
            </a:xfrm>
          </p:grpSpPr>
          <p:sp>
            <p:nvSpPr>
              <p:cNvPr id="144" name="Google Shape;144;p22"/>
              <p:cNvSpPr/>
              <p:nvPr/>
            </p:nvSpPr>
            <p:spPr>
              <a:xfrm>
                <a:off x="3017979" y="2844266"/>
                <a:ext cx="674735" cy="2177707"/>
              </a:xfrm>
              <a:custGeom>
                <a:avLst/>
                <a:gdLst/>
                <a:ahLst/>
                <a:cxnLst/>
                <a:rect l="l" t="t" r="r" b="b"/>
                <a:pathLst>
                  <a:path w="9912" h="31991" extrusionOk="0">
                    <a:moveTo>
                      <a:pt x="7454" y="396"/>
                    </a:moveTo>
                    <a:lnTo>
                      <a:pt x="7454" y="18964"/>
                    </a:lnTo>
                    <a:lnTo>
                      <a:pt x="9449" y="31595"/>
                    </a:lnTo>
                    <a:lnTo>
                      <a:pt x="463" y="31595"/>
                    </a:lnTo>
                    <a:lnTo>
                      <a:pt x="2474" y="19063"/>
                    </a:lnTo>
                    <a:lnTo>
                      <a:pt x="2474" y="19046"/>
                    </a:lnTo>
                    <a:lnTo>
                      <a:pt x="2474" y="396"/>
                    </a:lnTo>
                    <a:close/>
                    <a:moveTo>
                      <a:pt x="2095" y="1"/>
                    </a:moveTo>
                    <a:lnTo>
                      <a:pt x="2095" y="19013"/>
                    </a:lnTo>
                    <a:lnTo>
                      <a:pt x="1" y="31991"/>
                    </a:lnTo>
                    <a:lnTo>
                      <a:pt x="9911" y="31991"/>
                    </a:lnTo>
                    <a:lnTo>
                      <a:pt x="7850" y="18914"/>
                    </a:lnTo>
                    <a:lnTo>
                      <a:pt x="785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22"/>
              <p:cNvSpPr/>
              <p:nvPr/>
            </p:nvSpPr>
            <p:spPr>
              <a:xfrm>
                <a:off x="3030368" y="4678412"/>
                <a:ext cx="601693" cy="337980"/>
              </a:xfrm>
              <a:custGeom>
                <a:avLst/>
                <a:gdLst/>
                <a:ahLst/>
                <a:cxnLst/>
                <a:rect l="l" t="t" r="r" b="b"/>
                <a:pathLst>
                  <a:path w="8839" h="4965" extrusionOk="0">
                    <a:moveTo>
                      <a:pt x="8707" y="1"/>
                    </a:moveTo>
                    <a:lnTo>
                      <a:pt x="0" y="4733"/>
                    </a:lnTo>
                    <a:lnTo>
                      <a:pt x="116" y="4964"/>
                    </a:lnTo>
                    <a:lnTo>
                      <a:pt x="8839" y="232"/>
                    </a:lnTo>
                    <a:lnTo>
                      <a:pt x="870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22"/>
              <p:cNvSpPr/>
              <p:nvPr/>
            </p:nvSpPr>
            <p:spPr>
              <a:xfrm>
                <a:off x="3077474" y="4694136"/>
                <a:ext cx="604007" cy="322255"/>
              </a:xfrm>
              <a:custGeom>
                <a:avLst/>
                <a:gdLst/>
                <a:ahLst/>
                <a:cxnLst/>
                <a:rect l="l" t="t" r="r" b="b"/>
                <a:pathLst>
                  <a:path w="8873" h="4734" extrusionOk="0">
                    <a:moveTo>
                      <a:pt x="133" y="1"/>
                    </a:moveTo>
                    <a:lnTo>
                      <a:pt x="1" y="215"/>
                    </a:lnTo>
                    <a:lnTo>
                      <a:pt x="8740" y="4733"/>
                    </a:lnTo>
                    <a:lnTo>
                      <a:pt x="8872" y="4502"/>
                    </a:lnTo>
                    <a:lnTo>
                      <a:pt x="13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22"/>
              <p:cNvSpPr/>
              <p:nvPr/>
            </p:nvSpPr>
            <p:spPr>
              <a:xfrm>
                <a:off x="3081967" y="4355135"/>
                <a:ext cx="494002" cy="341316"/>
              </a:xfrm>
              <a:custGeom>
                <a:avLst/>
                <a:gdLst/>
                <a:ahLst/>
                <a:cxnLst/>
                <a:rect l="l" t="t" r="r" b="b"/>
                <a:pathLst>
                  <a:path w="7257" h="5014" extrusionOk="0">
                    <a:moveTo>
                      <a:pt x="7108" y="1"/>
                    </a:moveTo>
                    <a:lnTo>
                      <a:pt x="1" y="4816"/>
                    </a:lnTo>
                    <a:lnTo>
                      <a:pt x="149" y="5014"/>
                    </a:lnTo>
                    <a:lnTo>
                      <a:pt x="7256" y="215"/>
                    </a:lnTo>
                    <a:lnTo>
                      <a:pt x="710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22"/>
              <p:cNvSpPr/>
              <p:nvPr/>
            </p:nvSpPr>
            <p:spPr>
              <a:xfrm>
                <a:off x="3134723" y="4336075"/>
                <a:ext cx="490599" cy="332330"/>
              </a:xfrm>
              <a:custGeom>
                <a:avLst/>
                <a:gdLst/>
                <a:ahLst/>
                <a:cxnLst/>
                <a:rect l="l" t="t" r="r" b="b"/>
                <a:pathLst>
                  <a:path w="7207" h="4882" extrusionOk="0">
                    <a:moveTo>
                      <a:pt x="166" y="0"/>
                    </a:moveTo>
                    <a:lnTo>
                      <a:pt x="1" y="198"/>
                    </a:lnTo>
                    <a:lnTo>
                      <a:pt x="7058" y="4881"/>
                    </a:lnTo>
                    <a:lnTo>
                      <a:pt x="7207" y="4683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22"/>
              <p:cNvSpPr/>
              <p:nvPr/>
            </p:nvSpPr>
            <p:spPr>
              <a:xfrm>
                <a:off x="3171755" y="4055412"/>
                <a:ext cx="366026" cy="33764"/>
              </a:xfrm>
              <a:custGeom>
                <a:avLst/>
                <a:gdLst/>
                <a:ahLst/>
                <a:cxnLst/>
                <a:rect l="l" t="t" r="r" b="b"/>
                <a:pathLst>
                  <a:path w="5377" h="496" extrusionOk="0">
                    <a:moveTo>
                      <a:pt x="5360" y="1"/>
                    </a:moveTo>
                    <a:lnTo>
                      <a:pt x="1" y="100"/>
                    </a:lnTo>
                    <a:lnTo>
                      <a:pt x="17" y="496"/>
                    </a:lnTo>
                    <a:lnTo>
                      <a:pt x="5377" y="397"/>
                    </a:lnTo>
                    <a:lnTo>
                      <a:pt x="536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22"/>
              <p:cNvSpPr/>
              <p:nvPr/>
            </p:nvSpPr>
            <p:spPr>
              <a:xfrm>
                <a:off x="3136970" y="4085772"/>
                <a:ext cx="405304" cy="263849"/>
              </a:xfrm>
              <a:custGeom>
                <a:avLst/>
                <a:gdLst/>
                <a:ahLst/>
                <a:cxnLst/>
                <a:rect l="l" t="t" r="r" b="b"/>
                <a:pathLst>
                  <a:path w="5954" h="3876" extrusionOk="0">
                    <a:moveTo>
                      <a:pt x="5822" y="0"/>
                    </a:moveTo>
                    <a:lnTo>
                      <a:pt x="1" y="3677"/>
                    </a:lnTo>
                    <a:lnTo>
                      <a:pt x="133" y="3875"/>
                    </a:lnTo>
                    <a:lnTo>
                      <a:pt x="5954" y="231"/>
                    </a:lnTo>
                    <a:lnTo>
                      <a:pt x="582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22"/>
              <p:cNvSpPr/>
              <p:nvPr/>
            </p:nvSpPr>
            <p:spPr>
              <a:xfrm>
                <a:off x="3162837" y="4093601"/>
                <a:ext cx="411975" cy="263849"/>
              </a:xfrm>
              <a:custGeom>
                <a:avLst/>
                <a:gdLst/>
                <a:ahLst/>
                <a:cxnLst/>
                <a:rect l="l" t="t" r="r" b="b"/>
                <a:pathLst>
                  <a:path w="6052" h="3876" extrusionOk="0">
                    <a:moveTo>
                      <a:pt x="148" y="1"/>
                    </a:moveTo>
                    <a:lnTo>
                      <a:pt x="0" y="199"/>
                    </a:lnTo>
                    <a:lnTo>
                      <a:pt x="5903" y="3876"/>
                    </a:lnTo>
                    <a:lnTo>
                      <a:pt x="6052" y="3661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22"/>
              <p:cNvSpPr/>
              <p:nvPr/>
            </p:nvSpPr>
            <p:spPr>
              <a:xfrm>
                <a:off x="3167330" y="3758003"/>
                <a:ext cx="373854" cy="299723"/>
              </a:xfrm>
              <a:custGeom>
                <a:avLst/>
                <a:gdLst/>
                <a:ahLst/>
                <a:cxnLst/>
                <a:rect l="l" t="t" r="r" b="b"/>
                <a:pathLst>
                  <a:path w="5492" h="4403" extrusionOk="0">
                    <a:moveTo>
                      <a:pt x="5326" y="0"/>
                    </a:moveTo>
                    <a:lnTo>
                      <a:pt x="0" y="4205"/>
                    </a:lnTo>
                    <a:lnTo>
                      <a:pt x="165" y="4403"/>
                    </a:lnTo>
                    <a:lnTo>
                      <a:pt x="5491" y="198"/>
                    </a:lnTo>
                    <a:lnTo>
                      <a:pt x="53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22"/>
              <p:cNvSpPr/>
              <p:nvPr/>
            </p:nvSpPr>
            <p:spPr>
              <a:xfrm>
                <a:off x="3172912" y="3774817"/>
                <a:ext cx="364869" cy="294141"/>
              </a:xfrm>
              <a:custGeom>
                <a:avLst/>
                <a:gdLst/>
                <a:ahLst/>
                <a:cxnLst/>
                <a:rect l="l" t="t" r="r" b="b"/>
                <a:pathLst>
                  <a:path w="5360" h="4321" extrusionOk="0">
                    <a:moveTo>
                      <a:pt x="165" y="1"/>
                    </a:moveTo>
                    <a:lnTo>
                      <a:pt x="0" y="182"/>
                    </a:lnTo>
                    <a:lnTo>
                      <a:pt x="5195" y="4321"/>
                    </a:lnTo>
                    <a:lnTo>
                      <a:pt x="5360" y="4139"/>
                    </a:lnTo>
                    <a:lnTo>
                      <a:pt x="16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22"/>
              <p:cNvSpPr/>
              <p:nvPr/>
            </p:nvSpPr>
            <p:spPr>
              <a:xfrm>
                <a:off x="3167330" y="3457191"/>
                <a:ext cx="373854" cy="300880"/>
              </a:xfrm>
              <a:custGeom>
                <a:avLst/>
                <a:gdLst/>
                <a:ahLst/>
                <a:cxnLst/>
                <a:rect l="l" t="t" r="r" b="b"/>
                <a:pathLst>
                  <a:path w="5492" h="4420" extrusionOk="0">
                    <a:moveTo>
                      <a:pt x="5326" y="0"/>
                    </a:moveTo>
                    <a:lnTo>
                      <a:pt x="0" y="4205"/>
                    </a:lnTo>
                    <a:lnTo>
                      <a:pt x="165" y="4419"/>
                    </a:lnTo>
                    <a:lnTo>
                      <a:pt x="5491" y="198"/>
                    </a:lnTo>
                    <a:lnTo>
                      <a:pt x="53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22"/>
              <p:cNvSpPr/>
              <p:nvPr/>
            </p:nvSpPr>
            <p:spPr>
              <a:xfrm>
                <a:off x="3172912" y="3474005"/>
                <a:ext cx="364869" cy="295299"/>
              </a:xfrm>
              <a:custGeom>
                <a:avLst/>
                <a:gdLst/>
                <a:ahLst/>
                <a:cxnLst/>
                <a:rect l="l" t="t" r="r" b="b"/>
                <a:pathLst>
                  <a:path w="5360" h="4338" extrusionOk="0">
                    <a:moveTo>
                      <a:pt x="165" y="0"/>
                    </a:moveTo>
                    <a:lnTo>
                      <a:pt x="0" y="198"/>
                    </a:lnTo>
                    <a:lnTo>
                      <a:pt x="5195" y="4337"/>
                    </a:lnTo>
                    <a:lnTo>
                      <a:pt x="5360" y="4123"/>
                    </a:lnTo>
                    <a:lnTo>
                      <a:pt x="16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22"/>
              <p:cNvSpPr/>
              <p:nvPr/>
            </p:nvSpPr>
            <p:spPr>
              <a:xfrm>
                <a:off x="3167330" y="3156311"/>
                <a:ext cx="373854" cy="300949"/>
              </a:xfrm>
              <a:custGeom>
                <a:avLst/>
                <a:gdLst/>
                <a:ahLst/>
                <a:cxnLst/>
                <a:rect l="l" t="t" r="r" b="b"/>
                <a:pathLst>
                  <a:path w="5492" h="4421" extrusionOk="0">
                    <a:moveTo>
                      <a:pt x="5326" y="1"/>
                    </a:moveTo>
                    <a:lnTo>
                      <a:pt x="0" y="4222"/>
                    </a:lnTo>
                    <a:lnTo>
                      <a:pt x="165" y="4420"/>
                    </a:lnTo>
                    <a:lnTo>
                      <a:pt x="5491" y="199"/>
                    </a:lnTo>
                    <a:lnTo>
                      <a:pt x="532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22"/>
              <p:cNvSpPr/>
              <p:nvPr/>
            </p:nvSpPr>
            <p:spPr>
              <a:xfrm>
                <a:off x="3172912" y="3173193"/>
                <a:ext cx="364869" cy="295230"/>
              </a:xfrm>
              <a:custGeom>
                <a:avLst/>
                <a:gdLst/>
                <a:ahLst/>
                <a:cxnLst/>
                <a:rect l="l" t="t" r="r" b="b"/>
                <a:pathLst>
                  <a:path w="5360" h="4337" extrusionOk="0">
                    <a:moveTo>
                      <a:pt x="165" y="0"/>
                    </a:moveTo>
                    <a:lnTo>
                      <a:pt x="0" y="198"/>
                    </a:lnTo>
                    <a:lnTo>
                      <a:pt x="5195" y="4337"/>
                    </a:lnTo>
                    <a:lnTo>
                      <a:pt x="5360" y="4139"/>
                    </a:lnTo>
                    <a:lnTo>
                      <a:pt x="16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22"/>
              <p:cNvSpPr/>
              <p:nvPr/>
            </p:nvSpPr>
            <p:spPr>
              <a:xfrm>
                <a:off x="3167330" y="2855498"/>
                <a:ext cx="373854" cy="300880"/>
              </a:xfrm>
              <a:custGeom>
                <a:avLst/>
                <a:gdLst/>
                <a:ahLst/>
                <a:cxnLst/>
                <a:rect l="l" t="t" r="r" b="b"/>
                <a:pathLst>
                  <a:path w="5492" h="4420" extrusionOk="0">
                    <a:moveTo>
                      <a:pt x="5326" y="1"/>
                    </a:moveTo>
                    <a:lnTo>
                      <a:pt x="0" y="4222"/>
                    </a:lnTo>
                    <a:lnTo>
                      <a:pt x="165" y="4420"/>
                    </a:lnTo>
                    <a:lnTo>
                      <a:pt x="5491" y="215"/>
                    </a:lnTo>
                    <a:lnTo>
                      <a:pt x="532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22"/>
              <p:cNvSpPr/>
              <p:nvPr/>
            </p:nvSpPr>
            <p:spPr>
              <a:xfrm>
                <a:off x="3172912" y="2872312"/>
                <a:ext cx="364869" cy="295299"/>
              </a:xfrm>
              <a:custGeom>
                <a:avLst/>
                <a:gdLst/>
                <a:ahLst/>
                <a:cxnLst/>
                <a:rect l="l" t="t" r="r" b="b"/>
                <a:pathLst>
                  <a:path w="5360" h="4338" extrusionOk="0">
                    <a:moveTo>
                      <a:pt x="165" y="1"/>
                    </a:moveTo>
                    <a:lnTo>
                      <a:pt x="0" y="215"/>
                    </a:lnTo>
                    <a:lnTo>
                      <a:pt x="5195" y="4338"/>
                    </a:lnTo>
                    <a:lnTo>
                      <a:pt x="5360" y="4140"/>
                    </a:lnTo>
                    <a:lnTo>
                      <a:pt x="16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22"/>
              <p:cNvSpPr/>
              <p:nvPr/>
            </p:nvSpPr>
            <p:spPr>
              <a:xfrm>
                <a:off x="2796880" y="3454945"/>
                <a:ext cx="1133747" cy="316605"/>
              </a:xfrm>
              <a:custGeom>
                <a:avLst/>
                <a:gdLst/>
                <a:ahLst/>
                <a:cxnLst/>
                <a:rect l="l" t="t" r="r" b="b"/>
                <a:pathLst>
                  <a:path w="16655" h="4651" extrusionOk="0">
                    <a:moveTo>
                      <a:pt x="5590" y="247"/>
                    </a:moveTo>
                    <a:lnTo>
                      <a:pt x="10785" y="264"/>
                    </a:lnTo>
                    <a:lnTo>
                      <a:pt x="15913" y="4386"/>
                    </a:lnTo>
                    <a:lnTo>
                      <a:pt x="710" y="4271"/>
                    </a:lnTo>
                    <a:lnTo>
                      <a:pt x="5590" y="247"/>
                    </a:lnTo>
                    <a:close/>
                    <a:moveTo>
                      <a:pt x="5475" y="0"/>
                    </a:moveTo>
                    <a:lnTo>
                      <a:pt x="0" y="4535"/>
                    </a:lnTo>
                    <a:lnTo>
                      <a:pt x="16655" y="4650"/>
                    </a:lnTo>
                    <a:lnTo>
                      <a:pt x="10933" y="33"/>
                    </a:lnTo>
                    <a:lnTo>
                      <a:pt x="10884" y="17"/>
                    </a:lnTo>
                    <a:lnTo>
                      <a:pt x="547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22"/>
              <p:cNvSpPr/>
              <p:nvPr/>
            </p:nvSpPr>
            <p:spPr>
              <a:xfrm>
                <a:off x="2796880" y="2852163"/>
                <a:ext cx="1133747" cy="317694"/>
              </a:xfrm>
              <a:custGeom>
                <a:avLst/>
                <a:gdLst/>
                <a:ahLst/>
                <a:cxnLst/>
                <a:rect l="l" t="t" r="r" b="b"/>
                <a:pathLst>
                  <a:path w="16655" h="4667" extrusionOk="0">
                    <a:moveTo>
                      <a:pt x="5590" y="264"/>
                    </a:moveTo>
                    <a:lnTo>
                      <a:pt x="10785" y="280"/>
                    </a:lnTo>
                    <a:lnTo>
                      <a:pt x="15913" y="4403"/>
                    </a:lnTo>
                    <a:lnTo>
                      <a:pt x="710" y="4271"/>
                    </a:lnTo>
                    <a:lnTo>
                      <a:pt x="5590" y="264"/>
                    </a:lnTo>
                    <a:close/>
                    <a:moveTo>
                      <a:pt x="5475" y="0"/>
                    </a:moveTo>
                    <a:lnTo>
                      <a:pt x="0" y="4551"/>
                    </a:lnTo>
                    <a:lnTo>
                      <a:pt x="16655" y="4667"/>
                    </a:lnTo>
                    <a:lnTo>
                      <a:pt x="16655" y="4667"/>
                    </a:lnTo>
                    <a:lnTo>
                      <a:pt x="10933" y="50"/>
                    </a:lnTo>
                    <a:lnTo>
                      <a:pt x="10884" y="33"/>
                    </a:lnTo>
                    <a:lnTo>
                      <a:pt x="547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22"/>
              <p:cNvSpPr/>
              <p:nvPr/>
            </p:nvSpPr>
            <p:spPr>
              <a:xfrm>
                <a:off x="3537713" y="2991303"/>
                <a:ext cx="180801" cy="167322"/>
              </a:xfrm>
              <a:custGeom>
                <a:avLst/>
                <a:gdLst/>
                <a:ahLst/>
                <a:cxnLst/>
                <a:rect l="l" t="t" r="r" b="b"/>
                <a:pathLst>
                  <a:path w="2656" h="2458" extrusionOk="0">
                    <a:moveTo>
                      <a:pt x="2474" y="1"/>
                    </a:moveTo>
                    <a:lnTo>
                      <a:pt x="1" y="2276"/>
                    </a:lnTo>
                    <a:lnTo>
                      <a:pt x="182" y="2458"/>
                    </a:lnTo>
                    <a:lnTo>
                      <a:pt x="2655" y="199"/>
                    </a:lnTo>
                    <a:lnTo>
                      <a:pt x="24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22"/>
              <p:cNvSpPr/>
              <p:nvPr/>
            </p:nvSpPr>
            <p:spPr>
              <a:xfrm>
                <a:off x="3005658" y="2989056"/>
                <a:ext cx="166165" cy="167322"/>
              </a:xfrm>
              <a:custGeom>
                <a:avLst/>
                <a:gdLst/>
                <a:ahLst/>
                <a:cxnLst/>
                <a:rect l="l" t="t" r="r" b="b"/>
                <a:pathLst>
                  <a:path w="2441" h="2458" extrusionOk="0">
                    <a:moveTo>
                      <a:pt x="215" y="1"/>
                    </a:moveTo>
                    <a:lnTo>
                      <a:pt x="1" y="182"/>
                    </a:lnTo>
                    <a:lnTo>
                      <a:pt x="2243" y="2458"/>
                    </a:lnTo>
                    <a:lnTo>
                      <a:pt x="2441" y="2293"/>
                    </a:lnTo>
                    <a:lnTo>
                      <a:pt x="21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22"/>
              <p:cNvSpPr/>
              <p:nvPr/>
            </p:nvSpPr>
            <p:spPr>
              <a:xfrm>
                <a:off x="3535466" y="3590749"/>
                <a:ext cx="171815" cy="174061"/>
              </a:xfrm>
              <a:custGeom>
                <a:avLst/>
                <a:gdLst/>
                <a:ahLst/>
                <a:cxnLst/>
                <a:rect l="l" t="t" r="r" b="b"/>
                <a:pathLst>
                  <a:path w="2524" h="2557" extrusionOk="0">
                    <a:moveTo>
                      <a:pt x="2342" y="0"/>
                    </a:moveTo>
                    <a:lnTo>
                      <a:pt x="1" y="2375"/>
                    </a:lnTo>
                    <a:lnTo>
                      <a:pt x="198" y="2556"/>
                    </a:lnTo>
                    <a:lnTo>
                      <a:pt x="2524" y="182"/>
                    </a:lnTo>
                    <a:lnTo>
                      <a:pt x="234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22"/>
              <p:cNvSpPr/>
              <p:nvPr/>
            </p:nvSpPr>
            <p:spPr>
              <a:xfrm>
                <a:off x="3010151" y="3580606"/>
                <a:ext cx="160583" cy="178554"/>
              </a:xfrm>
              <a:custGeom>
                <a:avLst/>
                <a:gdLst/>
                <a:ahLst/>
                <a:cxnLst/>
                <a:rect l="l" t="t" r="r" b="b"/>
                <a:pathLst>
                  <a:path w="2359" h="2623" extrusionOk="0">
                    <a:moveTo>
                      <a:pt x="215" y="1"/>
                    </a:moveTo>
                    <a:lnTo>
                      <a:pt x="0" y="166"/>
                    </a:lnTo>
                    <a:lnTo>
                      <a:pt x="2144" y="2623"/>
                    </a:lnTo>
                    <a:lnTo>
                      <a:pt x="2358" y="2458"/>
                    </a:lnTo>
                    <a:lnTo>
                      <a:pt x="21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22"/>
              <p:cNvSpPr/>
              <p:nvPr/>
            </p:nvSpPr>
            <p:spPr>
              <a:xfrm>
                <a:off x="2863114" y="4987120"/>
                <a:ext cx="1003525" cy="42681"/>
              </a:xfrm>
              <a:custGeom>
                <a:avLst/>
                <a:gdLst/>
                <a:ahLst/>
                <a:cxnLst/>
                <a:rect l="l" t="t" r="r" b="b"/>
                <a:pathLst>
                  <a:path w="14742" h="627" extrusionOk="0">
                    <a:moveTo>
                      <a:pt x="0" y="0"/>
                    </a:moveTo>
                    <a:lnTo>
                      <a:pt x="0" y="627"/>
                    </a:lnTo>
                    <a:lnTo>
                      <a:pt x="14742" y="627"/>
                    </a:lnTo>
                    <a:lnTo>
                      <a:pt x="1474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22"/>
              <p:cNvSpPr/>
              <p:nvPr/>
            </p:nvSpPr>
            <p:spPr>
              <a:xfrm>
                <a:off x="2818186" y="3763585"/>
                <a:ext cx="12457" cy="78624"/>
              </a:xfrm>
              <a:custGeom>
                <a:avLst/>
                <a:gdLst/>
                <a:ahLst/>
                <a:cxnLst/>
                <a:rect l="l" t="t" r="r" b="b"/>
                <a:pathLst>
                  <a:path w="183" h="1155" extrusionOk="0">
                    <a:moveTo>
                      <a:pt x="1" y="1"/>
                    </a:moveTo>
                    <a:lnTo>
                      <a:pt x="1" y="1155"/>
                    </a:lnTo>
                    <a:lnTo>
                      <a:pt x="182" y="1155"/>
                    </a:lnTo>
                    <a:lnTo>
                      <a:pt x="18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22"/>
              <p:cNvSpPr/>
              <p:nvPr/>
            </p:nvSpPr>
            <p:spPr>
              <a:xfrm>
                <a:off x="2821590" y="3154064"/>
                <a:ext cx="13546" cy="78692"/>
              </a:xfrm>
              <a:custGeom>
                <a:avLst/>
                <a:gdLst/>
                <a:ahLst/>
                <a:cxnLst/>
                <a:rect l="l" t="t" r="r" b="b"/>
                <a:pathLst>
                  <a:path w="199" h="1156" extrusionOk="0">
                    <a:moveTo>
                      <a:pt x="0" y="1"/>
                    </a:moveTo>
                    <a:lnTo>
                      <a:pt x="0" y="1155"/>
                    </a:lnTo>
                    <a:lnTo>
                      <a:pt x="198" y="1155"/>
                    </a:lnTo>
                    <a:lnTo>
                      <a:pt x="19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22"/>
              <p:cNvSpPr/>
              <p:nvPr/>
            </p:nvSpPr>
            <p:spPr>
              <a:xfrm>
                <a:off x="2795722" y="3197835"/>
                <a:ext cx="67460" cy="157247"/>
              </a:xfrm>
              <a:custGeom>
                <a:avLst/>
                <a:gdLst/>
                <a:ahLst/>
                <a:cxnLst/>
                <a:rect l="l" t="t" r="r" b="b"/>
                <a:pathLst>
                  <a:path w="991" h="2310" extrusionOk="0">
                    <a:moveTo>
                      <a:pt x="496" y="1"/>
                    </a:moveTo>
                    <a:cubicBezTo>
                      <a:pt x="215" y="1"/>
                      <a:pt x="1" y="215"/>
                      <a:pt x="1" y="479"/>
                    </a:cubicBezTo>
                    <a:lnTo>
                      <a:pt x="1" y="1831"/>
                    </a:lnTo>
                    <a:cubicBezTo>
                      <a:pt x="1" y="2112"/>
                      <a:pt x="232" y="2309"/>
                      <a:pt x="496" y="2309"/>
                    </a:cubicBezTo>
                    <a:cubicBezTo>
                      <a:pt x="759" y="2309"/>
                      <a:pt x="990" y="2112"/>
                      <a:pt x="990" y="1831"/>
                    </a:cubicBezTo>
                    <a:lnTo>
                      <a:pt x="990" y="479"/>
                    </a:lnTo>
                    <a:cubicBezTo>
                      <a:pt x="990" y="215"/>
                      <a:pt x="759" y="1"/>
                      <a:pt x="49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22"/>
              <p:cNvSpPr/>
              <p:nvPr/>
            </p:nvSpPr>
            <p:spPr>
              <a:xfrm>
                <a:off x="2791230" y="3807356"/>
                <a:ext cx="67460" cy="157247"/>
              </a:xfrm>
              <a:custGeom>
                <a:avLst/>
                <a:gdLst/>
                <a:ahLst/>
                <a:cxnLst/>
                <a:rect l="l" t="t" r="r" b="b"/>
                <a:pathLst>
                  <a:path w="991" h="2310" extrusionOk="0">
                    <a:moveTo>
                      <a:pt x="496" y="1"/>
                    </a:moveTo>
                    <a:cubicBezTo>
                      <a:pt x="232" y="1"/>
                      <a:pt x="1" y="199"/>
                      <a:pt x="1" y="462"/>
                    </a:cubicBezTo>
                    <a:lnTo>
                      <a:pt x="1" y="1831"/>
                    </a:lnTo>
                    <a:cubicBezTo>
                      <a:pt x="1" y="2095"/>
                      <a:pt x="232" y="2309"/>
                      <a:pt x="496" y="2309"/>
                    </a:cubicBezTo>
                    <a:cubicBezTo>
                      <a:pt x="760" y="2309"/>
                      <a:pt x="990" y="2095"/>
                      <a:pt x="990" y="1831"/>
                    </a:cubicBezTo>
                    <a:lnTo>
                      <a:pt x="990" y="462"/>
                    </a:lnTo>
                    <a:cubicBezTo>
                      <a:pt x="990" y="199"/>
                      <a:pt x="760" y="1"/>
                      <a:pt x="49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1" name="Google Shape;171;p22"/>
          <p:cNvGrpSpPr/>
          <p:nvPr/>
        </p:nvGrpSpPr>
        <p:grpSpPr>
          <a:xfrm flipH="1">
            <a:off x="7476525" y="2762156"/>
            <a:ext cx="1451300" cy="2522982"/>
            <a:chOff x="2791230" y="2844266"/>
            <a:chExt cx="1257299" cy="2185536"/>
          </a:xfrm>
        </p:grpSpPr>
        <p:grpSp>
          <p:nvGrpSpPr>
            <p:cNvPr id="172" name="Google Shape;172;p22"/>
            <p:cNvGrpSpPr/>
            <p:nvPr/>
          </p:nvGrpSpPr>
          <p:grpSpPr>
            <a:xfrm>
              <a:off x="3454664" y="2844275"/>
              <a:ext cx="593864" cy="2184438"/>
              <a:chOff x="3454664" y="2844275"/>
              <a:chExt cx="593864" cy="2184438"/>
            </a:xfrm>
          </p:grpSpPr>
          <p:sp>
            <p:nvSpPr>
              <p:cNvPr id="173" name="Google Shape;173;p22"/>
              <p:cNvSpPr/>
              <p:nvPr/>
            </p:nvSpPr>
            <p:spPr>
              <a:xfrm>
                <a:off x="3526481" y="3161961"/>
                <a:ext cx="117970" cy="298634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4387" extrusionOk="0">
                    <a:moveTo>
                      <a:pt x="1369" y="0"/>
                    </a:moveTo>
                    <a:lnTo>
                      <a:pt x="1" y="4288"/>
                    </a:lnTo>
                    <a:lnTo>
                      <a:pt x="396" y="4387"/>
                    </a:lnTo>
                    <a:lnTo>
                      <a:pt x="1732" y="116"/>
                    </a:lnTo>
                    <a:lnTo>
                      <a:pt x="136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22"/>
              <p:cNvSpPr/>
              <p:nvPr/>
            </p:nvSpPr>
            <p:spPr>
              <a:xfrm>
                <a:off x="3526481" y="3165296"/>
                <a:ext cx="126887" cy="291963"/>
              </a:xfrm>
              <a:custGeom>
                <a:avLst/>
                <a:gdLst/>
                <a:ahLst/>
                <a:cxnLst/>
                <a:rect l="l" t="t" r="r" b="b"/>
                <a:pathLst>
                  <a:path w="1864" h="4289" extrusionOk="0">
                    <a:moveTo>
                      <a:pt x="396" y="1"/>
                    </a:moveTo>
                    <a:lnTo>
                      <a:pt x="1" y="133"/>
                    </a:lnTo>
                    <a:lnTo>
                      <a:pt x="1485" y="4288"/>
                    </a:lnTo>
                    <a:lnTo>
                      <a:pt x="1864" y="4173"/>
                    </a:lnTo>
                    <a:lnTo>
                      <a:pt x="39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22"/>
              <p:cNvSpPr/>
              <p:nvPr/>
            </p:nvSpPr>
            <p:spPr>
              <a:xfrm>
                <a:off x="3530973" y="4094758"/>
                <a:ext cx="159494" cy="263849"/>
              </a:xfrm>
              <a:custGeom>
                <a:avLst/>
                <a:gdLst/>
                <a:ahLst/>
                <a:cxnLst/>
                <a:rect l="l" t="t" r="r" b="b"/>
                <a:pathLst>
                  <a:path w="2343" h="3876" extrusionOk="0">
                    <a:moveTo>
                      <a:pt x="347" y="0"/>
                    </a:moveTo>
                    <a:lnTo>
                      <a:pt x="1" y="182"/>
                    </a:lnTo>
                    <a:lnTo>
                      <a:pt x="1996" y="3875"/>
                    </a:lnTo>
                    <a:lnTo>
                      <a:pt x="2342" y="3694"/>
                    </a:lnTo>
                    <a:lnTo>
                      <a:pt x="34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22"/>
              <p:cNvSpPr/>
              <p:nvPr/>
            </p:nvSpPr>
            <p:spPr>
              <a:xfrm>
                <a:off x="3561266" y="4108236"/>
                <a:ext cx="183047" cy="880041"/>
              </a:xfrm>
              <a:custGeom>
                <a:avLst/>
                <a:gdLst/>
                <a:ahLst/>
                <a:cxnLst/>
                <a:rect l="l" t="t" r="r" b="b"/>
                <a:pathLst>
                  <a:path w="2689" h="12928" extrusionOk="0">
                    <a:moveTo>
                      <a:pt x="990" y="0"/>
                    </a:moveTo>
                    <a:lnTo>
                      <a:pt x="1" y="3859"/>
                    </a:lnTo>
                    <a:lnTo>
                      <a:pt x="2276" y="8146"/>
                    </a:lnTo>
                    <a:lnTo>
                      <a:pt x="1567" y="12862"/>
                    </a:lnTo>
                    <a:lnTo>
                      <a:pt x="1963" y="12928"/>
                    </a:lnTo>
                    <a:lnTo>
                      <a:pt x="2689" y="8080"/>
                    </a:lnTo>
                    <a:lnTo>
                      <a:pt x="446" y="3826"/>
                    </a:lnTo>
                    <a:lnTo>
                      <a:pt x="1386" y="82"/>
                    </a:lnTo>
                    <a:lnTo>
                      <a:pt x="99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22"/>
              <p:cNvSpPr/>
              <p:nvPr/>
            </p:nvSpPr>
            <p:spPr>
              <a:xfrm>
                <a:off x="3609529" y="4336075"/>
                <a:ext cx="179711" cy="653360"/>
              </a:xfrm>
              <a:custGeom>
                <a:avLst/>
                <a:gdLst/>
                <a:ahLst/>
                <a:cxnLst/>
                <a:rect l="l" t="t" r="r" b="b"/>
                <a:pathLst>
                  <a:path w="2640" h="9598" extrusionOk="0">
                    <a:moveTo>
                      <a:pt x="743" y="0"/>
                    </a:moveTo>
                    <a:lnTo>
                      <a:pt x="1" y="4980"/>
                    </a:lnTo>
                    <a:lnTo>
                      <a:pt x="1" y="5046"/>
                    </a:lnTo>
                    <a:lnTo>
                      <a:pt x="2293" y="9597"/>
                    </a:lnTo>
                    <a:lnTo>
                      <a:pt x="2639" y="9416"/>
                    </a:lnTo>
                    <a:lnTo>
                      <a:pt x="397" y="4980"/>
                    </a:lnTo>
                    <a:lnTo>
                      <a:pt x="1139" y="66"/>
                    </a:lnTo>
                    <a:lnTo>
                      <a:pt x="74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22"/>
              <p:cNvSpPr/>
              <p:nvPr/>
            </p:nvSpPr>
            <p:spPr>
              <a:xfrm>
                <a:off x="3519741" y="3769235"/>
                <a:ext cx="135873" cy="321098"/>
              </a:xfrm>
              <a:custGeom>
                <a:avLst/>
                <a:gdLst/>
                <a:ahLst/>
                <a:cxnLst/>
                <a:rect l="l" t="t" r="r" b="b"/>
                <a:pathLst>
                  <a:path w="1996" h="4717" extrusionOk="0">
                    <a:moveTo>
                      <a:pt x="1633" y="0"/>
                    </a:moveTo>
                    <a:lnTo>
                      <a:pt x="1" y="4601"/>
                    </a:lnTo>
                    <a:lnTo>
                      <a:pt x="396" y="4716"/>
                    </a:lnTo>
                    <a:lnTo>
                      <a:pt x="1996" y="149"/>
                    </a:lnTo>
                    <a:lnTo>
                      <a:pt x="163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22"/>
              <p:cNvSpPr/>
              <p:nvPr/>
            </p:nvSpPr>
            <p:spPr>
              <a:xfrm>
                <a:off x="3526481" y="3768078"/>
                <a:ext cx="126887" cy="317762"/>
              </a:xfrm>
              <a:custGeom>
                <a:avLst/>
                <a:gdLst/>
                <a:ahLst/>
                <a:cxnLst/>
                <a:rect l="l" t="t" r="r" b="b"/>
                <a:pathLst>
                  <a:path w="1864" h="4668" extrusionOk="0">
                    <a:moveTo>
                      <a:pt x="396" y="1"/>
                    </a:moveTo>
                    <a:lnTo>
                      <a:pt x="1" y="100"/>
                    </a:lnTo>
                    <a:lnTo>
                      <a:pt x="1468" y="4667"/>
                    </a:lnTo>
                    <a:lnTo>
                      <a:pt x="1864" y="4552"/>
                    </a:lnTo>
                    <a:lnTo>
                      <a:pt x="39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22"/>
              <p:cNvSpPr/>
              <p:nvPr/>
            </p:nvSpPr>
            <p:spPr>
              <a:xfrm>
                <a:off x="3627500" y="3164207"/>
                <a:ext cx="27025" cy="300880"/>
              </a:xfrm>
              <a:custGeom>
                <a:avLst/>
                <a:gdLst/>
                <a:ahLst/>
                <a:cxnLst/>
                <a:rect l="l" t="t" r="r" b="b"/>
                <a:pathLst>
                  <a:path w="397" h="4420" extrusionOk="0">
                    <a:moveTo>
                      <a:pt x="1" y="0"/>
                    </a:moveTo>
                    <a:lnTo>
                      <a:pt x="1" y="4255"/>
                    </a:lnTo>
                    <a:lnTo>
                      <a:pt x="182" y="4255"/>
                    </a:lnTo>
                    <a:lnTo>
                      <a:pt x="232" y="4288"/>
                    </a:lnTo>
                    <a:lnTo>
                      <a:pt x="396" y="4419"/>
                    </a:lnTo>
                    <a:lnTo>
                      <a:pt x="39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22"/>
              <p:cNvSpPr/>
              <p:nvPr/>
            </p:nvSpPr>
            <p:spPr>
              <a:xfrm>
                <a:off x="3627500" y="3765832"/>
                <a:ext cx="161740" cy="1220200"/>
              </a:xfrm>
              <a:custGeom>
                <a:avLst/>
                <a:gdLst/>
                <a:ahLst/>
                <a:cxnLst/>
                <a:rect l="l" t="t" r="r" b="b"/>
                <a:pathLst>
                  <a:path w="2376" h="17925" extrusionOk="0">
                    <a:moveTo>
                      <a:pt x="1" y="1"/>
                    </a:moveTo>
                    <a:lnTo>
                      <a:pt x="1" y="5409"/>
                    </a:lnTo>
                    <a:lnTo>
                      <a:pt x="1979" y="17925"/>
                    </a:lnTo>
                    <a:lnTo>
                      <a:pt x="2375" y="17925"/>
                    </a:lnTo>
                    <a:lnTo>
                      <a:pt x="396" y="5360"/>
                    </a:lnTo>
                    <a:lnTo>
                      <a:pt x="39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22"/>
              <p:cNvSpPr/>
              <p:nvPr/>
            </p:nvSpPr>
            <p:spPr>
              <a:xfrm>
                <a:off x="3454664" y="3453787"/>
                <a:ext cx="578140" cy="316605"/>
              </a:xfrm>
              <a:custGeom>
                <a:avLst/>
                <a:gdLst/>
                <a:ahLst/>
                <a:cxnLst/>
                <a:rect l="l" t="t" r="r" b="b"/>
                <a:pathLst>
                  <a:path w="8493" h="4651" extrusionOk="0">
                    <a:moveTo>
                      <a:pt x="0" y="1"/>
                    </a:moveTo>
                    <a:lnTo>
                      <a:pt x="0" y="248"/>
                    </a:lnTo>
                    <a:lnTo>
                      <a:pt x="2540" y="264"/>
                    </a:lnTo>
                    <a:lnTo>
                      <a:pt x="2639" y="264"/>
                    </a:lnTo>
                    <a:lnTo>
                      <a:pt x="2935" y="495"/>
                    </a:lnTo>
                    <a:lnTo>
                      <a:pt x="7783" y="4387"/>
                    </a:lnTo>
                    <a:lnTo>
                      <a:pt x="2935" y="4337"/>
                    </a:lnTo>
                    <a:lnTo>
                      <a:pt x="2540" y="4337"/>
                    </a:lnTo>
                    <a:lnTo>
                      <a:pt x="0" y="4321"/>
                    </a:lnTo>
                    <a:lnTo>
                      <a:pt x="0" y="4568"/>
                    </a:lnTo>
                    <a:lnTo>
                      <a:pt x="2540" y="4585"/>
                    </a:lnTo>
                    <a:lnTo>
                      <a:pt x="2935" y="4585"/>
                    </a:lnTo>
                    <a:lnTo>
                      <a:pt x="8492" y="4651"/>
                    </a:lnTo>
                    <a:lnTo>
                      <a:pt x="2935" y="165"/>
                    </a:lnTo>
                    <a:lnTo>
                      <a:pt x="2771" y="34"/>
                    </a:lnTo>
                    <a:lnTo>
                      <a:pt x="272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22"/>
              <p:cNvSpPr/>
              <p:nvPr/>
            </p:nvSpPr>
            <p:spPr>
              <a:xfrm>
                <a:off x="3454675" y="2844275"/>
                <a:ext cx="593843" cy="324496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4668" extrusionOk="0">
                    <a:moveTo>
                      <a:pt x="0" y="1"/>
                    </a:moveTo>
                    <a:lnTo>
                      <a:pt x="0" y="248"/>
                    </a:lnTo>
                    <a:lnTo>
                      <a:pt x="1534" y="281"/>
                    </a:lnTo>
                    <a:lnTo>
                      <a:pt x="2705" y="281"/>
                    </a:lnTo>
                    <a:lnTo>
                      <a:pt x="3018" y="495"/>
                    </a:lnTo>
                    <a:lnTo>
                      <a:pt x="7981" y="4420"/>
                    </a:lnTo>
                    <a:lnTo>
                      <a:pt x="7981" y="4420"/>
                    </a:lnTo>
                    <a:lnTo>
                      <a:pt x="3018" y="4370"/>
                    </a:lnTo>
                    <a:lnTo>
                      <a:pt x="2606" y="4370"/>
                    </a:lnTo>
                    <a:lnTo>
                      <a:pt x="0" y="4354"/>
                    </a:lnTo>
                    <a:lnTo>
                      <a:pt x="0" y="4601"/>
                    </a:lnTo>
                    <a:lnTo>
                      <a:pt x="2606" y="4618"/>
                    </a:lnTo>
                    <a:lnTo>
                      <a:pt x="3018" y="4618"/>
                    </a:lnTo>
                    <a:lnTo>
                      <a:pt x="8723" y="4667"/>
                    </a:lnTo>
                    <a:lnTo>
                      <a:pt x="3018" y="166"/>
                    </a:lnTo>
                    <a:lnTo>
                      <a:pt x="2853" y="50"/>
                    </a:lnTo>
                    <a:lnTo>
                      <a:pt x="280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22"/>
              <p:cNvSpPr/>
              <p:nvPr/>
            </p:nvSpPr>
            <p:spPr>
              <a:xfrm>
                <a:off x="3454664" y="4985963"/>
                <a:ext cx="515309" cy="42750"/>
              </a:xfrm>
              <a:custGeom>
                <a:avLst/>
                <a:gdLst/>
                <a:ahLst/>
                <a:cxnLst/>
                <a:rect l="l" t="t" r="r" b="b"/>
                <a:pathLst>
                  <a:path w="7570" h="628" extrusionOk="0">
                    <a:moveTo>
                      <a:pt x="0" y="1"/>
                    </a:moveTo>
                    <a:lnTo>
                      <a:pt x="0" y="627"/>
                    </a:lnTo>
                    <a:lnTo>
                      <a:pt x="7569" y="627"/>
                    </a:lnTo>
                    <a:lnTo>
                      <a:pt x="756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22"/>
              <p:cNvSpPr/>
              <p:nvPr/>
            </p:nvSpPr>
            <p:spPr>
              <a:xfrm>
                <a:off x="3992301" y="3763585"/>
                <a:ext cx="12457" cy="78624"/>
              </a:xfrm>
              <a:custGeom>
                <a:avLst/>
                <a:gdLst/>
                <a:ahLst/>
                <a:cxnLst/>
                <a:rect l="l" t="t" r="r" b="b"/>
                <a:pathLst>
                  <a:path w="183" h="1155" extrusionOk="0">
                    <a:moveTo>
                      <a:pt x="1" y="1"/>
                    </a:moveTo>
                    <a:lnTo>
                      <a:pt x="1" y="1155"/>
                    </a:lnTo>
                    <a:lnTo>
                      <a:pt x="182" y="1155"/>
                    </a:lnTo>
                    <a:lnTo>
                      <a:pt x="18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22"/>
              <p:cNvSpPr/>
              <p:nvPr/>
            </p:nvSpPr>
            <p:spPr>
              <a:xfrm>
                <a:off x="4008025" y="3166453"/>
                <a:ext cx="12457" cy="78624"/>
              </a:xfrm>
              <a:custGeom>
                <a:avLst/>
                <a:gdLst/>
                <a:ahLst/>
                <a:cxnLst/>
                <a:rect l="l" t="t" r="r" b="b"/>
                <a:pathLst>
                  <a:path w="183" h="1155" extrusionOk="0">
                    <a:moveTo>
                      <a:pt x="1" y="0"/>
                    </a:moveTo>
                    <a:lnTo>
                      <a:pt x="1" y="1154"/>
                    </a:lnTo>
                    <a:lnTo>
                      <a:pt x="182" y="1154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22"/>
              <p:cNvSpPr/>
              <p:nvPr/>
            </p:nvSpPr>
            <p:spPr>
              <a:xfrm>
                <a:off x="3965412" y="3808513"/>
                <a:ext cx="67392" cy="157179"/>
              </a:xfrm>
              <a:custGeom>
                <a:avLst/>
                <a:gdLst/>
                <a:ahLst/>
                <a:cxnLst/>
                <a:rect l="l" t="t" r="r" b="b"/>
                <a:pathLst>
                  <a:path w="990" h="2309" extrusionOk="0">
                    <a:moveTo>
                      <a:pt x="495" y="0"/>
                    </a:moveTo>
                    <a:cubicBezTo>
                      <a:pt x="231" y="0"/>
                      <a:pt x="0" y="198"/>
                      <a:pt x="0" y="478"/>
                    </a:cubicBezTo>
                    <a:lnTo>
                      <a:pt x="0" y="1831"/>
                    </a:lnTo>
                    <a:cubicBezTo>
                      <a:pt x="0" y="2094"/>
                      <a:pt x="231" y="2309"/>
                      <a:pt x="495" y="2309"/>
                    </a:cubicBezTo>
                    <a:cubicBezTo>
                      <a:pt x="775" y="2309"/>
                      <a:pt x="989" y="2094"/>
                      <a:pt x="989" y="1831"/>
                    </a:cubicBezTo>
                    <a:lnTo>
                      <a:pt x="989" y="478"/>
                    </a:lnTo>
                    <a:cubicBezTo>
                      <a:pt x="989" y="198"/>
                      <a:pt x="775" y="0"/>
                      <a:pt x="49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22"/>
              <p:cNvSpPr/>
              <p:nvPr/>
            </p:nvSpPr>
            <p:spPr>
              <a:xfrm>
                <a:off x="3981069" y="3210224"/>
                <a:ext cx="67460" cy="157179"/>
              </a:xfrm>
              <a:custGeom>
                <a:avLst/>
                <a:gdLst/>
                <a:ahLst/>
                <a:cxnLst/>
                <a:rect l="l" t="t" r="r" b="b"/>
                <a:pathLst>
                  <a:path w="991" h="2309" extrusionOk="0">
                    <a:moveTo>
                      <a:pt x="496" y="0"/>
                    </a:moveTo>
                    <a:cubicBezTo>
                      <a:pt x="232" y="0"/>
                      <a:pt x="1" y="215"/>
                      <a:pt x="1" y="479"/>
                    </a:cubicBezTo>
                    <a:lnTo>
                      <a:pt x="1" y="1847"/>
                    </a:lnTo>
                    <a:cubicBezTo>
                      <a:pt x="1" y="2111"/>
                      <a:pt x="232" y="2309"/>
                      <a:pt x="496" y="2309"/>
                    </a:cubicBezTo>
                    <a:cubicBezTo>
                      <a:pt x="759" y="2309"/>
                      <a:pt x="990" y="2111"/>
                      <a:pt x="990" y="1847"/>
                    </a:cubicBezTo>
                    <a:lnTo>
                      <a:pt x="990" y="479"/>
                    </a:lnTo>
                    <a:cubicBezTo>
                      <a:pt x="990" y="215"/>
                      <a:pt x="759" y="0"/>
                      <a:pt x="4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22"/>
            <p:cNvGrpSpPr/>
            <p:nvPr/>
          </p:nvGrpSpPr>
          <p:grpSpPr>
            <a:xfrm>
              <a:off x="2791230" y="2844266"/>
              <a:ext cx="1139398" cy="2185536"/>
              <a:chOff x="2791230" y="2844266"/>
              <a:chExt cx="1139398" cy="2185536"/>
            </a:xfrm>
          </p:grpSpPr>
          <p:sp>
            <p:nvSpPr>
              <p:cNvPr id="190" name="Google Shape;190;p22"/>
              <p:cNvSpPr/>
              <p:nvPr/>
            </p:nvSpPr>
            <p:spPr>
              <a:xfrm>
                <a:off x="3017979" y="2844266"/>
                <a:ext cx="674735" cy="2177707"/>
              </a:xfrm>
              <a:custGeom>
                <a:avLst/>
                <a:gdLst/>
                <a:ahLst/>
                <a:cxnLst/>
                <a:rect l="l" t="t" r="r" b="b"/>
                <a:pathLst>
                  <a:path w="9912" h="31991" extrusionOk="0">
                    <a:moveTo>
                      <a:pt x="7454" y="396"/>
                    </a:moveTo>
                    <a:lnTo>
                      <a:pt x="7454" y="18964"/>
                    </a:lnTo>
                    <a:lnTo>
                      <a:pt x="9449" y="31595"/>
                    </a:lnTo>
                    <a:lnTo>
                      <a:pt x="463" y="31595"/>
                    </a:lnTo>
                    <a:lnTo>
                      <a:pt x="2474" y="19063"/>
                    </a:lnTo>
                    <a:lnTo>
                      <a:pt x="2474" y="19046"/>
                    </a:lnTo>
                    <a:lnTo>
                      <a:pt x="2474" y="396"/>
                    </a:lnTo>
                    <a:close/>
                    <a:moveTo>
                      <a:pt x="2095" y="1"/>
                    </a:moveTo>
                    <a:lnTo>
                      <a:pt x="2095" y="19013"/>
                    </a:lnTo>
                    <a:lnTo>
                      <a:pt x="1" y="31991"/>
                    </a:lnTo>
                    <a:lnTo>
                      <a:pt x="9911" y="31991"/>
                    </a:lnTo>
                    <a:lnTo>
                      <a:pt x="7850" y="18914"/>
                    </a:lnTo>
                    <a:lnTo>
                      <a:pt x="785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22"/>
              <p:cNvSpPr/>
              <p:nvPr/>
            </p:nvSpPr>
            <p:spPr>
              <a:xfrm>
                <a:off x="3030368" y="4678412"/>
                <a:ext cx="601693" cy="337980"/>
              </a:xfrm>
              <a:custGeom>
                <a:avLst/>
                <a:gdLst/>
                <a:ahLst/>
                <a:cxnLst/>
                <a:rect l="l" t="t" r="r" b="b"/>
                <a:pathLst>
                  <a:path w="8839" h="4965" extrusionOk="0">
                    <a:moveTo>
                      <a:pt x="8707" y="1"/>
                    </a:moveTo>
                    <a:lnTo>
                      <a:pt x="0" y="4733"/>
                    </a:lnTo>
                    <a:lnTo>
                      <a:pt x="116" y="4964"/>
                    </a:lnTo>
                    <a:lnTo>
                      <a:pt x="8839" y="232"/>
                    </a:lnTo>
                    <a:lnTo>
                      <a:pt x="870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22"/>
              <p:cNvSpPr/>
              <p:nvPr/>
            </p:nvSpPr>
            <p:spPr>
              <a:xfrm>
                <a:off x="3077474" y="4694136"/>
                <a:ext cx="604007" cy="322255"/>
              </a:xfrm>
              <a:custGeom>
                <a:avLst/>
                <a:gdLst/>
                <a:ahLst/>
                <a:cxnLst/>
                <a:rect l="l" t="t" r="r" b="b"/>
                <a:pathLst>
                  <a:path w="8873" h="4734" extrusionOk="0">
                    <a:moveTo>
                      <a:pt x="133" y="1"/>
                    </a:moveTo>
                    <a:lnTo>
                      <a:pt x="1" y="215"/>
                    </a:lnTo>
                    <a:lnTo>
                      <a:pt x="8740" y="4733"/>
                    </a:lnTo>
                    <a:lnTo>
                      <a:pt x="8872" y="4502"/>
                    </a:lnTo>
                    <a:lnTo>
                      <a:pt x="13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22"/>
              <p:cNvSpPr/>
              <p:nvPr/>
            </p:nvSpPr>
            <p:spPr>
              <a:xfrm>
                <a:off x="3081967" y="4355135"/>
                <a:ext cx="494002" cy="341316"/>
              </a:xfrm>
              <a:custGeom>
                <a:avLst/>
                <a:gdLst/>
                <a:ahLst/>
                <a:cxnLst/>
                <a:rect l="l" t="t" r="r" b="b"/>
                <a:pathLst>
                  <a:path w="7257" h="5014" extrusionOk="0">
                    <a:moveTo>
                      <a:pt x="7108" y="1"/>
                    </a:moveTo>
                    <a:lnTo>
                      <a:pt x="1" y="4816"/>
                    </a:lnTo>
                    <a:lnTo>
                      <a:pt x="149" y="5014"/>
                    </a:lnTo>
                    <a:lnTo>
                      <a:pt x="7256" y="215"/>
                    </a:lnTo>
                    <a:lnTo>
                      <a:pt x="710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22"/>
              <p:cNvSpPr/>
              <p:nvPr/>
            </p:nvSpPr>
            <p:spPr>
              <a:xfrm>
                <a:off x="3134723" y="4336075"/>
                <a:ext cx="490599" cy="332330"/>
              </a:xfrm>
              <a:custGeom>
                <a:avLst/>
                <a:gdLst/>
                <a:ahLst/>
                <a:cxnLst/>
                <a:rect l="l" t="t" r="r" b="b"/>
                <a:pathLst>
                  <a:path w="7207" h="4882" extrusionOk="0">
                    <a:moveTo>
                      <a:pt x="166" y="0"/>
                    </a:moveTo>
                    <a:lnTo>
                      <a:pt x="1" y="198"/>
                    </a:lnTo>
                    <a:lnTo>
                      <a:pt x="7058" y="4881"/>
                    </a:lnTo>
                    <a:lnTo>
                      <a:pt x="7207" y="4683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22"/>
              <p:cNvSpPr/>
              <p:nvPr/>
            </p:nvSpPr>
            <p:spPr>
              <a:xfrm>
                <a:off x="3171755" y="4055412"/>
                <a:ext cx="366026" cy="33764"/>
              </a:xfrm>
              <a:custGeom>
                <a:avLst/>
                <a:gdLst/>
                <a:ahLst/>
                <a:cxnLst/>
                <a:rect l="l" t="t" r="r" b="b"/>
                <a:pathLst>
                  <a:path w="5377" h="496" extrusionOk="0">
                    <a:moveTo>
                      <a:pt x="5360" y="1"/>
                    </a:moveTo>
                    <a:lnTo>
                      <a:pt x="1" y="100"/>
                    </a:lnTo>
                    <a:lnTo>
                      <a:pt x="17" y="496"/>
                    </a:lnTo>
                    <a:lnTo>
                      <a:pt x="5377" y="397"/>
                    </a:lnTo>
                    <a:lnTo>
                      <a:pt x="536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22"/>
              <p:cNvSpPr/>
              <p:nvPr/>
            </p:nvSpPr>
            <p:spPr>
              <a:xfrm>
                <a:off x="3136970" y="4085772"/>
                <a:ext cx="405304" cy="263849"/>
              </a:xfrm>
              <a:custGeom>
                <a:avLst/>
                <a:gdLst/>
                <a:ahLst/>
                <a:cxnLst/>
                <a:rect l="l" t="t" r="r" b="b"/>
                <a:pathLst>
                  <a:path w="5954" h="3876" extrusionOk="0">
                    <a:moveTo>
                      <a:pt x="5822" y="0"/>
                    </a:moveTo>
                    <a:lnTo>
                      <a:pt x="1" y="3677"/>
                    </a:lnTo>
                    <a:lnTo>
                      <a:pt x="133" y="3875"/>
                    </a:lnTo>
                    <a:lnTo>
                      <a:pt x="5954" y="231"/>
                    </a:lnTo>
                    <a:lnTo>
                      <a:pt x="582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22"/>
              <p:cNvSpPr/>
              <p:nvPr/>
            </p:nvSpPr>
            <p:spPr>
              <a:xfrm>
                <a:off x="3162837" y="4093601"/>
                <a:ext cx="411975" cy="263849"/>
              </a:xfrm>
              <a:custGeom>
                <a:avLst/>
                <a:gdLst/>
                <a:ahLst/>
                <a:cxnLst/>
                <a:rect l="l" t="t" r="r" b="b"/>
                <a:pathLst>
                  <a:path w="6052" h="3876" extrusionOk="0">
                    <a:moveTo>
                      <a:pt x="148" y="1"/>
                    </a:moveTo>
                    <a:lnTo>
                      <a:pt x="0" y="199"/>
                    </a:lnTo>
                    <a:lnTo>
                      <a:pt x="5903" y="3876"/>
                    </a:lnTo>
                    <a:lnTo>
                      <a:pt x="6052" y="3661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22"/>
              <p:cNvSpPr/>
              <p:nvPr/>
            </p:nvSpPr>
            <p:spPr>
              <a:xfrm>
                <a:off x="3167330" y="3758003"/>
                <a:ext cx="373854" cy="299723"/>
              </a:xfrm>
              <a:custGeom>
                <a:avLst/>
                <a:gdLst/>
                <a:ahLst/>
                <a:cxnLst/>
                <a:rect l="l" t="t" r="r" b="b"/>
                <a:pathLst>
                  <a:path w="5492" h="4403" extrusionOk="0">
                    <a:moveTo>
                      <a:pt x="5326" y="0"/>
                    </a:moveTo>
                    <a:lnTo>
                      <a:pt x="0" y="4205"/>
                    </a:lnTo>
                    <a:lnTo>
                      <a:pt x="165" y="4403"/>
                    </a:lnTo>
                    <a:lnTo>
                      <a:pt x="5491" y="198"/>
                    </a:lnTo>
                    <a:lnTo>
                      <a:pt x="53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22"/>
              <p:cNvSpPr/>
              <p:nvPr/>
            </p:nvSpPr>
            <p:spPr>
              <a:xfrm>
                <a:off x="3172912" y="3774817"/>
                <a:ext cx="364869" cy="294141"/>
              </a:xfrm>
              <a:custGeom>
                <a:avLst/>
                <a:gdLst/>
                <a:ahLst/>
                <a:cxnLst/>
                <a:rect l="l" t="t" r="r" b="b"/>
                <a:pathLst>
                  <a:path w="5360" h="4321" extrusionOk="0">
                    <a:moveTo>
                      <a:pt x="165" y="1"/>
                    </a:moveTo>
                    <a:lnTo>
                      <a:pt x="0" y="182"/>
                    </a:lnTo>
                    <a:lnTo>
                      <a:pt x="5195" y="4321"/>
                    </a:lnTo>
                    <a:lnTo>
                      <a:pt x="5360" y="4139"/>
                    </a:lnTo>
                    <a:lnTo>
                      <a:pt x="16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22"/>
              <p:cNvSpPr/>
              <p:nvPr/>
            </p:nvSpPr>
            <p:spPr>
              <a:xfrm>
                <a:off x="3167330" y="3457191"/>
                <a:ext cx="373854" cy="300880"/>
              </a:xfrm>
              <a:custGeom>
                <a:avLst/>
                <a:gdLst/>
                <a:ahLst/>
                <a:cxnLst/>
                <a:rect l="l" t="t" r="r" b="b"/>
                <a:pathLst>
                  <a:path w="5492" h="4420" extrusionOk="0">
                    <a:moveTo>
                      <a:pt x="5326" y="0"/>
                    </a:moveTo>
                    <a:lnTo>
                      <a:pt x="0" y="4205"/>
                    </a:lnTo>
                    <a:lnTo>
                      <a:pt x="165" y="4419"/>
                    </a:lnTo>
                    <a:lnTo>
                      <a:pt x="5491" y="198"/>
                    </a:lnTo>
                    <a:lnTo>
                      <a:pt x="53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22"/>
              <p:cNvSpPr/>
              <p:nvPr/>
            </p:nvSpPr>
            <p:spPr>
              <a:xfrm>
                <a:off x="3172912" y="3474005"/>
                <a:ext cx="364869" cy="295299"/>
              </a:xfrm>
              <a:custGeom>
                <a:avLst/>
                <a:gdLst/>
                <a:ahLst/>
                <a:cxnLst/>
                <a:rect l="l" t="t" r="r" b="b"/>
                <a:pathLst>
                  <a:path w="5360" h="4338" extrusionOk="0">
                    <a:moveTo>
                      <a:pt x="165" y="0"/>
                    </a:moveTo>
                    <a:lnTo>
                      <a:pt x="0" y="198"/>
                    </a:lnTo>
                    <a:lnTo>
                      <a:pt x="5195" y="4337"/>
                    </a:lnTo>
                    <a:lnTo>
                      <a:pt x="5360" y="4123"/>
                    </a:lnTo>
                    <a:lnTo>
                      <a:pt x="16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22"/>
              <p:cNvSpPr/>
              <p:nvPr/>
            </p:nvSpPr>
            <p:spPr>
              <a:xfrm>
                <a:off x="3167330" y="3156311"/>
                <a:ext cx="373854" cy="300949"/>
              </a:xfrm>
              <a:custGeom>
                <a:avLst/>
                <a:gdLst/>
                <a:ahLst/>
                <a:cxnLst/>
                <a:rect l="l" t="t" r="r" b="b"/>
                <a:pathLst>
                  <a:path w="5492" h="4421" extrusionOk="0">
                    <a:moveTo>
                      <a:pt x="5326" y="1"/>
                    </a:moveTo>
                    <a:lnTo>
                      <a:pt x="0" y="4222"/>
                    </a:lnTo>
                    <a:lnTo>
                      <a:pt x="165" y="4420"/>
                    </a:lnTo>
                    <a:lnTo>
                      <a:pt x="5491" y="199"/>
                    </a:lnTo>
                    <a:lnTo>
                      <a:pt x="532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22"/>
              <p:cNvSpPr/>
              <p:nvPr/>
            </p:nvSpPr>
            <p:spPr>
              <a:xfrm>
                <a:off x="3172912" y="3173193"/>
                <a:ext cx="364869" cy="295230"/>
              </a:xfrm>
              <a:custGeom>
                <a:avLst/>
                <a:gdLst/>
                <a:ahLst/>
                <a:cxnLst/>
                <a:rect l="l" t="t" r="r" b="b"/>
                <a:pathLst>
                  <a:path w="5360" h="4337" extrusionOk="0">
                    <a:moveTo>
                      <a:pt x="165" y="0"/>
                    </a:moveTo>
                    <a:lnTo>
                      <a:pt x="0" y="198"/>
                    </a:lnTo>
                    <a:lnTo>
                      <a:pt x="5195" y="4337"/>
                    </a:lnTo>
                    <a:lnTo>
                      <a:pt x="5360" y="4139"/>
                    </a:lnTo>
                    <a:lnTo>
                      <a:pt x="16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22"/>
              <p:cNvSpPr/>
              <p:nvPr/>
            </p:nvSpPr>
            <p:spPr>
              <a:xfrm>
                <a:off x="3167330" y="2855498"/>
                <a:ext cx="373854" cy="300880"/>
              </a:xfrm>
              <a:custGeom>
                <a:avLst/>
                <a:gdLst/>
                <a:ahLst/>
                <a:cxnLst/>
                <a:rect l="l" t="t" r="r" b="b"/>
                <a:pathLst>
                  <a:path w="5492" h="4420" extrusionOk="0">
                    <a:moveTo>
                      <a:pt x="5326" y="1"/>
                    </a:moveTo>
                    <a:lnTo>
                      <a:pt x="0" y="4222"/>
                    </a:lnTo>
                    <a:lnTo>
                      <a:pt x="165" y="4420"/>
                    </a:lnTo>
                    <a:lnTo>
                      <a:pt x="5491" y="215"/>
                    </a:lnTo>
                    <a:lnTo>
                      <a:pt x="532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22"/>
              <p:cNvSpPr/>
              <p:nvPr/>
            </p:nvSpPr>
            <p:spPr>
              <a:xfrm>
                <a:off x="3172912" y="2872312"/>
                <a:ext cx="364869" cy="295299"/>
              </a:xfrm>
              <a:custGeom>
                <a:avLst/>
                <a:gdLst/>
                <a:ahLst/>
                <a:cxnLst/>
                <a:rect l="l" t="t" r="r" b="b"/>
                <a:pathLst>
                  <a:path w="5360" h="4338" extrusionOk="0">
                    <a:moveTo>
                      <a:pt x="165" y="1"/>
                    </a:moveTo>
                    <a:lnTo>
                      <a:pt x="0" y="215"/>
                    </a:lnTo>
                    <a:lnTo>
                      <a:pt x="5195" y="4338"/>
                    </a:lnTo>
                    <a:lnTo>
                      <a:pt x="5360" y="4140"/>
                    </a:lnTo>
                    <a:lnTo>
                      <a:pt x="16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22"/>
              <p:cNvSpPr/>
              <p:nvPr/>
            </p:nvSpPr>
            <p:spPr>
              <a:xfrm>
                <a:off x="2796880" y="3454945"/>
                <a:ext cx="1133747" cy="316605"/>
              </a:xfrm>
              <a:custGeom>
                <a:avLst/>
                <a:gdLst/>
                <a:ahLst/>
                <a:cxnLst/>
                <a:rect l="l" t="t" r="r" b="b"/>
                <a:pathLst>
                  <a:path w="16655" h="4651" extrusionOk="0">
                    <a:moveTo>
                      <a:pt x="5590" y="247"/>
                    </a:moveTo>
                    <a:lnTo>
                      <a:pt x="10785" y="264"/>
                    </a:lnTo>
                    <a:lnTo>
                      <a:pt x="15913" y="4386"/>
                    </a:lnTo>
                    <a:lnTo>
                      <a:pt x="710" y="4271"/>
                    </a:lnTo>
                    <a:lnTo>
                      <a:pt x="5590" y="247"/>
                    </a:lnTo>
                    <a:close/>
                    <a:moveTo>
                      <a:pt x="5475" y="0"/>
                    </a:moveTo>
                    <a:lnTo>
                      <a:pt x="0" y="4535"/>
                    </a:lnTo>
                    <a:lnTo>
                      <a:pt x="16655" y="4650"/>
                    </a:lnTo>
                    <a:lnTo>
                      <a:pt x="10933" y="33"/>
                    </a:lnTo>
                    <a:lnTo>
                      <a:pt x="10884" y="17"/>
                    </a:lnTo>
                    <a:lnTo>
                      <a:pt x="547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22"/>
              <p:cNvSpPr/>
              <p:nvPr/>
            </p:nvSpPr>
            <p:spPr>
              <a:xfrm>
                <a:off x="2796880" y="2852163"/>
                <a:ext cx="1133747" cy="317694"/>
              </a:xfrm>
              <a:custGeom>
                <a:avLst/>
                <a:gdLst/>
                <a:ahLst/>
                <a:cxnLst/>
                <a:rect l="l" t="t" r="r" b="b"/>
                <a:pathLst>
                  <a:path w="16655" h="4667" extrusionOk="0">
                    <a:moveTo>
                      <a:pt x="5590" y="264"/>
                    </a:moveTo>
                    <a:lnTo>
                      <a:pt x="10785" y="280"/>
                    </a:lnTo>
                    <a:lnTo>
                      <a:pt x="15913" y="4403"/>
                    </a:lnTo>
                    <a:lnTo>
                      <a:pt x="710" y="4271"/>
                    </a:lnTo>
                    <a:lnTo>
                      <a:pt x="5590" y="264"/>
                    </a:lnTo>
                    <a:close/>
                    <a:moveTo>
                      <a:pt x="5475" y="0"/>
                    </a:moveTo>
                    <a:lnTo>
                      <a:pt x="0" y="4551"/>
                    </a:lnTo>
                    <a:lnTo>
                      <a:pt x="16655" y="4667"/>
                    </a:lnTo>
                    <a:lnTo>
                      <a:pt x="16655" y="4667"/>
                    </a:lnTo>
                    <a:lnTo>
                      <a:pt x="10933" y="50"/>
                    </a:lnTo>
                    <a:lnTo>
                      <a:pt x="10884" y="33"/>
                    </a:lnTo>
                    <a:lnTo>
                      <a:pt x="547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22"/>
              <p:cNvSpPr/>
              <p:nvPr/>
            </p:nvSpPr>
            <p:spPr>
              <a:xfrm>
                <a:off x="3537713" y="2991303"/>
                <a:ext cx="180801" cy="167322"/>
              </a:xfrm>
              <a:custGeom>
                <a:avLst/>
                <a:gdLst/>
                <a:ahLst/>
                <a:cxnLst/>
                <a:rect l="l" t="t" r="r" b="b"/>
                <a:pathLst>
                  <a:path w="2656" h="2458" extrusionOk="0">
                    <a:moveTo>
                      <a:pt x="2474" y="1"/>
                    </a:moveTo>
                    <a:lnTo>
                      <a:pt x="1" y="2276"/>
                    </a:lnTo>
                    <a:lnTo>
                      <a:pt x="182" y="2458"/>
                    </a:lnTo>
                    <a:lnTo>
                      <a:pt x="2655" y="199"/>
                    </a:lnTo>
                    <a:lnTo>
                      <a:pt x="24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22"/>
              <p:cNvSpPr/>
              <p:nvPr/>
            </p:nvSpPr>
            <p:spPr>
              <a:xfrm>
                <a:off x="3005658" y="2989056"/>
                <a:ext cx="166165" cy="167322"/>
              </a:xfrm>
              <a:custGeom>
                <a:avLst/>
                <a:gdLst/>
                <a:ahLst/>
                <a:cxnLst/>
                <a:rect l="l" t="t" r="r" b="b"/>
                <a:pathLst>
                  <a:path w="2441" h="2458" extrusionOk="0">
                    <a:moveTo>
                      <a:pt x="215" y="1"/>
                    </a:moveTo>
                    <a:lnTo>
                      <a:pt x="1" y="182"/>
                    </a:lnTo>
                    <a:lnTo>
                      <a:pt x="2243" y="2458"/>
                    </a:lnTo>
                    <a:lnTo>
                      <a:pt x="2441" y="2293"/>
                    </a:lnTo>
                    <a:lnTo>
                      <a:pt x="21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22"/>
              <p:cNvSpPr/>
              <p:nvPr/>
            </p:nvSpPr>
            <p:spPr>
              <a:xfrm>
                <a:off x="3535466" y="3590749"/>
                <a:ext cx="171815" cy="174061"/>
              </a:xfrm>
              <a:custGeom>
                <a:avLst/>
                <a:gdLst/>
                <a:ahLst/>
                <a:cxnLst/>
                <a:rect l="l" t="t" r="r" b="b"/>
                <a:pathLst>
                  <a:path w="2524" h="2557" extrusionOk="0">
                    <a:moveTo>
                      <a:pt x="2342" y="0"/>
                    </a:moveTo>
                    <a:lnTo>
                      <a:pt x="1" y="2375"/>
                    </a:lnTo>
                    <a:lnTo>
                      <a:pt x="198" y="2556"/>
                    </a:lnTo>
                    <a:lnTo>
                      <a:pt x="2524" y="182"/>
                    </a:lnTo>
                    <a:lnTo>
                      <a:pt x="234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22"/>
              <p:cNvSpPr/>
              <p:nvPr/>
            </p:nvSpPr>
            <p:spPr>
              <a:xfrm>
                <a:off x="3010151" y="3580606"/>
                <a:ext cx="160583" cy="178554"/>
              </a:xfrm>
              <a:custGeom>
                <a:avLst/>
                <a:gdLst/>
                <a:ahLst/>
                <a:cxnLst/>
                <a:rect l="l" t="t" r="r" b="b"/>
                <a:pathLst>
                  <a:path w="2359" h="2623" extrusionOk="0">
                    <a:moveTo>
                      <a:pt x="215" y="1"/>
                    </a:moveTo>
                    <a:lnTo>
                      <a:pt x="0" y="166"/>
                    </a:lnTo>
                    <a:lnTo>
                      <a:pt x="2144" y="2623"/>
                    </a:lnTo>
                    <a:lnTo>
                      <a:pt x="2358" y="2458"/>
                    </a:lnTo>
                    <a:lnTo>
                      <a:pt x="21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22"/>
              <p:cNvSpPr/>
              <p:nvPr/>
            </p:nvSpPr>
            <p:spPr>
              <a:xfrm>
                <a:off x="2863114" y="4987120"/>
                <a:ext cx="1003525" cy="42681"/>
              </a:xfrm>
              <a:custGeom>
                <a:avLst/>
                <a:gdLst/>
                <a:ahLst/>
                <a:cxnLst/>
                <a:rect l="l" t="t" r="r" b="b"/>
                <a:pathLst>
                  <a:path w="14742" h="627" extrusionOk="0">
                    <a:moveTo>
                      <a:pt x="0" y="0"/>
                    </a:moveTo>
                    <a:lnTo>
                      <a:pt x="0" y="627"/>
                    </a:lnTo>
                    <a:lnTo>
                      <a:pt x="14742" y="627"/>
                    </a:lnTo>
                    <a:lnTo>
                      <a:pt x="1474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22"/>
              <p:cNvSpPr/>
              <p:nvPr/>
            </p:nvSpPr>
            <p:spPr>
              <a:xfrm>
                <a:off x="2818186" y="3763585"/>
                <a:ext cx="12457" cy="78624"/>
              </a:xfrm>
              <a:custGeom>
                <a:avLst/>
                <a:gdLst/>
                <a:ahLst/>
                <a:cxnLst/>
                <a:rect l="l" t="t" r="r" b="b"/>
                <a:pathLst>
                  <a:path w="183" h="1155" extrusionOk="0">
                    <a:moveTo>
                      <a:pt x="1" y="1"/>
                    </a:moveTo>
                    <a:lnTo>
                      <a:pt x="1" y="1155"/>
                    </a:lnTo>
                    <a:lnTo>
                      <a:pt x="182" y="1155"/>
                    </a:lnTo>
                    <a:lnTo>
                      <a:pt x="18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22"/>
              <p:cNvSpPr/>
              <p:nvPr/>
            </p:nvSpPr>
            <p:spPr>
              <a:xfrm>
                <a:off x="2821590" y="3154064"/>
                <a:ext cx="13546" cy="78692"/>
              </a:xfrm>
              <a:custGeom>
                <a:avLst/>
                <a:gdLst/>
                <a:ahLst/>
                <a:cxnLst/>
                <a:rect l="l" t="t" r="r" b="b"/>
                <a:pathLst>
                  <a:path w="199" h="1156" extrusionOk="0">
                    <a:moveTo>
                      <a:pt x="0" y="1"/>
                    </a:moveTo>
                    <a:lnTo>
                      <a:pt x="0" y="1155"/>
                    </a:lnTo>
                    <a:lnTo>
                      <a:pt x="198" y="1155"/>
                    </a:lnTo>
                    <a:lnTo>
                      <a:pt x="19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22"/>
              <p:cNvSpPr/>
              <p:nvPr/>
            </p:nvSpPr>
            <p:spPr>
              <a:xfrm>
                <a:off x="2795722" y="3197835"/>
                <a:ext cx="67460" cy="157247"/>
              </a:xfrm>
              <a:custGeom>
                <a:avLst/>
                <a:gdLst/>
                <a:ahLst/>
                <a:cxnLst/>
                <a:rect l="l" t="t" r="r" b="b"/>
                <a:pathLst>
                  <a:path w="991" h="2310" extrusionOk="0">
                    <a:moveTo>
                      <a:pt x="496" y="1"/>
                    </a:moveTo>
                    <a:cubicBezTo>
                      <a:pt x="215" y="1"/>
                      <a:pt x="1" y="215"/>
                      <a:pt x="1" y="479"/>
                    </a:cubicBezTo>
                    <a:lnTo>
                      <a:pt x="1" y="1831"/>
                    </a:lnTo>
                    <a:cubicBezTo>
                      <a:pt x="1" y="2112"/>
                      <a:pt x="232" y="2309"/>
                      <a:pt x="496" y="2309"/>
                    </a:cubicBezTo>
                    <a:cubicBezTo>
                      <a:pt x="759" y="2309"/>
                      <a:pt x="990" y="2112"/>
                      <a:pt x="990" y="1831"/>
                    </a:cubicBezTo>
                    <a:lnTo>
                      <a:pt x="990" y="479"/>
                    </a:lnTo>
                    <a:cubicBezTo>
                      <a:pt x="990" y="215"/>
                      <a:pt x="759" y="1"/>
                      <a:pt x="49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22"/>
              <p:cNvSpPr/>
              <p:nvPr/>
            </p:nvSpPr>
            <p:spPr>
              <a:xfrm>
                <a:off x="2791230" y="3807356"/>
                <a:ext cx="67460" cy="157247"/>
              </a:xfrm>
              <a:custGeom>
                <a:avLst/>
                <a:gdLst/>
                <a:ahLst/>
                <a:cxnLst/>
                <a:rect l="l" t="t" r="r" b="b"/>
                <a:pathLst>
                  <a:path w="991" h="2310" extrusionOk="0">
                    <a:moveTo>
                      <a:pt x="496" y="1"/>
                    </a:moveTo>
                    <a:cubicBezTo>
                      <a:pt x="232" y="1"/>
                      <a:pt x="1" y="199"/>
                      <a:pt x="1" y="462"/>
                    </a:cubicBezTo>
                    <a:lnTo>
                      <a:pt x="1" y="1831"/>
                    </a:lnTo>
                    <a:cubicBezTo>
                      <a:pt x="1" y="2095"/>
                      <a:pt x="232" y="2309"/>
                      <a:pt x="496" y="2309"/>
                    </a:cubicBezTo>
                    <a:cubicBezTo>
                      <a:pt x="760" y="2309"/>
                      <a:pt x="990" y="2095"/>
                      <a:pt x="990" y="1831"/>
                    </a:cubicBezTo>
                    <a:lnTo>
                      <a:pt x="990" y="462"/>
                    </a:lnTo>
                    <a:cubicBezTo>
                      <a:pt x="990" y="199"/>
                      <a:pt x="760" y="1"/>
                      <a:pt x="49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17" name="Google Shape;217;p22"/>
          <p:cNvSpPr/>
          <p:nvPr/>
        </p:nvSpPr>
        <p:spPr>
          <a:xfrm>
            <a:off x="7153968" y="1371587"/>
            <a:ext cx="1709844" cy="331981"/>
          </a:xfrm>
          <a:custGeom>
            <a:avLst/>
            <a:gdLst/>
            <a:ahLst/>
            <a:cxnLst/>
            <a:rect l="l" t="t" r="r" b="b"/>
            <a:pathLst>
              <a:path w="28863" h="5604" extrusionOk="0">
                <a:moveTo>
                  <a:pt x="8696" y="1"/>
                </a:moveTo>
                <a:cubicBezTo>
                  <a:pt x="8218" y="1"/>
                  <a:pt x="7710" y="104"/>
                  <a:pt x="7163" y="261"/>
                </a:cubicBezTo>
                <a:cubicBezTo>
                  <a:pt x="5679" y="591"/>
                  <a:pt x="4145" y="1432"/>
                  <a:pt x="3964" y="2784"/>
                </a:cubicBezTo>
                <a:cubicBezTo>
                  <a:pt x="3632" y="2596"/>
                  <a:pt x="3283" y="2513"/>
                  <a:pt x="2941" y="2513"/>
                </a:cubicBezTo>
                <a:cubicBezTo>
                  <a:pt x="1395" y="2513"/>
                  <a:pt x="1" y="4213"/>
                  <a:pt x="1095" y="5604"/>
                </a:cubicBezTo>
                <a:lnTo>
                  <a:pt x="28863" y="5439"/>
                </a:lnTo>
                <a:cubicBezTo>
                  <a:pt x="27818" y="4518"/>
                  <a:pt x="25158" y="2415"/>
                  <a:pt x="23384" y="2415"/>
                </a:cubicBezTo>
                <a:cubicBezTo>
                  <a:pt x="22807" y="2415"/>
                  <a:pt x="22323" y="2638"/>
                  <a:pt x="22020" y="3196"/>
                </a:cubicBezTo>
                <a:cubicBezTo>
                  <a:pt x="20578" y="2264"/>
                  <a:pt x="18780" y="1089"/>
                  <a:pt x="17354" y="1089"/>
                </a:cubicBezTo>
                <a:cubicBezTo>
                  <a:pt x="16888" y="1089"/>
                  <a:pt x="16461" y="1214"/>
                  <a:pt x="16100" y="1515"/>
                </a:cubicBezTo>
                <a:cubicBezTo>
                  <a:pt x="15284" y="407"/>
                  <a:pt x="14159" y="98"/>
                  <a:pt x="13043" y="98"/>
                </a:cubicBezTo>
                <a:cubicBezTo>
                  <a:pt x="12897" y="98"/>
                  <a:pt x="12750" y="103"/>
                  <a:pt x="12604" y="113"/>
                </a:cubicBezTo>
                <a:cubicBezTo>
                  <a:pt x="11631" y="195"/>
                  <a:pt x="10856" y="30"/>
                  <a:pt x="10576" y="756"/>
                </a:cubicBezTo>
                <a:cubicBezTo>
                  <a:pt x="9988" y="206"/>
                  <a:pt x="9371" y="1"/>
                  <a:pt x="869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22"/>
          <p:cNvSpPr/>
          <p:nvPr/>
        </p:nvSpPr>
        <p:spPr>
          <a:xfrm>
            <a:off x="178658" y="694100"/>
            <a:ext cx="1833537" cy="263500"/>
          </a:xfrm>
          <a:custGeom>
            <a:avLst/>
            <a:gdLst/>
            <a:ahLst/>
            <a:cxnLst/>
            <a:rect l="l" t="t" r="r" b="b"/>
            <a:pathLst>
              <a:path w="30951" h="4448" extrusionOk="0">
                <a:moveTo>
                  <a:pt x="10374" y="1"/>
                </a:moveTo>
                <a:cubicBezTo>
                  <a:pt x="9167" y="1"/>
                  <a:pt x="8067" y="382"/>
                  <a:pt x="7750" y="1298"/>
                </a:cubicBezTo>
                <a:cubicBezTo>
                  <a:pt x="7035" y="904"/>
                  <a:pt x="6341" y="717"/>
                  <a:pt x="5666" y="717"/>
                </a:cubicBezTo>
                <a:cubicBezTo>
                  <a:pt x="4643" y="717"/>
                  <a:pt x="3664" y="1146"/>
                  <a:pt x="2721" y="1941"/>
                </a:cubicBezTo>
                <a:cubicBezTo>
                  <a:pt x="2160" y="2435"/>
                  <a:pt x="0" y="3540"/>
                  <a:pt x="676" y="4431"/>
                </a:cubicBezTo>
                <a:lnTo>
                  <a:pt x="30951" y="4447"/>
                </a:lnTo>
                <a:cubicBezTo>
                  <a:pt x="29945" y="3106"/>
                  <a:pt x="26113" y="1484"/>
                  <a:pt x="23847" y="1484"/>
                </a:cubicBezTo>
                <a:cubicBezTo>
                  <a:pt x="23104" y="1484"/>
                  <a:pt x="22530" y="1658"/>
                  <a:pt x="22277" y="2073"/>
                </a:cubicBezTo>
                <a:cubicBezTo>
                  <a:pt x="21063" y="1457"/>
                  <a:pt x="19533" y="1083"/>
                  <a:pt x="18225" y="1083"/>
                </a:cubicBezTo>
                <a:cubicBezTo>
                  <a:pt x="16975" y="1083"/>
                  <a:pt x="15928" y="1424"/>
                  <a:pt x="15550" y="2221"/>
                </a:cubicBezTo>
                <a:cubicBezTo>
                  <a:pt x="14692" y="1413"/>
                  <a:pt x="13406" y="589"/>
                  <a:pt x="12037" y="226"/>
                </a:cubicBezTo>
                <a:cubicBezTo>
                  <a:pt x="11504" y="81"/>
                  <a:pt x="10928" y="1"/>
                  <a:pt x="1037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1069500" y="1688850"/>
            <a:ext cx="3126300" cy="14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2123975" y="844300"/>
            <a:ext cx="10173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subTitle" idx="1"/>
          </p:nvPr>
        </p:nvSpPr>
        <p:spPr>
          <a:xfrm>
            <a:off x="4724395" y="2234326"/>
            <a:ext cx="3378300" cy="141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subTitle" idx="2"/>
          </p:nvPr>
        </p:nvSpPr>
        <p:spPr>
          <a:xfrm>
            <a:off x="1041287" y="2234326"/>
            <a:ext cx="3378300" cy="141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ubTitle" idx="3"/>
          </p:nvPr>
        </p:nvSpPr>
        <p:spPr>
          <a:xfrm>
            <a:off x="1041287" y="1771900"/>
            <a:ext cx="33783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ubTitle" idx="4"/>
          </p:nvPr>
        </p:nvSpPr>
        <p:spPr>
          <a:xfrm>
            <a:off x="4724402" y="1771900"/>
            <a:ext cx="33783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/>
          <p:nvPr/>
        </p:nvSpPr>
        <p:spPr>
          <a:xfrm>
            <a:off x="178658" y="4708562"/>
            <a:ext cx="1709844" cy="331981"/>
          </a:xfrm>
          <a:custGeom>
            <a:avLst/>
            <a:gdLst/>
            <a:ahLst/>
            <a:cxnLst/>
            <a:rect l="l" t="t" r="r" b="b"/>
            <a:pathLst>
              <a:path w="28863" h="5604" extrusionOk="0">
                <a:moveTo>
                  <a:pt x="8696" y="1"/>
                </a:moveTo>
                <a:cubicBezTo>
                  <a:pt x="8218" y="1"/>
                  <a:pt x="7710" y="104"/>
                  <a:pt x="7163" y="261"/>
                </a:cubicBezTo>
                <a:cubicBezTo>
                  <a:pt x="5679" y="591"/>
                  <a:pt x="4145" y="1432"/>
                  <a:pt x="3964" y="2784"/>
                </a:cubicBezTo>
                <a:cubicBezTo>
                  <a:pt x="3632" y="2596"/>
                  <a:pt x="3283" y="2513"/>
                  <a:pt x="2941" y="2513"/>
                </a:cubicBezTo>
                <a:cubicBezTo>
                  <a:pt x="1395" y="2513"/>
                  <a:pt x="1" y="4213"/>
                  <a:pt x="1095" y="5604"/>
                </a:cubicBezTo>
                <a:lnTo>
                  <a:pt x="28863" y="5439"/>
                </a:lnTo>
                <a:cubicBezTo>
                  <a:pt x="27818" y="4518"/>
                  <a:pt x="25158" y="2415"/>
                  <a:pt x="23384" y="2415"/>
                </a:cubicBezTo>
                <a:cubicBezTo>
                  <a:pt x="22807" y="2415"/>
                  <a:pt x="22323" y="2638"/>
                  <a:pt x="22020" y="3196"/>
                </a:cubicBezTo>
                <a:cubicBezTo>
                  <a:pt x="20578" y="2264"/>
                  <a:pt x="18780" y="1089"/>
                  <a:pt x="17354" y="1089"/>
                </a:cubicBezTo>
                <a:cubicBezTo>
                  <a:pt x="16888" y="1089"/>
                  <a:pt x="16461" y="1214"/>
                  <a:pt x="16100" y="1515"/>
                </a:cubicBezTo>
                <a:cubicBezTo>
                  <a:pt x="15284" y="407"/>
                  <a:pt x="14159" y="98"/>
                  <a:pt x="13043" y="98"/>
                </a:cubicBezTo>
                <a:cubicBezTo>
                  <a:pt x="12897" y="98"/>
                  <a:pt x="12750" y="103"/>
                  <a:pt x="12604" y="113"/>
                </a:cubicBezTo>
                <a:cubicBezTo>
                  <a:pt x="11631" y="195"/>
                  <a:pt x="10856" y="30"/>
                  <a:pt x="10576" y="756"/>
                </a:cubicBezTo>
                <a:cubicBezTo>
                  <a:pt x="9988" y="206"/>
                  <a:pt x="9371" y="1"/>
                  <a:pt x="869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6"/>
          <p:cNvSpPr/>
          <p:nvPr/>
        </p:nvSpPr>
        <p:spPr>
          <a:xfrm>
            <a:off x="7030275" y="4742800"/>
            <a:ext cx="1833537" cy="263500"/>
          </a:xfrm>
          <a:custGeom>
            <a:avLst/>
            <a:gdLst/>
            <a:ahLst/>
            <a:cxnLst/>
            <a:rect l="l" t="t" r="r" b="b"/>
            <a:pathLst>
              <a:path w="30951" h="4448" extrusionOk="0">
                <a:moveTo>
                  <a:pt x="10374" y="1"/>
                </a:moveTo>
                <a:cubicBezTo>
                  <a:pt x="9167" y="1"/>
                  <a:pt x="8067" y="382"/>
                  <a:pt x="7750" y="1298"/>
                </a:cubicBezTo>
                <a:cubicBezTo>
                  <a:pt x="7035" y="904"/>
                  <a:pt x="6341" y="717"/>
                  <a:pt x="5666" y="717"/>
                </a:cubicBezTo>
                <a:cubicBezTo>
                  <a:pt x="4643" y="717"/>
                  <a:pt x="3664" y="1146"/>
                  <a:pt x="2721" y="1941"/>
                </a:cubicBezTo>
                <a:cubicBezTo>
                  <a:pt x="2160" y="2435"/>
                  <a:pt x="0" y="3540"/>
                  <a:pt x="676" y="4431"/>
                </a:cubicBezTo>
                <a:lnTo>
                  <a:pt x="30951" y="4447"/>
                </a:lnTo>
                <a:cubicBezTo>
                  <a:pt x="29945" y="3106"/>
                  <a:pt x="26113" y="1484"/>
                  <a:pt x="23847" y="1484"/>
                </a:cubicBezTo>
                <a:cubicBezTo>
                  <a:pt x="23104" y="1484"/>
                  <a:pt x="22530" y="1658"/>
                  <a:pt x="22277" y="2073"/>
                </a:cubicBezTo>
                <a:cubicBezTo>
                  <a:pt x="21063" y="1457"/>
                  <a:pt x="19533" y="1083"/>
                  <a:pt x="18225" y="1083"/>
                </a:cubicBezTo>
                <a:cubicBezTo>
                  <a:pt x="16975" y="1083"/>
                  <a:pt x="15928" y="1424"/>
                  <a:pt x="15550" y="2221"/>
                </a:cubicBezTo>
                <a:cubicBezTo>
                  <a:pt x="14692" y="1413"/>
                  <a:pt x="13406" y="589"/>
                  <a:pt x="12037" y="226"/>
                </a:cubicBezTo>
                <a:cubicBezTo>
                  <a:pt x="11504" y="81"/>
                  <a:pt x="10928" y="1"/>
                  <a:pt x="1037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6"/>
          <p:cNvSpPr/>
          <p:nvPr/>
        </p:nvSpPr>
        <p:spPr>
          <a:xfrm>
            <a:off x="4545708" y="87753"/>
            <a:ext cx="1709844" cy="331981"/>
          </a:xfrm>
          <a:custGeom>
            <a:avLst/>
            <a:gdLst/>
            <a:ahLst/>
            <a:cxnLst/>
            <a:rect l="l" t="t" r="r" b="b"/>
            <a:pathLst>
              <a:path w="28863" h="5604" extrusionOk="0">
                <a:moveTo>
                  <a:pt x="8696" y="1"/>
                </a:moveTo>
                <a:cubicBezTo>
                  <a:pt x="8218" y="1"/>
                  <a:pt x="7710" y="104"/>
                  <a:pt x="7163" y="261"/>
                </a:cubicBezTo>
                <a:cubicBezTo>
                  <a:pt x="5679" y="591"/>
                  <a:pt x="4145" y="1432"/>
                  <a:pt x="3964" y="2784"/>
                </a:cubicBezTo>
                <a:cubicBezTo>
                  <a:pt x="3632" y="2596"/>
                  <a:pt x="3283" y="2513"/>
                  <a:pt x="2941" y="2513"/>
                </a:cubicBezTo>
                <a:cubicBezTo>
                  <a:pt x="1395" y="2513"/>
                  <a:pt x="1" y="4213"/>
                  <a:pt x="1095" y="5604"/>
                </a:cubicBezTo>
                <a:lnTo>
                  <a:pt x="28863" y="5439"/>
                </a:lnTo>
                <a:cubicBezTo>
                  <a:pt x="27818" y="4518"/>
                  <a:pt x="25158" y="2415"/>
                  <a:pt x="23384" y="2415"/>
                </a:cubicBezTo>
                <a:cubicBezTo>
                  <a:pt x="22807" y="2415"/>
                  <a:pt x="22323" y="2638"/>
                  <a:pt x="22020" y="3196"/>
                </a:cubicBezTo>
                <a:cubicBezTo>
                  <a:pt x="20578" y="2264"/>
                  <a:pt x="18780" y="1089"/>
                  <a:pt x="17354" y="1089"/>
                </a:cubicBezTo>
                <a:cubicBezTo>
                  <a:pt x="16888" y="1089"/>
                  <a:pt x="16461" y="1214"/>
                  <a:pt x="16100" y="1515"/>
                </a:cubicBezTo>
                <a:cubicBezTo>
                  <a:pt x="15284" y="407"/>
                  <a:pt x="14159" y="98"/>
                  <a:pt x="13043" y="98"/>
                </a:cubicBezTo>
                <a:cubicBezTo>
                  <a:pt x="12897" y="98"/>
                  <a:pt x="12750" y="103"/>
                  <a:pt x="12604" y="113"/>
                </a:cubicBezTo>
                <a:cubicBezTo>
                  <a:pt x="11631" y="195"/>
                  <a:pt x="10856" y="30"/>
                  <a:pt x="10576" y="756"/>
                </a:cubicBezTo>
                <a:cubicBezTo>
                  <a:pt x="9988" y="206"/>
                  <a:pt x="9371" y="1"/>
                  <a:pt x="869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713225" y="954413"/>
            <a:ext cx="4274700" cy="12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ubTitle" idx="1"/>
          </p:nvPr>
        </p:nvSpPr>
        <p:spPr>
          <a:xfrm>
            <a:off x="713225" y="2160488"/>
            <a:ext cx="4274700" cy="20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>
            <a:spLocks noGrp="1"/>
          </p:cNvSpPr>
          <p:nvPr>
            <p:ph type="pic" idx="2"/>
          </p:nvPr>
        </p:nvSpPr>
        <p:spPr>
          <a:xfrm>
            <a:off x="5643775" y="539500"/>
            <a:ext cx="2787000" cy="4064400"/>
          </a:xfrm>
          <a:prstGeom prst="rect">
            <a:avLst/>
          </a:prstGeom>
          <a:noFill/>
          <a:ln>
            <a:noFill/>
          </a:ln>
        </p:spPr>
      </p:sp>
      <p:sp>
        <p:nvSpPr>
          <p:cNvPr id="32" name="Google Shape;32;p7"/>
          <p:cNvSpPr/>
          <p:nvPr/>
        </p:nvSpPr>
        <p:spPr>
          <a:xfrm>
            <a:off x="-1263317" y="1093162"/>
            <a:ext cx="1709844" cy="331981"/>
          </a:xfrm>
          <a:custGeom>
            <a:avLst/>
            <a:gdLst/>
            <a:ahLst/>
            <a:cxnLst/>
            <a:rect l="l" t="t" r="r" b="b"/>
            <a:pathLst>
              <a:path w="28863" h="5604" extrusionOk="0">
                <a:moveTo>
                  <a:pt x="8696" y="1"/>
                </a:moveTo>
                <a:cubicBezTo>
                  <a:pt x="8218" y="1"/>
                  <a:pt x="7710" y="104"/>
                  <a:pt x="7163" y="261"/>
                </a:cubicBezTo>
                <a:cubicBezTo>
                  <a:pt x="5679" y="591"/>
                  <a:pt x="4145" y="1432"/>
                  <a:pt x="3964" y="2784"/>
                </a:cubicBezTo>
                <a:cubicBezTo>
                  <a:pt x="3632" y="2596"/>
                  <a:pt x="3283" y="2513"/>
                  <a:pt x="2941" y="2513"/>
                </a:cubicBezTo>
                <a:cubicBezTo>
                  <a:pt x="1395" y="2513"/>
                  <a:pt x="1" y="4213"/>
                  <a:pt x="1095" y="5604"/>
                </a:cubicBezTo>
                <a:lnTo>
                  <a:pt x="28863" y="5439"/>
                </a:lnTo>
                <a:cubicBezTo>
                  <a:pt x="27818" y="4518"/>
                  <a:pt x="25158" y="2415"/>
                  <a:pt x="23384" y="2415"/>
                </a:cubicBezTo>
                <a:cubicBezTo>
                  <a:pt x="22807" y="2415"/>
                  <a:pt x="22323" y="2638"/>
                  <a:pt x="22020" y="3196"/>
                </a:cubicBezTo>
                <a:cubicBezTo>
                  <a:pt x="20578" y="2264"/>
                  <a:pt x="18780" y="1089"/>
                  <a:pt x="17354" y="1089"/>
                </a:cubicBezTo>
                <a:cubicBezTo>
                  <a:pt x="16888" y="1089"/>
                  <a:pt x="16461" y="1214"/>
                  <a:pt x="16100" y="1515"/>
                </a:cubicBezTo>
                <a:cubicBezTo>
                  <a:pt x="15284" y="407"/>
                  <a:pt x="14159" y="98"/>
                  <a:pt x="13043" y="98"/>
                </a:cubicBezTo>
                <a:cubicBezTo>
                  <a:pt x="12897" y="98"/>
                  <a:pt x="12750" y="103"/>
                  <a:pt x="12604" y="113"/>
                </a:cubicBezTo>
                <a:cubicBezTo>
                  <a:pt x="11631" y="195"/>
                  <a:pt x="10856" y="30"/>
                  <a:pt x="10576" y="756"/>
                </a:cubicBezTo>
                <a:cubicBezTo>
                  <a:pt x="9988" y="206"/>
                  <a:pt x="9371" y="1"/>
                  <a:pt x="869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7"/>
          <p:cNvSpPr/>
          <p:nvPr/>
        </p:nvSpPr>
        <p:spPr>
          <a:xfrm>
            <a:off x="3026587" y="276000"/>
            <a:ext cx="1833537" cy="263500"/>
          </a:xfrm>
          <a:custGeom>
            <a:avLst/>
            <a:gdLst/>
            <a:ahLst/>
            <a:cxnLst/>
            <a:rect l="l" t="t" r="r" b="b"/>
            <a:pathLst>
              <a:path w="30951" h="4448" extrusionOk="0">
                <a:moveTo>
                  <a:pt x="10374" y="1"/>
                </a:moveTo>
                <a:cubicBezTo>
                  <a:pt x="9167" y="1"/>
                  <a:pt x="8067" y="382"/>
                  <a:pt x="7750" y="1298"/>
                </a:cubicBezTo>
                <a:cubicBezTo>
                  <a:pt x="7035" y="904"/>
                  <a:pt x="6341" y="717"/>
                  <a:pt x="5666" y="717"/>
                </a:cubicBezTo>
                <a:cubicBezTo>
                  <a:pt x="4643" y="717"/>
                  <a:pt x="3664" y="1146"/>
                  <a:pt x="2721" y="1941"/>
                </a:cubicBezTo>
                <a:cubicBezTo>
                  <a:pt x="2160" y="2435"/>
                  <a:pt x="0" y="3540"/>
                  <a:pt x="676" y="4431"/>
                </a:cubicBezTo>
                <a:lnTo>
                  <a:pt x="30951" y="4447"/>
                </a:lnTo>
                <a:cubicBezTo>
                  <a:pt x="29945" y="3106"/>
                  <a:pt x="26113" y="1484"/>
                  <a:pt x="23847" y="1484"/>
                </a:cubicBezTo>
                <a:cubicBezTo>
                  <a:pt x="23104" y="1484"/>
                  <a:pt x="22530" y="1658"/>
                  <a:pt x="22277" y="2073"/>
                </a:cubicBezTo>
                <a:cubicBezTo>
                  <a:pt x="21063" y="1457"/>
                  <a:pt x="19533" y="1083"/>
                  <a:pt x="18225" y="1083"/>
                </a:cubicBezTo>
                <a:cubicBezTo>
                  <a:pt x="16975" y="1083"/>
                  <a:pt x="15928" y="1424"/>
                  <a:pt x="15550" y="2221"/>
                </a:cubicBezTo>
                <a:cubicBezTo>
                  <a:pt x="14692" y="1413"/>
                  <a:pt x="13406" y="589"/>
                  <a:pt x="12037" y="226"/>
                </a:cubicBezTo>
                <a:cubicBezTo>
                  <a:pt x="11504" y="81"/>
                  <a:pt x="10928" y="1"/>
                  <a:pt x="1037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6" name="Google Shape;36;p8"/>
          <p:cNvSpPr/>
          <p:nvPr/>
        </p:nvSpPr>
        <p:spPr>
          <a:xfrm>
            <a:off x="178658" y="4708562"/>
            <a:ext cx="1709844" cy="331981"/>
          </a:xfrm>
          <a:custGeom>
            <a:avLst/>
            <a:gdLst/>
            <a:ahLst/>
            <a:cxnLst/>
            <a:rect l="l" t="t" r="r" b="b"/>
            <a:pathLst>
              <a:path w="28863" h="5604" extrusionOk="0">
                <a:moveTo>
                  <a:pt x="8696" y="1"/>
                </a:moveTo>
                <a:cubicBezTo>
                  <a:pt x="8218" y="1"/>
                  <a:pt x="7710" y="104"/>
                  <a:pt x="7163" y="261"/>
                </a:cubicBezTo>
                <a:cubicBezTo>
                  <a:pt x="5679" y="591"/>
                  <a:pt x="4145" y="1432"/>
                  <a:pt x="3964" y="2784"/>
                </a:cubicBezTo>
                <a:cubicBezTo>
                  <a:pt x="3632" y="2596"/>
                  <a:pt x="3283" y="2513"/>
                  <a:pt x="2941" y="2513"/>
                </a:cubicBezTo>
                <a:cubicBezTo>
                  <a:pt x="1395" y="2513"/>
                  <a:pt x="1" y="4213"/>
                  <a:pt x="1095" y="5604"/>
                </a:cubicBezTo>
                <a:lnTo>
                  <a:pt x="28863" y="5439"/>
                </a:lnTo>
                <a:cubicBezTo>
                  <a:pt x="27818" y="4518"/>
                  <a:pt x="25158" y="2415"/>
                  <a:pt x="23384" y="2415"/>
                </a:cubicBezTo>
                <a:cubicBezTo>
                  <a:pt x="22807" y="2415"/>
                  <a:pt x="22323" y="2638"/>
                  <a:pt x="22020" y="3196"/>
                </a:cubicBezTo>
                <a:cubicBezTo>
                  <a:pt x="20578" y="2264"/>
                  <a:pt x="18780" y="1089"/>
                  <a:pt x="17354" y="1089"/>
                </a:cubicBezTo>
                <a:cubicBezTo>
                  <a:pt x="16888" y="1089"/>
                  <a:pt x="16461" y="1214"/>
                  <a:pt x="16100" y="1515"/>
                </a:cubicBezTo>
                <a:cubicBezTo>
                  <a:pt x="15284" y="407"/>
                  <a:pt x="14159" y="98"/>
                  <a:pt x="13043" y="98"/>
                </a:cubicBezTo>
                <a:cubicBezTo>
                  <a:pt x="12897" y="98"/>
                  <a:pt x="12750" y="103"/>
                  <a:pt x="12604" y="113"/>
                </a:cubicBezTo>
                <a:cubicBezTo>
                  <a:pt x="11631" y="195"/>
                  <a:pt x="10856" y="30"/>
                  <a:pt x="10576" y="756"/>
                </a:cubicBezTo>
                <a:cubicBezTo>
                  <a:pt x="9988" y="206"/>
                  <a:pt x="9371" y="1"/>
                  <a:pt x="869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8"/>
          <p:cNvSpPr/>
          <p:nvPr/>
        </p:nvSpPr>
        <p:spPr>
          <a:xfrm>
            <a:off x="7030275" y="4742800"/>
            <a:ext cx="1833537" cy="263500"/>
          </a:xfrm>
          <a:custGeom>
            <a:avLst/>
            <a:gdLst/>
            <a:ahLst/>
            <a:cxnLst/>
            <a:rect l="l" t="t" r="r" b="b"/>
            <a:pathLst>
              <a:path w="30951" h="4448" extrusionOk="0">
                <a:moveTo>
                  <a:pt x="10374" y="1"/>
                </a:moveTo>
                <a:cubicBezTo>
                  <a:pt x="9167" y="1"/>
                  <a:pt x="8067" y="382"/>
                  <a:pt x="7750" y="1298"/>
                </a:cubicBezTo>
                <a:cubicBezTo>
                  <a:pt x="7035" y="904"/>
                  <a:pt x="6341" y="717"/>
                  <a:pt x="5666" y="717"/>
                </a:cubicBezTo>
                <a:cubicBezTo>
                  <a:pt x="4643" y="717"/>
                  <a:pt x="3664" y="1146"/>
                  <a:pt x="2721" y="1941"/>
                </a:cubicBezTo>
                <a:cubicBezTo>
                  <a:pt x="2160" y="2435"/>
                  <a:pt x="0" y="3540"/>
                  <a:pt x="676" y="4431"/>
                </a:cubicBezTo>
                <a:lnTo>
                  <a:pt x="30951" y="4447"/>
                </a:lnTo>
                <a:cubicBezTo>
                  <a:pt x="29945" y="3106"/>
                  <a:pt x="26113" y="1484"/>
                  <a:pt x="23847" y="1484"/>
                </a:cubicBezTo>
                <a:cubicBezTo>
                  <a:pt x="23104" y="1484"/>
                  <a:pt x="22530" y="1658"/>
                  <a:pt x="22277" y="2073"/>
                </a:cubicBezTo>
                <a:cubicBezTo>
                  <a:pt x="21063" y="1457"/>
                  <a:pt x="19533" y="1083"/>
                  <a:pt x="18225" y="1083"/>
                </a:cubicBezTo>
                <a:cubicBezTo>
                  <a:pt x="16975" y="1083"/>
                  <a:pt x="15928" y="1424"/>
                  <a:pt x="15550" y="2221"/>
                </a:cubicBezTo>
                <a:cubicBezTo>
                  <a:pt x="14692" y="1413"/>
                  <a:pt x="13406" y="589"/>
                  <a:pt x="12037" y="226"/>
                </a:cubicBezTo>
                <a:cubicBezTo>
                  <a:pt x="11504" y="81"/>
                  <a:pt x="10928" y="1"/>
                  <a:pt x="1037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8"/>
          <p:cNvSpPr/>
          <p:nvPr/>
        </p:nvSpPr>
        <p:spPr>
          <a:xfrm>
            <a:off x="4545708" y="87753"/>
            <a:ext cx="1709844" cy="331981"/>
          </a:xfrm>
          <a:custGeom>
            <a:avLst/>
            <a:gdLst/>
            <a:ahLst/>
            <a:cxnLst/>
            <a:rect l="l" t="t" r="r" b="b"/>
            <a:pathLst>
              <a:path w="28863" h="5604" extrusionOk="0">
                <a:moveTo>
                  <a:pt x="8696" y="1"/>
                </a:moveTo>
                <a:cubicBezTo>
                  <a:pt x="8218" y="1"/>
                  <a:pt x="7710" y="104"/>
                  <a:pt x="7163" y="261"/>
                </a:cubicBezTo>
                <a:cubicBezTo>
                  <a:pt x="5679" y="591"/>
                  <a:pt x="4145" y="1432"/>
                  <a:pt x="3964" y="2784"/>
                </a:cubicBezTo>
                <a:cubicBezTo>
                  <a:pt x="3632" y="2596"/>
                  <a:pt x="3283" y="2513"/>
                  <a:pt x="2941" y="2513"/>
                </a:cubicBezTo>
                <a:cubicBezTo>
                  <a:pt x="1395" y="2513"/>
                  <a:pt x="1" y="4213"/>
                  <a:pt x="1095" y="5604"/>
                </a:cubicBezTo>
                <a:lnTo>
                  <a:pt x="28863" y="5439"/>
                </a:lnTo>
                <a:cubicBezTo>
                  <a:pt x="27818" y="4518"/>
                  <a:pt x="25158" y="2415"/>
                  <a:pt x="23384" y="2415"/>
                </a:cubicBezTo>
                <a:cubicBezTo>
                  <a:pt x="22807" y="2415"/>
                  <a:pt x="22323" y="2638"/>
                  <a:pt x="22020" y="3196"/>
                </a:cubicBezTo>
                <a:cubicBezTo>
                  <a:pt x="20578" y="2264"/>
                  <a:pt x="18780" y="1089"/>
                  <a:pt x="17354" y="1089"/>
                </a:cubicBezTo>
                <a:cubicBezTo>
                  <a:pt x="16888" y="1089"/>
                  <a:pt x="16461" y="1214"/>
                  <a:pt x="16100" y="1515"/>
                </a:cubicBezTo>
                <a:cubicBezTo>
                  <a:pt x="15284" y="407"/>
                  <a:pt x="14159" y="98"/>
                  <a:pt x="13043" y="98"/>
                </a:cubicBezTo>
                <a:cubicBezTo>
                  <a:pt x="12897" y="98"/>
                  <a:pt x="12750" y="103"/>
                  <a:pt x="12604" y="113"/>
                </a:cubicBezTo>
                <a:cubicBezTo>
                  <a:pt x="11631" y="195"/>
                  <a:pt x="10856" y="30"/>
                  <a:pt x="10576" y="756"/>
                </a:cubicBezTo>
                <a:cubicBezTo>
                  <a:pt x="9988" y="206"/>
                  <a:pt x="9371" y="1"/>
                  <a:pt x="869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/>
          <p:nvPr/>
        </p:nvSpPr>
        <p:spPr>
          <a:xfrm>
            <a:off x="178658" y="4708562"/>
            <a:ext cx="1709844" cy="331981"/>
          </a:xfrm>
          <a:custGeom>
            <a:avLst/>
            <a:gdLst/>
            <a:ahLst/>
            <a:cxnLst/>
            <a:rect l="l" t="t" r="r" b="b"/>
            <a:pathLst>
              <a:path w="28863" h="5604" extrusionOk="0">
                <a:moveTo>
                  <a:pt x="8696" y="1"/>
                </a:moveTo>
                <a:cubicBezTo>
                  <a:pt x="8218" y="1"/>
                  <a:pt x="7710" y="104"/>
                  <a:pt x="7163" y="261"/>
                </a:cubicBezTo>
                <a:cubicBezTo>
                  <a:pt x="5679" y="591"/>
                  <a:pt x="4145" y="1432"/>
                  <a:pt x="3964" y="2784"/>
                </a:cubicBezTo>
                <a:cubicBezTo>
                  <a:pt x="3632" y="2596"/>
                  <a:pt x="3283" y="2513"/>
                  <a:pt x="2941" y="2513"/>
                </a:cubicBezTo>
                <a:cubicBezTo>
                  <a:pt x="1395" y="2513"/>
                  <a:pt x="1" y="4213"/>
                  <a:pt x="1095" y="5604"/>
                </a:cubicBezTo>
                <a:lnTo>
                  <a:pt x="28863" y="5439"/>
                </a:lnTo>
                <a:cubicBezTo>
                  <a:pt x="27818" y="4518"/>
                  <a:pt x="25158" y="2415"/>
                  <a:pt x="23384" y="2415"/>
                </a:cubicBezTo>
                <a:cubicBezTo>
                  <a:pt x="22807" y="2415"/>
                  <a:pt x="22323" y="2638"/>
                  <a:pt x="22020" y="3196"/>
                </a:cubicBezTo>
                <a:cubicBezTo>
                  <a:pt x="20578" y="2264"/>
                  <a:pt x="18780" y="1089"/>
                  <a:pt x="17354" y="1089"/>
                </a:cubicBezTo>
                <a:cubicBezTo>
                  <a:pt x="16888" y="1089"/>
                  <a:pt x="16461" y="1214"/>
                  <a:pt x="16100" y="1515"/>
                </a:cubicBezTo>
                <a:cubicBezTo>
                  <a:pt x="15284" y="407"/>
                  <a:pt x="14159" y="98"/>
                  <a:pt x="13043" y="98"/>
                </a:cubicBezTo>
                <a:cubicBezTo>
                  <a:pt x="12897" y="98"/>
                  <a:pt x="12750" y="103"/>
                  <a:pt x="12604" y="113"/>
                </a:cubicBezTo>
                <a:cubicBezTo>
                  <a:pt x="11631" y="195"/>
                  <a:pt x="10856" y="30"/>
                  <a:pt x="10576" y="756"/>
                </a:cubicBezTo>
                <a:cubicBezTo>
                  <a:pt x="9988" y="206"/>
                  <a:pt x="9371" y="1"/>
                  <a:pt x="869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9"/>
          <p:cNvSpPr/>
          <p:nvPr/>
        </p:nvSpPr>
        <p:spPr>
          <a:xfrm>
            <a:off x="7030275" y="4742800"/>
            <a:ext cx="1833537" cy="263500"/>
          </a:xfrm>
          <a:custGeom>
            <a:avLst/>
            <a:gdLst/>
            <a:ahLst/>
            <a:cxnLst/>
            <a:rect l="l" t="t" r="r" b="b"/>
            <a:pathLst>
              <a:path w="30951" h="4448" extrusionOk="0">
                <a:moveTo>
                  <a:pt x="10374" y="1"/>
                </a:moveTo>
                <a:cubicBezTo>
                  <a:pt x="9167" y="1"/>
                  <a:pt x="8067" y="382"/>
                  <a:pt x="7750" y="1298"/>
                </a:cubicBezTo>
                <a:cubicBezTo>
                  <a:pt x="7035" y="904"/>
                  <a:pt x="6341" y="717"/>
                  <a:pt x="5666" y="717"/>
                </a:cubicBezTo>
                <a:cubicBezTo>
                  <a:pt x="4643" y="717"/>
                  <a:pt x="3664" y="1146"/>
                  <a:pt x="2721" y="1941"/>
                </a:cubicBezTo>
                <a:cubicBezTo>
                  <a:pt x="2160" y="2435"/>
                  <a:pt x="0" y="3540"/>
                  <a:pt x="676" y="4431"/>
                </a:cubicBezTo>
                <a:lnTo>
                  <a:pt x="30951" y="4447"/>
                </a:lnTo>
                <a:cubicBezTo>
                  <a:pt x="29945" y="3106"/>
                  <a:pt x="26113" y="1484"/>
                  <a:pt x="23847" y="1484"/>
                </a:cubicBezTo>
                <a:cubicBezTo>
                  <a:pt x="23104" y="1484"/>
                  <a:pt x="22530" y="1658"/>
                  <a:pt x="22277" y="2073"/>
                </a:cubicBezTo>
                <a:cubicBezTo>
                  <a:pt x="21063" y="1457"/>
                  <a:pt x="19533" y="1083"/>
                  <a:pt x="18225" y="1083"/>
                </a:cubicBezTo>
                <a:cubicBezTo>
                  <a:pt x="16975" y="1083"/>
                  <a:pt x="15928" y="1424"/>
                  <a:pt x="15550" y="2221"/>
                </a:cubicBezTo>
                <a:cubicBezTo>
                  <a:pt x="14692" y="1413"/>
                  <a:pt x="13406" y="589"/>
                  <a:pt x="12037" y="226"/>
                </a:cubicBezTo>
                <a:cubicBezTo>
                  <a:pt x="11504" y="81"/>
                  <a:pt x="10928" y="1"/>
                  <a:pt x="1037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9"/>
          <p:cNvSpPr/>
          <p:nvPr/>
        </p:nvSpPr>
        <p:spPr>
          <a:xfrm>
            <a:off x="4545708" y="87753"/>
            <a:ext cx="1709844" cy="331981"/>
          </a:xfrm>
          <a:custGeom>
            <a:avLst/>
            <a:gdLst/>
            <a:ahLst/>
            <a:cxnLst/>
            <a:rect l="l" t="t" r="r" b="b"/>
            <a:pathLst>
              <a:path w="28863" h="5604" extrusionOk="0">
                <a:moveTo>
                  <a:pt x="8696" y="1"/>
                </a:moveTo>
                <a:cubicBezTo>
                  <a:pt x="8218" y="1"/>
                  <a:pt x="7710" y="104"/>
                  <a:pt x="7163" y="261"/>
                </a:cubicBezTo>
                <a:cubicBezTo>
                  <a:pt x="5679" y="591"/>
                  <a:pt x="4145" y="1432"/>
                  <a:pt x="3964" y="2784"/>
                </a:cubicBezTo>
                <a:cubicBezTo>
                  <a:pt x="3632" y="2596"/>
                  <a:pt x="3283" y="2513"/>
                  <a:pt x="2941" y="2513"/>
                </a:cubicBezTo>
                <a:cubicBezTo>
                  <a:pt x="1395" y="2513"/>
                  <a:pt x="1" y="4213"/>
                  <a:pt x="1095" y="5604"/>
                </a:cubicBezTo>
                <a:lnTo>
                  <a:pt x="28863" y="5439"/>
                </a:lnTo>
                <a:cubicBezTo>
                  <a:pt x="27818" y="4518"/>
                  <a:pt x="25158" y="2415"/>
                  <a:pt x="23384" y="2415"/>
                </a:cubicBezTo>
                <a:cubicBezTo>
                  <a:pt x="22807" y="2415"/>
                  <a:pt x="22323" y="2638"/>
                  <a:pt x="22020" y="3196"/>
                </a:cubicBezTo>
                <a:cubicBezTo>
                  <a:pt x="20578" y="2264"/>
                  <a:pt x="18780" y="1089"/>
                  <a:pt x="17354" y="1089"/>
                </a:cubicBezTo>
                <a:cubicBezTo>
                  <a:pt x="16888" y="1089"/>
                  <a:pt x="16461" y="1214"/>
                  <a:pt x="16100" y="1515"/>
                </a:cubicBezTo>
                <a:cubicBezTo>
                  <a:pt x="15284" y="407"/>
                  <a:pt x="14159" y="98"/>
                  <a:pt x="13043" y="98"/>
                </a:cubicBezTo>
                <a:cubicBezTo>
                  <a:pt x="12897" y="98"/>
                  <a:pt x="12750" y="103"/>
                  <a:pt x="12604" y="113"/>
                </a:cubicBezTo>
                <a:cubicBezTo>
                  <a:pt x="11631" y="195"/>
                  <a:pt x="10856" y="30"/>
                  <a:pt x="10576" y="756"/>
                </a:cubicBezTo>
                <a:cubicBezTo>
                  <a:pt x="9988" y="206"/>
                  <a:pt x="9371" y="1"/>
                  <a:pt x="869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>
            <a:spLocks noGrp="1"/>
          </p:cNvSpPr>
          <p:nvPr>
            <p:ph type="pic" idx="2"/>
          </p:nvPr>
        </p:nvSpPr>
        <p:spPr>
          <a:xfrm>
            <a:off x="-21725" y="-14475"/>
            <a:ext cx="91656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7" name="Google Shape;47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089200"/>
            <a:ext cx="6576000" cy="11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subTitle" idx="1"/>
          </p:nvPr>
        </p:nvSpPr>
        <p:spPr>
          <a:xfrm>
            <a:off x="1284000" y="2188600"/>
            <a:ext cx="6576000" cy="4971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●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○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■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●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○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■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●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○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Work Sans"/>
              <a:buChar char="■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3" r:id="rId12"/>
    <p:sldLayoutId id="2147483664" r:id="rId13"/>
    <p:sldLayoutId id="2147483665" r:id="rId14"/>
    <p:sldLayoutId id="2147483667" r:id="rId15"/>
    <p:sldLayoutId id="2147483668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microsoft.com/office/2007/relationships/hdphoto" Target="../media/hdphoto2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4" Type="http://schemas.microsoft.com/office/2007/relationships/hdphoto" Target="../media/hdphoto3.wdp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4" Type="http://schemas.microsoft.com/office/2007/relationships/hdphoto" Target="../media/hdphoto4.wdp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Relationship Id="rId4" Type="http://schemas.microsoft.com/office/2007/relationships/hdphoto" Target="../media/hdphoto5.wdp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6"/>
          <p:cNvSpPr/>
          <p:nvPr/>
        </p:nvSpPr>
        <p:spPr>
          <a:xfrm>
            <a:off x="352958" y="207512"/>
            <a:ext cx="1709844" cy="331981"/>
          </a:xfrm>
          <a:custGeom>
            <a:avLst/>
            <a:gdLst/>
            <a:ahLst/>
            <a:cxnLst/>
            <a:rect l="l" t="t" r="r" b="b"/>
            <a:pathLst>
              <a:path w="28863" h="5604" extrusionOk="0">
                <a:moveTo>
                  <a:pt x="8696" y="1"/>
                </a:moveTo>
                <a:cubicBezTo>
                  <a:pt x="8218" y="1"/>
                  <a:pt x="7710" y="104"/>
                  <a:pt x="7163" y="261"/>
                </a:cubicBezTo>
                <a:cubicBezTo>
                  <a:pt x="5679" y="591"/>
                  <a:pt x="4145" y="1432"/>
                  <a:pt x="3964" y="2784"/>
                </a:cubicBezTo>
                <a:cubicBezTo>
                  <a:pt x="3632" y="2596"/>
                  <a:pt x="3283" y="2513"/>
                  <a:pt x="2941" y="2513"/>
                </a:cubicBezTo>
                <a:cubicBezTo>
                  <a:pt x="1395" y="2513"/>
                  <a:pt x="1" y="4213"/>
                  <a:pt x="1095" y="5604"/>
                </a:cubicBezTo>
                <a:lnTo>
                  <a:pt x="28863" y="5439"/>
                </a:lnTo>
                <a:cubicBezTo>
                  <a:pt x="27818" y="4518"/>
                  <a:pt x="25158" y="2415"/>
                  <a:pt x="23384" y="2415"/>
                </a:cubicBezTo>
                <a:cubicBezTo>
                  <a:pt x="22807" y="2415"/>
                  <a:pt x="22323" y="2638"/>
                  <a:pt x="22020" y="3196"/>
                </a:cubicBezTo>
                <a:cubicBezTo>
                  <a:pt x="20578" y="2264"/>
                  <a:pt x="18780" y="1089"/>
                  <a:pt x="17354" y="1089"/>
                </a:cubicBezTo>
                <a:cubicBezTo>
                  <a:pt x="16888" y="1089"/>
                  <a:pt x="16461" y="1214"/>
                  <a:pt x="16100" y="1515"/>
                </a:cubicBezTo>
                <a:cubicBezTo>
                  <a:pt x="15284" y="407"/>
                  <a:pt x="14159" y="98"/>
                  <a:pt x="13043" y="98"/>
                </a:cubicBezTo>
                <a:cubicBezTo>
                  <a:pt x="12897" y="98"/>
                  <a:pt x="12750" y="103"/>
                  <a:pt x="12604" y="113"/>
                </a:cubicBezTo>
                <a:cubicBezTo>
                  <a:pt x="11631" y="195"/>
                  <a:pt x="10856" y="30"/>
                  <a:pt x="10576" y="756"/>
                </a:cubicBezTo>
                <a:cubicBezTo>
                  <a:pt x="9988" y="206"/>
                  <a:pt x="9371" y="1"/>
                  <a:pt x="869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6"/>
          <p:cNvSpPr/>
          <p:nvPr/>
        </p:nvSpPr>
        <p:spPr>
          <a:xfrm>
            <a:off x="7602550" y="379825"/>
            <a:ext cx="1833537" cy="263500"/>
          </a:xfrm>
          <a:custGeom>
            <a:avLst/>
            <a:gdLst/>
            <a:ahLst/>
            <a:cxnLst/>
            <a:rect l="l" t="t" r="r" b="b"/>
            <a:pathLst>
              <a:path w="30951" h="4448" extrusionOk="0">
                <a:moveTo>
                  <a:pt x="10374" y="1"/>
                </a:moveTo>
                <a:cubicBezTo>
                  <a:pt x="9167" y="1"/>
                  <a:pt x="8067" y="382"/>
                  <a:pt x="7750" y="1298"/>
                </a:cubicBezTo>
                <a:cubicBezTo>
                  <a:pt x="7035" y="904"/>
                  <a:pt x="6341" y="717"/>
                  <a:pt x="5666" y="717"/>
                </a:cubicBezTo>
                <a:cubicBezTo>
                  <a:pt x="4643" y="717"/>
                  <a:pt x="3664" y="1146"/>
                  <a:pt x="2721" y="1941"/>
                </a:cubicBezTo>
                <a:cubicBezTo>
                  <a:pt x="2160" y="2435"/>
                  <a:pt x="0" y="3540"/>
                  <a:pt x="676" y="4431"/>
                </a:cubicBezTo>
                <a:lnTo>
                  <a:pt x="30951" y="4447"/>
                </a:lnTo>
                <a:cubicBezTo>
                  <a:pt x="29945" y="3106"/>
                  <a:pt x="26113" y="1484"/>
                  <a:pt x="23847" y="1484"/>
                </a:cubicBezTo>
                <a:cubicBezTo>
                  <a:pt x="23104" y="1484"/>
                  <a:pt x="22530" y="1658"/>
                  <a:pt x="22277" y="2073"/>
                </a:cubicBezTo>
                <a:cubicBezTo>
                  <a:pt x="21063" y="1457"/>
                  <a:pt x="19533" y="1083"/>
                  <a:pt x="18225" y="1083"/>
                </a:cubicBezTo>
                <a:cubicBezTo>
                  <a:pt x="16975" y="1083"/>
                  <a:pt x="15928" y="1424"/>
                  <a:pt x="15550" y="2221"/>
                </a:cubicBezTo>
                <a:cubicBezTo>
                  <a:pt x="14692" y="1413"/>
                  <a:pt x="13406" y="589"/>
                  <a:pt x="12037" y="226"/>
                </a:cubicBezTo>
                <a:cubicBezTo>
                  <a:pt x="11504" y="81"/>
                  <a:pt x="10928" y="1"/>
                  <a:pt x="1037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2" name="Google Shape;232;p26"/>
          <p:cNvGrpSpPr/>
          <p:nvPr/>
        </p:nvGrpSpPr>
        <p:grpSpPr>
          <a:xfrm>
            <a:off x="5481172" y="2628195"/>
            <a:ext cx="3743537" cy="2434401"/>
            <a:chOff x="3788600" y="1275141"/>
            <a:chExt cx="5119016" cy="3328868"/>
          </a:xfrm>
        </p:grpSpPr>
        <p:sp>
          <p:nvSpPr>
            <p:cNvPr id="233" name="Google Shape;233;p26"/>
            <p:cNvSpPr/>
            <p:nvPr/>
          </p:nvSpPr>
          <p:spPr>
            <a:xfrm>
              <a:off x="3916771" y="4298136"/>
              <a:ext cx="360338" cy="88070"/>
            </a:xfrm>
            <a:custGeom>
              <a:avLst/>
              <a:gdLst/>
              <a:ahLst/>
              <a:cxnLst/>
              <a:rect l="l" t="t" r="r" b="b"/>
              <a:pathLst>
                <a:path w="3711" h="907" extrusionOk="0">
                  <a:moveTo>
                    <a:pt x="3710" y="0"/>
                  </a:moveTo>
                  <a:lnTo>
                    <a:pt x="0" y="33"/>
                  </a:lnTo>
                  <a:lnTo>
                    <a:pt x="0" y="907"/>
                  </a:lnTo>
                  <a:lnTo>
                    <a:pt x="3710" y="890"/>
                  </a:lnTo>
                  <a:lnTo>
                    <a:pt x="3710" y="0"/>
                  </a:lnTo>
                  <a:close/>
                </a:path>
              </a:pathLst>
            </a:custGeom>
            <a:solidFill>
              <a:srgbClr val="5A58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6"/>
            <p:cNvSpPr/>
            <p:nvPr/>
          </p:nvSpPr>
          <p:spPr>
            <a:xfrm>
              <a:off x="4277010" y="4296486"/>
              <a:ext cx="267413" cy="86516"/>
            </a:xfrm>
            <a:custGeom>
              <a:avLst/>
              <a:gdLst/>
              <a:ahLst/>
              <a:cxnLst/>
              <a:rect l="l" t="t" r="r" b="b"/>
              <a:pathLst>
                <a:path w="2754" h="891" extrusionOk="0">
                  <a:moveTo>
                    <a:pt x="2737" y="1"/>
                  </a:moveTo>
                  <a:lnTo>
                    <a:pt x="0" y="17"/>
                  </a:lnTo>
                  <a:lnTo>
                    <a:pt x="0" y="891"/>
                  </a:lnTo>
                  <a:lnTo>
                    <a:pt x="2754" y="858"/>
                  </a:lnTo>
                  <a:lnTo>
                    <a:pt x="2737" y="1"/>
                  </a:lnTo>
                  <a:close/>
                </a:path>
              </a:pathLst>
            </a:custGeom>
            <a:solidFill>
              <a:srgbClr val="7A7A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6"/>
            <p:cNvSpPr/>
            <p:nvPr/>
          </p:nvSpPr>
          <p:spPr>
            <a:xfrm>
              <a:off x="8065244" y="1300775"/>
              <a:ext cx="384419" cy="3162353"/>
            </a:xfrm>
            <a:custGeom>
              <a:avLst/>
              <a:gdLst/>
              <a:ahLst/>
              <a:cxnLst/>
              <a:rect l="l" t="t" r="r" b="b"/>
              <a:pathLst>
                <a:path w="3959" h="32568" extrusionOk="0">
                  <a:moveTo>
                    <a:pt x="1" y="0"/>
                  </a:moveTo>
                  <a:lnTo>
                    <a:pt x="1" y="32567"/>
                  </a:lnTo>
                  <a:lnTo>
                    <a:pt x="3958" y="32567"/>
                  </a:lnTo>
                  <a:lnTo>
                    <a:pt x="395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6"/>
            <p:cNvSpPr/>
            <p:nvPr/>
          </p:nvSpPr>
          <p:spPr>
            <a:xfrm>
              <a:off x="8257404" y="1300775"/>
              <a:ext cx="192258" cy="3162353"/>
            </a:xfrm>
            <a:custGeom>
              <a:avLst/>
              <a:gdLst/>
              <a:ahLst/>
              <a:cxnLst/>
              <a:rect l="l" t="t" r="r" b="b"/>
              <a:pathLst>
                <a:path w="1980" h="32568" extrusionOk="0">
                  <a:moveTo>
                    <a:pt x="0" y="0"/>
                  </a:moveTo>
                  <a:lnTo>
                    <a:pt x="0" y="32567"/>
                  </a:lnTo>
                  <a:lnTo>
                    <a:pt x="1979" y="32567"/>
                  </a:lnTo>
                  <a:lnTo>
                    <a:pt x="197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6"/>
            <p:cNvSpPr/>
            <p:nvPr/>
          </p:nvSpPr>
          <p:spPr>
            <a:xfrm>
              <a:off x="8004363" y="1275141"/>
              <a:ext cx="510940" cy="64183"/>
            </a:xfrm>
            <a:custGeom>
              <a:avLst/>
              <a:gdLst/>
              <a:ahLst/>
              <a:cxnLst/>
              <a:rect l="l" t="t" r="r" b="b"/>
              <a:pathLst>
                <a:path w="5262" h="661" extrusionOk="0">
                  <a:moveTo>
                    <a:pt x="1" y="1"/>
                  </a:moveTo>
                  <a:lnTo>
                    <a:pt x="1" y="660"/>
                  </a:lnTo>
                  <a:lnTo>
                    <a:pt x="5261" y="660"/>
                  </a:lnTo>
                  <a:lnTo>
                    <a:pt x="52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6"/>
            <p:cNvSpPr/>
            <p:nvPr/>
          </p:nvSpPr>
          <p:spPr>
            <a:xfrm>
              <a:off x="8004363" y="1659460"/>
              <a:ext cx="510940" cy="64086"/>
            </a:xfrm>
            <a:custGeom>
              <a:avLst/>
              <a:gdLst/>
              <a:ahLst/>
              <a:cxnLst/>
              <a:rect l="l" t="t" r="r" b="b"/>
              <a:pathLst>
                <a:path w="5262" h="660" extrusionOk="0">
                  <a:moveTo>
                    <a:pt x="1" y="0"/>
                  </a:moveTo>
                  <a:lnTo>
                    <a:pt x="1" y="660"/>
                  </a:lnTo>
                  <a:lnTo>
                    <a:pt x="5261" y="660"/>
                  </a:lnTo>
                  <a:lnTo>
                    <a:pt x="52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6"/>
            <p:cNvSpPr/>
            <p:nvPr/>
          </p:nvSpPr>
          <p:spPr>
            <a:xfrm>
              <a:off x="8004363" y="2043683"/>
              <a:ext cx="510940" cy="64183"/>
            </a:xfrm>
            <a:custGeom>
              <a:avLst/>
              <a:gdLst/>
              <a:ahLst/>
              <a:cxnLst/>
              <a:rect l="l" t="t" r="r" b="b"/>
              <a:pathLst>
                <a:path w="5262" h="661" extrusionOk="0">
                  <a:moveTo>
                    <a:pt x="1" y="1"/>
                  </a:moveTo>
                  <a:lnTo>
                    <a:pt x="1" y="660"/>
                  </a:lnTo>
                  <a:lnTo>
                    <a:pt x="5261" y="660"/>
                  </a:lnTo>
                  <a:lnTo>
                    <a:pt x="52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6"/>
            <p:cNvSpPr/>
            <p:nvPr/>
          </p:nvSpPr>
          <p:spPr>
            <a:xfrm>
              <a:off x="8004363" y="2459948"/>
              <a:ext cx="510940" cy="64183"/>
            </a:xfrm>
            <a:custGeom>
              <a:avLst/>
              <a:gdLst/>
              <a:ahLst/>
              <a:cxnLst/>
              <a:rect l="l" t="t" r="r" b="b"/>
              <a:pathLst>
                <a:path w="5262" h="661" extrusionOk="0">
                  <a:moveTo>
                    <a:pt x="1" y="1"/>
                  </a:moveTo>
                  <a:lnTo>
                    <a:pt x="1" y="661"/>
                  </a:lnTo>
                  <a:lnTo>
                    <a:pt x="5261" y="661"/>
                  </a:lnTo>
                  <a:lnTo>
                    <a:pt x="52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6"/>
            <p:cNvSpPr/>
            <p:nvPr/>
          </p:nvSpPr>
          <p:spPr>
            <a:xfrm>
              <a:off x="8004363" y="2844267"/>
              <a:ext cx="510940" cy="64183"/>
            </a:xfrm>
            <a:custGeom>
              <a:avLst/>
              <a:gdLst/>
              <a:ahLst/>
              <a:cxnLst/>
              <a:rect l="l" t="t" r="r" b="b"/>
              <a:pathLst>
                <a:path w="5262" h="661" extrusionOk="0">
                  <a:moveTo>
                    <a:pt x="1" y="0"/>
                  </a:moveTo>
                  <a:lnTo>
                    <a:pt x="1" y="660"/>
                  </a:lnTo>
                  <a:lnTo>
                    <a:pt x="5261" y="660"/>
                  </a:lnTo>
                  <a:lnTo>
                    <a:pt x="52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6"/>
            <p:cNvSpPr/>
            <p:nvPr/>
          </p:nvSpPr>
          <p:spPr>
            <a:xfrm>
              <a:off x="8004363" y="3230140"/>
              <a:ext cx="510940" cy="64183"/>
            </a:xfrm>
            <a:custGeom>
              <a:avLst/>
              <a:gdLst/>
              <a:ahLst/>
              <a:cxnLst/>
              <a:rect l="l" t="t" r="r" b="b"/>
              <a:pathLst>
                <a:path w="5262" h="661" extrusionOk="0">
                  <a:moveTo>
                    <a:pt x="1" y="0"/>
                  </a:moveTo>
                  <a:lnTo>
                    <a:pt x="1" y="660"/>
                  </a:lnTo>
                  <a:lnTo>
                    <a:pt x="5261" y="660"/>
                  </a:lnTo>
                  <a:lnTo>
                    <a:pt x="5261" y="0"/>
                  </a:lnTo>
                  <a:close/>
                </a:path>
              </a:pathLst>
            </a:custGeom>
            <a:solidFill>
              <a:srgbClr val="4C4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6"/>
            <p:cNvSpPr/>
            <p:nvPr/>
          </p:nvSpPr>
          <p:spPr>
            <a:xfrm>
              <a:off x="8004363" y="3614362"/>
              <a:ext cx="510940" cy="64183"/>
            </a:xfrm>
            <a:custGeom>
              <a:avLst/>
              <a:gdLst/>
              <a:ahLst/>
              <a:cxnLst/>
              <a:rect l="l" t="t" r="r" b="b"/>
              <a:pathLst>
                <a:path w="5262" h="661" extrusionOk="0">
                  <a:moveTo>
                    <a:pt x="1" y="1"/>
                  </a:moveTo>
                  <a:lnTo>
                    <a:pt x="1" y="661"/>
                  </a:lnTo>
                  <a:lnTo>
                    <a:pt x="5261" y="661"/>
                  </a:lnTo>
                  <a:lnTo>
                    <a:pt x="5261" y="1"/>
                  </a:lnTo>
                  <a:close/>
                </a:path>
              </a:pathLst>
            </a:custGeom>
            <a:solidFill>
              <a:srgbClr val="4C4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6"/>
            <p:cNvSpPr/>
            <p:nvPr/>
          </p:nvSpPr>
          <p:spPr>
            <a:xfrm>
              <a:off x="8004363" y="4030725"/>
              <a:ext cx="510940" cy="64086"/>
            </a:xfrm>
            <a:custGeom>
              <a:avLst/>
              <a:gdLst/>
              <a:ahLst/>
              <a:cxnLst/>
              <a:rect l="l" t="t" r="r" b="b"/>
              <a:pathLst>
                <a:path w="5262" h="660" extrusionOk="0">
                  <a:moveTo>
                    <a:pt x="1" y="0"/>
                  </a:moveTo>
                  <a:lnTo>
                    <a:pt x="1" y="660"/>
                  </a:lnTo>
                  <a:lnTo>
                    <a:pt x="5261" y="660"/>
                  </a:lnTo>
                  <a:lnTo>
                    <a:pt x="5261" y="0"/>
                  </a:lnTo>
                  <a:close/>
                </a:path>
              </a:pathLst>
            </a:custGeom>
            <a:solidFill>
              <a:srgbClr val="4C4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6"/>
            <p:cNvSpPr/>
            <p:nvPr/>
          </p:nvSpPr>
          <p:spPr>
            <a:xfrm>
              <a:off x="8066895" y="1339227"/>
              <a:ext cx="382768" cy="107393"/>
            </a:xfrm>
            <a:custGeom>
              <a:avLst/>
              <a:gdLst/>
              <a:ahLst/>
              <a:cxnLst/>
              <a:rect l="l" t="t" r="r" b="b"/>
              <a:pathLst>
                <a:path w="3942" h="1106" extrusionOk="0">
                  <a:moveTo>
                    <a:pt x="0" y="0"/>
                  </a:moveTo>
                  <a:lnTo>
                    <a:pt x="0" y="1105"/>
                  </a:lnTo>
                  <a:lnTo>
                    <a:pt x="3941" y="1105"/>
                  </a:lnTo>
                  <a:lnTo>
                    <a:pt x="3941" y="0"/>
                  </a:lnTo>
                  <a:close/>
                </a:path>
              </a:pathLst>
            </a:custGeom>
            <a:solidFill>
              <a:srgbClr val="343434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6"/>
            <p:cNvSpPr/>
            <p:nvPr/>
          </p:nvSpPr>
          <p:spPr>
            <a:xfrm>
              <a:off x="8066895" y="1723449"/>
              <a:ext cx="382768" cy="107393"/>
            </a:xfrm>
            <a:custGeom>
              <a:avLst/>
              <a:gdLst/>
              <a:ahLst/>
              <a:cxnLst/>
              <a:rect l="l" t="t" r="r" b="b"/>
              <a:pathLst>
                <a:path w="3942" h="1106" extrusionOk="0">
                  <a:moveTo>
                    <a:pt x="0" y="1"/>
                  </a:moveTo>
                  <a:lnTo>
                    <a:pt x="0" y="1106"/>
                  </a:lnTo>
                  <a:lnTo>
                    <a:pt x="3941" y="1106"/>
                  </a:lnTo>
                  <a:lnTo>
                    <a:pt x="3941" y="1"/>
                  </a:lnTo>
                  <a:close/>
                </a:path>
              </a:pathLst>
            </a:custGeom>
            <a:solidFill>
              <a:srgbClr val="343434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6"/>
            <p:cNvSpPr/>
            <p:nvPr/>
          </p:nvSpPr>
          <p:spPr>
            <a:xfrm>
              <a:off x="8066895" y="2107768"/>
              <a:ext cx="382768" cy="107393"/>
            </a:xfrm>
            <a:custGeom>
              <a:avLst/>
              <a:gdLst/>
              <a:ahLst/>
              <a:cxnLst/>
              <a:rect l="l" t="t" r="r" b="b"/>
              <a:pathLst>
                <a:path w="3942" h="1106" extrusionOk="0">
                  <a:moveTo>
                    <a:pt x="0" y="0"/>
                  </a:moveTo>
                  <a:lnTo>
                    <a:pt x="0" y="1105"/>
                  </a:lnTo>
                  <a:lnTo>
                    <a:pt x="3941" y="1105"/>
                  </a:lnTo>
                  <a:lnTo>
                    <a:pt x="3941" y="0"/>
                  </a:lnTo>
                  <a:close/>
                </a:path>
              </a:pathLst>
            </a:custGeom>
            <a:solidFill>
              <a:srgbClr val="343434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6"/>
            <p:cNvSpPr/>
            <p:nvPr/>
          </p:nvSpPr>
          <p:spPr>
            <a:xfrm>
              <a:off x="8066895" y="2524033"/>
              <a:ext cx="382768" cy="107393"/>
            </a:xfrm>
            <a:custGeom>
              <a:avLst/>
              <a:gdLst/>
              <a:ahLst/>
              <a:cxnLst/>
              <a:rect l="l" t="t" r="r" b="b"/>
              <a:pathLst>
                <a:path w="3942" h="1106" extrusionOk="0">
                  <a:moveTo>
                    <a:pt x="0" y="1"/>
                  </a:moveTo>
                  <a:lnTo>
                    <a:pt x="0" y="1105"/>
                  </a:lnTo>
                  <a:lnTo>
                    <a:pt x="3941" y="1105"/>
                  </a:lnTo>
                  <a:lnTo>
                    <a:pt x="3941" y="1"/>
                  </a:lnTo>
                  <a:close/>
                </a:path>
              </a:pathLst>
            </a:custGeom>
            <a:solidFill>
              <a:srgbClr val="343434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6"/>
            <p:cNvSpPr/>
            <p:nvPr/>
          </p:nvSpPr>
          <p:spPr>
            <a:xfrm>
              <a:off x="8066895" y="2908353"/>
              <a:ext cx="382768" cy="107296"/>
            </a:xfrm>
            <a:custGeom>
              <a:avLst/>
              <a:gdLst/>
              <a:ahLst/>
              <a:cxnLst/>
              <a:rect l="l" t="t" r="r" b="b"/>
              <a:pathLst>
                <a:path w="3942" h="1105" extrusionOk="0">
                  <a:moveTo>
                    <a:pt x="0" y="0"/>
                  </a:moveTo>
                  <a:lnTo>
                    <a:pt x="0" y="1105"/>
                  </a:lnTo>
                  <a:lnTo>
                    <a:pt x="3941" y="1105"/>
                  </a:lnTo>
                  <a:lnTo>
                    <a:pt x="3941" y="0"/>
                  </a:lnTo>
                  <a:close/>
                </a:path>
              </a:pathLst>
            </a:custGeom>
            <a:solidFill>
              <a:srgbClr val="343434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6"/>
            <p:cNvSpPr/>
            <p:nvPr/>
          </p:nvSpPr>
          <p:spPr>
            <a:xfrm>
              <a:off x="8066895" y="3294226"/>
              <a:ext cx="382768" cy="107296"/>
            </a:xfrm>
            <a:custGeom>
              <a:avLst/>
              <a:gdLst/>
              <a:ahLst/>
              <a:cxnLst/>
              <a:rect l="l" t="t" r="r" b="b"/>
              <a:pathLst>
                <a:path w="3942" h="1105" extrusionOk="0">
                  <a:moveTo>
                    <a:pt x="0" y="0"/>
                  </a:moveTo>
                  <a:lnTo>
                    <a:pt x="0" y="1105"/>
                  </a:lnTo>
                  <a:lnTo>
                    <a:pt x="3941" y="1105"/>
                  </a:lnTo>
                  <a:lnTo>
                    <a:pt x="394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6"/>
            <p:cNvSpPr/>
            <p:nvPr/>
          </p:nvSpPr>
          <p:spPr>
            <a:xfrm>
              <a:off x="8066895" y="3678448"/>
              <a:ext cx="382768" cy="107393"/>
            </a:xfrm>
            <a:custGeom>
              <a:avLst/>
              <a:gdLst/>
              <a:ahLst/>
              <a:cxnLst/>
              <a:rect l="l" t="t" r="r" b="b"/>
              <a:pathLst>
                <a:path w="3942" h="1106" extrusionOk="0">
                  <a:moveTo>
                    <a:pt x="0" y="1"/>
                  </a:moveTo>
                  <a:lnTo>
                    <a:pt x="0" y="1105"/>
                  </a:lnTo>
                  <a:lnTo>
                    <a:pt x="3941" y="1105"/>
                  </a:lnTo>
                  <a:lnTo>
                    <a:pt x="394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6"/>
            <p:cNvSpPr/>
            <p:nvPr/>
          </p:nvSpPr>
          <p:spPr>
            <a:xfrm>
              <a:off x="6838782" y="3140517"/>
              <a:ext cx="2068813" cy="1463491"/>
            </a:xfrm>
            <a:custGeom>
              <a:avLst/>
              <a:gdLst/>
              <a:ahLst/>
              <a:cxnLst/>
              <a:rect l="l" t="t" r="r" b="b"/>
              <a:pathLst>
                <a:path w="21306" h="15072" extrusionOk="0">
                  <a:moveTo>
                    <a:pt x="9647" y="0"/>
                  </a:moveTo>
                  <a:lnTo>
                    <a:pt x="1" y="6761"/>
                  </a:lnTo>
                  <a:lnTo>
                    <a:pt x="1" y="15072"/>
                  </a:lnTo>
                  <a:lnTo>
                    <a:pt x="21305" y="15072"/>
                  </a:lnTo>
                  <a:lnTo>
                    <a:pt x="213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6"/>
            <p:cNvSpPr/>
            <p:nvPr/>
          </p:nvSpPr>
          <p:spPr>
            <a:xfrm>
              <a:off x="6304056" y="2275847"/>
              <a:ext cx="1590013" cy="1865485"/>
            </a:xfrm>
            <a:custGeom>
              <a:avLst/>
              <a:gdLst/>
              <a:ahLst/>
              <a:cxnLst/>
              <a:rect l="l" t="t" r="r" b="b"/>
              <a:pathLst>
                <a:path w="16375" h="19212" extrusionOk="0">
                  <a:moveTo>
                    <a:pt x="2704" y="1"/>
                  </a:moveTo>
                  <a:lnTo>
                    <a:pt x="2704" y="7009"/>
                  </a:lnTo>
                  <a:lnTo>
                    <a:pt x="2721" y="7009"/>
                  </a:lnTo>
                  <a:lnTo>
                    <a:pt x="0" y="19211"/>
                  </a:lnTo>
                  <a:lnTo>
                    <a:pt x="16374" y="19211"/>
                  </a:lnTo>
                  <a:lnTo>
                    <a:pt x="13917" y="7009"/>
                  </a:lnTo>
                  <a:lnTo>
                    <a:pt x="1391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6"/>
            <p:cNvSpPr/>
            <p:nvPr/>
          </p:nvSpPr>
          <p:spPr>
            <a:xfrm>
              <a:off x="7242230" y="2275847"/>
              <a:ext cx="651832" cy="1865485"/>
            </a:xfrm>
            <a:custGeom>
              <a:avLst/>
              <a:gdLst/>
              <a:ahLst/>
              <a:cxnLst/>
              <a:rect l="l" t="t" r="r" b="b"/>
              <a:pathLst>
                <a:path w="6713" h="19212" extrusionOk="0">
                  <a:moveTo>
                    <a:pt x="1" y="1"/>
                  </a:moveTo>
                  <a:lnTo>
                    <a:pt x="1" y="7009"/>
                  </a:lnTo>
                  <a:lnTo>
                    <a:pt x="2458" y="19211"/>
                  </a:lnTo>
                  <a:lnTo>
                    <a:pt x="6712" y="19211"/>
                  </a:lnTo>
                  <a:lnTo>
                    <a:pt x="4255" y="7009"/>
                  </a:lnTo>
                  <a:lnTo>
                    <a:pt x="42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6"/>
            <p:cNvSpPr/>
            <p:nvPr/>
          </p:nvSpPr>
          <p:spPr>
            <a:xfrm>
              <a:off x="6304056" y="2271090"/>
              <a:ext cx="677370" cy="1865388"/>
            </a:xfrm>
            <a:custGeom>
              <a:avLst/>
              <a:gdLst/>
              <a:ahLst/>
              <a:cxnLst/>
              <a:rect l="l" t="t" r="r" b="b"/>
              <a:pathLst>
                <a:path w="6976" h="19211" extrusionOk="0">
                  <a:moveTo>
                    <a:pt x="2704" y="0"/>
                  </a:moveTo>
                  <a:lnTo>
                    <a:pt x="2704" y="7008"/>
                  </a:lnTo>
                  <a:lnTo>
                    <a:pt x="2721" y="7008"/>
                  </a:lnTo>
                  <a:lnTo>
                    <a:pt x="0" y="19211"/>
                  </a:lnTo>
                  <a:lnTo>
                    <a:pt x="4254" y="19211"/>
                  </a:lnTo>
                  <a:lnTo>
                    <a:pt x="6975" y="7008"/>
                  </a:lnTo>
                  <a:lnTo>
                    <a:pt x="6942" y="7008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rgbClr val="C8D8DA">
                <a:alpha val="34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6"/>
            <p:cNvSpPr/>
            <p:nvPr/>
          </p:nvSpPr>
          <p:spPr>
            <a:xfrm>
              <a:off x="6520199" y="2253417"/>
              <a:ext cx="1178503" cy="110597"/>
            </a:xfrm>
            <a:custGeom>
              <a:avLst/>
              <a:gdLst/>
              <a:ahLst/>
              <a:cxnLst/>
              <a:rect l="l" t="t" r="r" b="b"/>
              <a:pathLst>
                <a:path w="12137" h="1139" extrusionOk="0">
                  <a:moveTo>
                    <a:pt x="0" y="1"/>
                  </a:moveTo>
                  <a:lnTo>
                    <a:pt x="0" y="1139"/>
                  </a:lnTo>
                  <a:lnTo>
                    <a:pt x="12136" y="1139"/>
                  </a:lnTo>
                  <a:lnTo>
                    <a:pt x="121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6"/>
            <p:cNvSpPr/>
            <p:nvPr/>
          </p:nvSpPr>
          <p:spPr>
            <a:xfrm>
              <a:off x="6566613" y="2359159"/>
              <a:ext cx="1088879" cy="118559"/>
            </a:xfrm>
            <a:custGeom>
              <a:avLst/>
              <a:gdLst/>
              <a:ahLst/>
              <a:cxnLst/>
              <a:rect l="l" t="t" r="r" b="b"/>
              <a:pathLst>
                <a:path w="11214" h="1221" extrusionOk="0">
                  <a:moveTo>
                    <a:pt x="0" y="0"/>
                  </a:moveTo>
                  <a:lnTo>
                    <a:pt x="0" y="1220"/>
                  </a:lnTo>
                  <a:lnTo>
                    <a:pt x="11213" y="1220"/>
                  </a:lnTo>
                  <a:lnTo>
                    <a:pt x="11213" y="0"/>
                  </a:lnTo>
                  <a:close/>
                </a:path>
              </a:pathLst>
            </a:custGeom>
            <a:solidFill>
              <a:srgbClr val="343434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8" name="Google Shape;258;p26"/>
            <p:cNvGrpSpPr/>
            <p:nvPr/>
          </p:nvGrpSpPr>
          <p:grpSpPr>
            <a:xfrm>
              <a:off x="6515420" y="2751501"/>
              <a:ext cx="1207357" cy="188958"/>
              <a:chOff x="7218072" y="4135145"/>
              <a:chExt cx="612033" cy="95786"/>
            </a:xfrm>
          </p:grpSpPr>
          <p:sp>
            <p:nvSpPr>
              <p:cNvPr id="259" name="Google Shape;259;p26"/>
              <p:cNvSpPr/>
              <p:nvPr/>
            </p:nvSpPr>
            <p:spPr>
              <a:xfrm>
                <a:off x="7219696" y="4140806"/>
                <a:ext cx="5759" cy="86090"/>
              </a:xfrm>
              <a:custGeom>
                <a:avLst/>
                <a:gdLst/>
                <a:ahLst/>
                <a:cxnLst/>
                <a:rect l="l" t="t" r="r" b="b"/>
                <a:pathLst>
                  <a:path w="117" h="1749" extrusionOk="0">
                    <a:moveTo>
                      <a:pt x="1" y="0"/>
                    </a:moveTo>
                    <a:lnTo>
                      <a:pt x="1" y="1748"/>
                    </a:lnTo>
                    <a:lnTo>
                      <a:pt x="116" y="1748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26"/>
              <p:cNvSpPr/>
              <p:nvPr/>
            </p:nvSpPr>
            <p:spPr>
              <a:xfrm>
                <a:off x="7264341" y="4140806"/>
                <a:ext cx="5710" cy="86090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749" extrusionOk="0">
                    <a:moveTo>
                      <a:pt x="1" y="0"/>
                    </a:moveTo>
                    <a:lnTo>
                      <a:pt x="1" y="1748"/>
                    </a:lnTo>
                    <a:lnTo>
                      <a:pt x="116" y="1748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26"/>
              <p:cNvSpPr/>
              <p:nvPr/>
            </p:nvSpPr>
            <p:spPr>
              <a:xfrm>
                <a:off x="7308985" y="4140806"/>
                <a:ext cx="5710" cy="86090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749" extrusionOk="0">
                    <a:moveTo>
                      <a:pt x="0" y="0"/>
                    </a:moveTo>
                    <a:lnTo>
                      <a:pt x="0" y="1748"/>
                    </a:lnTo>
                    <a:lnTo>
                      <a:pt x="116" y="1748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26"/>
              <p:cNvSpPr/>
              <p:nvPr/>
            </p:nvSpPr>
            <p:spPr>
              <a:xfrm>
                <a:off x="7345507" y="4140806"/>
                <a:ext cx="5710" cy="86090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749" extrusionOk="0">
                    <a:moveTo>
                      <a:pt x="1" y="0"/>
                    </a:moveTo>
                    <a:lnTo>
                      <a:pt x="1" y="1748"/>
                    </a:lnTo>
                    <a:lnTo>
                      <a:pt x="116" y="1748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26"/>
              <p:cNvSpPr/>
              <p:nvPr/>
            </p:nvSpPr>
            <p:spPr>
              <a:xfrm>
                <a:off x="7390152" y="4140806"/>
                <a:ext cx="5710" cy="86090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749" extrusionOk="0">
                    <a:moveTo>
                      <a:pt x="0" y="0"/>
                    </a:moveTo>
                    <a:lnTo>
                      <a:pt x="0" y="1748"/>
                    </a:lnTo>
                    <a:lnTo>
                      <a:pt x="116" y="1748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26"/>
              <p:cNvSpPr/>
              <p:nvPr/>
            </p:nvSpPr>
            <p:spPr>
              <a:xfrm>
                <a:off x="7434796" y="4140806"/>
                <a:ext cx="5710" cy="86090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749" extrusionOk="0">
                    <a:moveTo>
                      <a:pt x="0" y="0"/>
                    </a:moveTo>
                    <a:lnTo>
                      <a:pt x="0" y="1748"/>
                    </a:lnTo>
                    <a:lnTo>
                      <a:pt x="116" y="1748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26"/>
              <p:cNvSpPr/>
              <p:nvPr/>
            </p:nvSpPr>
            <p:spPr>
              <a:xfrm>
                <a:off x="7478603" y="4140806"/>
                <a:ext cx="5759" cy="86090"/>
              </a:xfrm>
              <a:custGeom>
                <a:avLst/>
                <a:gdLst/>
                <a:ahLst/>
                <a:cxnLst/>
                <a:rect l="l" t="t" r="r" b="b"/>
                <a:pathLst>
                  <a:path w="117" h="1749" extrusionOk="0">
                    <a:moveTo>
                      <a:pt x="1" y="0"/>
                    </a:moveTo>
                    <a:lnTo>
                      <a:pt x="1" y="1748"/>
                    </a:lnTo>
                    <a:lnTo>
                      <a:pt x="116" y="1748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26"/>
              <p:cNvSpPr/>
              <p:nvPr/>
            </p:nvSpPr>
            <p:spPr>
              <a:xfrm>
                <a:off x="7515963" y="4140806"/>
                <a:ext cx="5710" cy="86090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749" extrusionOk="0">
                    <a:moveTo>
                      <a:pt x="0" y="0"/>
                    </a:moveTo>
                    <a:lnTo>
                      <a:pt x="0" y="1748"/>
                    </a:lnTo>
                    <a:lnTo>
                      <a:pt x="116" y="1748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26"/>
              <p:cNvSpPr/>
              <p:nvPr/>
            </p:nvSpPr>
            <p:spPr>
              <a:xfrm>
                <a:off x="7559770" y="4140806"/>
                <a:ext cx="5759" cy="86090"/>
              </a:xfrm>
              <a:custGeom>
                <a:avLst/>
                <a:gdLst/>
                <a:ahLst/>
                <a:cxnLst/>
                <a:rect l="l" t="t" r="r" b="b"/>
                <a:pathLst>
                  <a:path w="117" h="1749" extrusionOk="0">
                    <a:moveTo>
                      <a:pt x="1" y="0"/>
                    </a:moveTo>
                    <a:lnTo>
                      <a:pt x="1" y="1748"/>
                    </a:lnTo>
                    <a:lnTo>
                      <a:pt x="116" y="1748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26"/>
              <p:cNvSpPr/>
              <p:nvPr/>
            </p:nvSpPr>
            <p:spPr>
              <a:xfrm>
                <a:off x="7606875" y="4140806"/>
                <a:ext cx="6547" cy="8609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749" extrusionOk="0">
                    <a:moveTo>
                      <a:pt x="0" y="0"/>
                    </a:moveTo>
                    <a:lnTo>
                      <a:pt x="0" y="1748"/>
                    </a:lnTo>
                    <a:lnTo>
                      <a:pt x="132" y="1748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26"/>
              <p:cNvSpPr/>
              <p:nvPr/>
            </p:nvSpPr>
            <p:spPr>
              <a:xfrm>
                <a:off x="7651519" y="4140806"/>
                <a:ext cx="6497" cy="8609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749" extrusionOk="0">
                    <a:moveTo>
                      <a:pt x="0" y="0"/>
                    </a:moveTo>
                    <a:lnTo>
                      <a:pt x="0" y="1748"/>
                    </a:lnTo>
                    <a:lnTo>
                      <a:pt x="132" y="1748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26"/>
              <p:cNvSpPr/>
              <p:nvPr/>
            </p:nvSpPr>
            <p:spPr>
              <a:xfrm>
                <a:off x="7696164" y="4140806"/>
                <a:ext cx="6497" cy="8609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749" extrusionOk="0">
                    <a:moveTo>
                      <a:pt x="0" y="0"/>
                    </a:moveTo>
                    <a:lnTo>
                      <a:pt x="0" y="1748"/>
                    </a:lnTo>
                    <a:lnTo>
                      <a:pt x="132" y="1748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26"/>
              <p:cNvSpPr/>
              <p:nvPr/>
            </p:nvSpPr>
            <p:spPr>
              <a:xfrm>
                <a:off x="7740759" y="4140806"/>
                <a:ext cx="6547" cy="8609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749" extrusionOk="0">
                    <a:moveTo>
                      <a:pt x="1" y="0"/>
                    </a:moveTo>
                    <a:lnTo>
                      <a:pt x="1" y="1748"/>
                    </a:lnTo>
                    <a:lnTo>
                      <a:pt x="133" y="1748"/>
                    </a:lnTo>
                    <a:lnTo>
                      <a:pt x="1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26"/>
              <p:cNvSpPr/>
              <p:nvPr/>
            </p:nvSpPr>
            <p:spPr>
              <a:xfrm>
                <a:off x="7777281" y="4140806"/>
                <a:ext cx="6547" cy="8609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749" extrusionOk="0">
                    <a:moveTo>
                      <a:pt x="1" y="0"/>
                    </a:moveTo>
                    <a:lnTo>
                      <a:pt x="1" y="1748"/>
                    </a:lnTo>
                    <a:lnTo>
                      <a:pt x="133" y="1748"/>
                    </a:lnTo>
                    <a:lnTo>
                      <a:pt x="1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26"/>
              <p:cNvSpPr/>
              <p:nvPr/>
            </p:nvSpPr>
            <p:spPr>
              <a:xfrm>
                <a:off x="7821925" y="4140806"/>
                <a:ext cx="6547" cy="8609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749" extrusionOk="0">
                    <a:moveTo>
                      <a:pt x="1" y="0"/>
                    </a:moveTo>
                    <a:lnTo>
                      <a:pt x="1" y="1748"/>
                    </a:lnTo>
                    <a:lnTo>
                      <a:pt x="133" y="1748"/>
                    </a:lnTo>
                    <a:lnTo>
                      <a:pt x="1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26"/>
              <p:cNvSpPr/>
              <p:nvPr/>
            </p:nvSpPr>
            <p:spPr>
              <a:xfrm>
                <a:off x="7218072" y="4135145"/>
                <a:ext cx="612033" cy="10583"/>
              </a:xfrm>
              <a:custGeom>
                <a:avLst/>
                <a:gdLst/>
                <a:ahLst/>
                <a:cxnLst/>
                <a:rect l="l" t="t" r="r" b="b"/>
                <a:pathLst>
                  <a:path w="12434" h="215" extrusionOk="0">
                    <a:moveTo>
                      <a:pt x="1" y="0"/>
                    </a:moveTo>
                    <a:lnTo>
                      <a:pt x="1" y="214"/>
                    </a:lnTo>
                    <a:lnTo>
                      <a:pt x="12434" y="214"/>
                    </a:lnTo>
                    <a:lnTo>
                      <a:pt x="1243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26"/>
              <p:cNvSpPr/>
              <p:nvPr/>
            </p:nvSpPr>
            <p:spPr>
              <a:xfrm>
                <a:off x="7227030" y="4174080"/>
                <a:ext cx="602287" cy="4085"/>
              </a:xfrm>
              <a:custGeom>
                <a:avLst/>
                <a:gdLst/>
                <a:ahLst/>
                <a:cxnLst/>
                <a:rect l="l" t="t" r="r" b="b"/>
                <a:pathLst>
                  <a:path w="12236" h="83" extrusionOk="0">
                    <a:moveTo>
                      <a:pt x="0" y="1"/>
                    </a:moveTo>
                    <a:lnTo>
                      <a:pt x="0" y="83"/>
                    </a:lnTo>
                    <a:lnTo>
                      <a:pt x="12235" y="83"/>
                    </a:lnTo>
                    <a:lnTo>
                      <a:pt x="122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26"/>
              <p:cNvSpPr/>
              <p:nvPr/>
            </p:nvSpPr>
            <p:spPr>
              <a:xfrm>
                <a:off x="7227030" y="4153800"/>
                <a:ext cx="602287" cy="4085"/>
              </a:xfrm>
              <a:custGeom>
                <a:avLst/>
                <a:gdLst/>
                <a:ahLst/>
                <a:cxnLst/>
                <a:rect l="l" t="t" r="r" b="b"/>
                <a:pathLst>
                  <a:path w="12236" h="83" extrusionOk="0">
                    <a:moveTo>
                      <a:pt x="0" y="0"/>
                    </a:moveTo>
                    <a:lnTo>
                      <a:pt x="0" y="83"/>
                    </a:lnTo>
                    <a:lnTo>
                      <a:pt x="12235" y="83"/>
                    </a:lnTo>
                    <a:lnTo>
                      <a:pt x="1223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26"/>
              <p:cNvSpPr/>
              <p:nvPr/>
            </p:nvSpPr>
            <p:spPr>
              <a:xfrm>
                <a:off x="7220533" y="4199232"/>
                <a:ext cx="609571" cy="31699"/>
              </a:xfrm>
              <a:custGeom>
                <a:avLst/>
                <a:gdLst/>
                <a:ahLst/>
                <a:cxnLst/>
                <a:rect l="l" t="t" r="r" b="b"/>
                <a:pathLst>
                  <a:path w="12384" h="644" extrusionOk="0">
                    <a:moveTo>
                      <a:pt x="0" y="1"/>
                    </a:moveTo>
                    <a:lnTo>
                      <a:pt x="0" y="644"/>
                    </a:lnTo>
                    <a:lnTo>
                      <a:pt x="12384" y="644"/>
                    </a:lnTo>
                    <a:lnTo>
                      <a:pt x="123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8" name="Google Shape;278;p26"/>
            <p:cNvSpPr/>
            <p:nvPr/>
          </p:nvSpPr>
          <p:spPr>
            <a:xfrm>
              <a:off x="4600448" y="1987656"/>
              <a:ext cx="1814119" cy="2128044"/>
            </a:xfrm>
            <a:custGeom>
              <a:avLst/>
              <a:gdLst/>
              <a:ahLst/>
              <a:cxnLst/>
              <a:rect l="l" t="t" r="r" b="b"/>
              <a:pathLst>
                <a:path w="18683" h="21916" extrusionOk="0">
                  <a:moveTo>
                    <a:pt x="3084" y="1"/>
                  </a:moveTo>
                  <a:lnTo>
                    <a:pt x="3084" y="7998"/>
                  </a:lnTo>
                  <a:lnTo>
                    <a:pt x="3100" y="7998"/>
                  </a:lnTo>
                  <a:lnTo>
                    <a:pt x="0" y="21915"/>
                  </a:lnTo>
                  <a:lnTo>
                    <a:pt x="18683" y="21915"/>
                  </a:lnTo>
                  <a:lnTo>
                    <a:pt x="15880" y="7998"/>
                  </a:lnTo>
                  <a:lnTo>
                    <a:pt x="158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6"/>
            <p:cNvSpPr/>
            <p:nvPr/>
          </p:nvSpPr>
          <p:spPr>
            <a:xfrm>
              <a:off x="5669997" y="1987656"/>
              <a:ext cx="744563" cy="2128044"/>
            </a:xfrm>
            <a:custGeom>
              <a:avLst/>
              <a:gdLst/>
              <a:ahLst/>
              <a:cxnLst/>
              <a:rect l="l" t="t" r="r" b="b"/>
              <a:pathLst>
                <a:path w="7668" h="21916" extrusionOk="0">
                  <a:moveTo>
                    <a:pt x="0" y="1"/>
                  </a:moveTo>
                  <a:lnTo>
                    <a:pt x="0" y="7998"/>
                  </a:lnTo>
                  <a:lnTo>
                    <a:pt x="2803" y="21915"/>
                  </a:lnTo>
                  <a:lnTo>
                    <a:pt x="7668" y="21915"/>
                  </a:lnTo>
                  <a:lnTo>
                    <a:pt x="4865" y="7998"/>
                  </a:lnTo>
                  <a:lnTo>
                    <a:pt x="48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6"/>
            <p:cNvSpPr/>
            <p:nvPr/>
          </p:nvSpPr>
          <p:spPr>
            <a:xfrm>
              <a:off x="4598797" y="1982899"/>
              <a:ext cx="773499" cy="2127947"/>
            </a:xfrm>
            <a:custGeom>
              <a:avLst/>
              <a:gdLst/>
              <a:ahLst/>
              <a:cxnLst/>
              <a:rect l="l" t="t" r="r" b="b"/>
              <a:pathLst>
                <a:path w="7966" h="21915" extrusionOk="0">
                  <a:moveTo>
                    <a:pt x="3068" y="0"/>
                  </a:moveTo>
                  <a:lnTo>
                    <a:pt x="3068" y="7997"/>
                  </a:lnTo>
                  <a:lnTo>
                    <a:pt x="3101" y="7997"/>
                  </a:lnTo>
                  <a:lnTo>
                    <a:pt x="1" y="21915"/>
                  </a:lnTo>
                  <a:lnTo>
                    <a:pt x="4865" y="21915"/>
                  </a:lnTo>
                  <a:lnTo>
                    <a:pt x="7965" y="7997"/>
                  </a:lnTo>
                  <a:lnTo>
                    <a:pt x="7932" y="7997"/>
                  </a:lnTo>
                  <a:lnTo>
                    <a:pt x="7932" y="0"/>
                  </a:lnTo>
                  <a:close/>
                </a:path>
              </a:pathLst>
            </a:custGeom>
            <a:solidFill>
              <a:srgbClr val="C8D8DA">
                <a:alpha val="34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6"/>
            <p:cNvSpPr/>
            <p:nvPr/>
          </p:nvSpPr>
          <p:spPr>
            <a:xfrm>
              <a:off x="4846983" y="1962022"/>
              <a:ext cx="1345029" cy="124968"/>
            </a:xfrm>
            <a:custGeom>
              <a:avLst/>
              <a:gdLst/>
              <a:ahLst/>
              <a:cxnLst/>
              <a:rect l="l" t="t" r="r" b="b"/>
              <a:pathLst>
                <a:path w="13852" h="1287" extrusionOk="0">
                  <a:moveTo>
                    <a:pt x="1" y="1"/>
                  </a:moveTo>
                  <a:lnTo>
                    <a:pt x="1" y="1287"/>
                  </a:lnTo>
                  <a:lnTo>
                    <a:pt x="13852" y="1287"/>
                  </a:lnTo>
                  <a:lnTo>
                    <a:pt x="138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6"/>
            <p:cNvSpPr/>
            <p:nvPr/>
          </p:nvSpPr>
          <p:spPr>
            <a:xfrm>
              <a:off x="4896601" y="2083688"/>
              <a:ext cx="1244239" cy="136231"/>
            </a:xfrm>
            <a:custGeom>
              <a:avLst/>
              <a:gdLst/>
              <a:ahLst/>
              <a:cxnLst/>
              <a:rect l="l" t="t" r="r" b="b"/>
              <a:pathLst>
                <a:path w="12814" h="1403" extrusionOk="0">
                  <a:moveTo>
                    <a:pt x="1" y="1"/>
                  </a:moveTo>
                  <a:lnTo>
                    <a:pt x="1" y="1402"/>
                  </a:lnTo>
                  <a:lnTo>
                    <a:pt x="12813" y="1402"/>
                  </a:lnTo>
                  <a:lnTo>
                    <a:pt x="12813" y="1"/>
                  </a:lnTo>
                  <a:close/>
                </a:path>
              </a:pathLst>
            </a:custGeom>
            <a:solidFill>
              <a:srgbClr val="343434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3" name="Google Shape;283;p26"/>
            <p:cNvGrpSpPr/>
            <p:nvPr/>
          </p:nvGrpSpPr>
          <p:grpSpPr>
            <a:xfrm>
              <a:off x="4894276" y="2431265"/>
              <a:ext cx="1249013" cy="192162"/>
              <a:chOff x="6396708" y="3972811"/>
              <a:chExt cx="633149" cy="97411"/>
            </a:xfrm>
          </p:grpSpPr>
          <p:sp>
            <p:nvSpPr>
              <p:cNvPr id="284" name="Google Shape;284;p26"/>
              <p:cNvSpPr/>
              <p:nvPr/>
            </p:nvSpPr>
            <p:spPr>
              <a:xfrm>
                <a:off x="6399119" y="3978472"/>
                <a:ext cx="5759" cy="89339"/>
              </a:xfrm>
              <a:custGeom>
                <a:avLst/>
                <a:gdLst/>
                <a:ahLst/>
                <a:cxnLst/>
                <a:rect l="l" t="t" r="r" b="b"/>
                <a:pathLst>
                  <a:path w="117" h="1815" extrusionOk="0">
                    <a:moveTo>
                      <a:pt x="1" y="1"/>
                    </a:moveTo>
                    <a:lnTo>
                      <a:pt x="1" y="1814"/>
                    </a:lnTo>
                    <a:lnTo>
                      <a:pt x="116" y="1814"/>
                    </a:lnTo>
                    <a:lnTo>
                      <a:pt x="11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26"/>
              <p:cNvSpPr/>
              <p:nvPr/>
            </p:nvSpPr>
            <p:spPr>
              <a:xfrm>
                <a:off x="6444600" y="3978472"/>
                <a:ext cx="5710" cy="89339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815" extrusionOk="0">
                    <a:moveTo>
                      <a:pt x="0" y="1"/>
                    </a:moveTo>
                    <a:lnTo>
                      <a:pt x="0" y="1814"/>
                    </a:lnTo>
                    <a:lnTo>
                      <a:pt x="116" y="1814"/>
                    </a:lnTo>
                    <a:lnTo>
                      <a:pt x="11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26"/>
              <p:cNvSpPr/>
              <p:nvPr/>
            </p:nvSpPr>
            <p:spPr>
              <a:xfrm>
                <a:off x="6490032" y="3978472"/>
                <a:ext cx="6547" cy="89339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815" extrusionOk="0">
                    <a:moveTo>
                      <a:pt x="0" y="1"/>
                    </a:moveTo>
                    <a:lnTo>
                      <a:pt x="0" y="1814"/>
                    </a:lnTo>
                    <a:lnTo>
                      <a:pt x="132" y="1814"/>
                    </a:lnTo>
                    <a:lnTo>
                      <a:pt x="13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26"/>
              <p:cNvSpPr/>
              <p:nvPr/>
            </p:nvSpPr>
            <p:spPr>
              <a:xfrm>
                <a:off x="6528179" y="3978472"/>
                <a:ext cx="6547" cy="89339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815" extrusionOk="0">
                    <a:moveTo>
                      <a:pt x="1" y="1"/>
                    </a:moveTo>
                    <a:lnTo>
                      <a:pt x="1" y="1814"/>
                    </a:lnTo>
                    <a:lnTo>
                      <a:pt x="132" y="1814"/>
                    </a:lnTo>
                    <a:lnTo>
                      <a:pt x="13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26"/>
              <p:cNvSpPr/>
              <p:nvPr/>
            </p:nvSpPr>
            <p:spPr>
              <a:xfrm>
                <a:off x="6574448" y="3978472"/>
                <a:ext cx="5710" cy="89339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815" extrusionOk="0">
                    <a:moveTo>
                      <a:pt x="0" y="1"/>
                    </a:moveTo>
                    <a:lnTo>
                      <a:pt x="0" y="1814"/>
                    </a:lnTo>
                    <a:lnTo>
                      <a:pt x="116" y="1814"/>
                    </a:lnTo>
                    <a:lnTo>
                      <a:pt x="11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26"/>
              <p:cNvSpPr/>
              <p:nvPr/>
            </p:nvSpPr>
            <p:spPr>
              <a:xfrm>
                <a:off x="6619879" y="3978472"/>
                <a:ext cx="5759" cy="89339"/>
              </a:xfrm>
              <a:custGeom>
                <a:avLst/>
                <a:gdLst/>
                <a:ahLst/>
                <a:cxnLst/>
                <a:rect l="l" t="t" r="r" b="b"/>
                <a:pathLst>
                  <a:path w="117" h="1815" extrusionOk="0">
                    <a:moveTo>
                      <a:pt x="1" y="1"/>
                    </a:moveTo>
                    <a:lnTo>
                      <a:pt x="1" y="1814"/>
                    </a:lnTo>
                    <a:lnTo>
                      <a:pt x="116" y="1814"/>
                    </a:lnTo>
                    <a:lnTo>
                      <a:pt x="11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26"/>
              <p:cNvSpPr/>
              <p:nvPr/>
            </p:nvSpPr>
            <p:spPr>
              <a:xfrm>
                <a:off x="6665360" y="3978472"/>
                <a:ext cx="6547" cy="89339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815" extrusionOk="0">
                    <a:moveTo>
                      <a:pt x="0" y="1"/>
                    </a:moveTo>
                    <a:lnTo>
                      <a:pt x="0" y="1814"/>
                    </a:lnTo>
                    <a:lnTo>
                      <a:pt x="132" y="1814"/>
                    </a:lnTo>
                    <a:lnTo>
                      <a:pt x="13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26"/>
              <p:cNvSpPr/>
              <p:nvPr/>
            </p:nvSpPr>
            <p:spPr>
              <a:xfrm>
                <a:off x="6704295" y="3978472"/>
                <a:ext cx="5759" cy="89339"/>
              </a:xfrm>
              <a:custGeom>
                <a:avLst/>
                <a:gdLst/>
                <a:ahLst/>
                <a:cxnLst/>
                <a:rect l="l" t="t" r="r" b="b"/>
                <a:pathLst>
                  <a:path w="117" h="1815" extrusionOk="0">
                    <a:moveTo>
                      <a:pt x="1" y="1"/>
                    </a:moveTo>
                    <a:lnTo>
                      <a:pt x="1" y="1814"/>
                    </a:lnTo>
                    <a:lnTo>
                      <a:pt x="116" y="1814"/>
                    </a:lnTo>
                    <a:lnTo>
                      <a:pt x="11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26"/>
              <p:cNvSpPr/>
              <p:nvPr/>
            </p:nvSpPr>
            <p:spPr>
              <a:xfrm>
                <a:off x="6749776" y="3978472"/>
                <a:ext cx="6547" cy="89339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815" extrusionOk="0">
                    <a:moveTo>
                      <a:pt x="0" y="1"/>
                    </a:moveTo>
                    <a:lnTo>
                      <a:pt x="0" y="1814"/>
                    </a:lnTo>
                    <a:lnTo>
                      <a:pt x="132" y="1814"/>
                    </a:lnTo>
                    <a:lnTo>
                      <a:pt x="13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26"/>
              <p:cNvSpPr/>
              <p:nvPr/>
            </p:nvSpPr>
            <p:spPr>
              <a:xfrm>
                <a:off x="6798456" y="3978472"/>
                <a:ext cx="6547" cy="89339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815" extrusionOk="0">
                    <a:moveTo>
                      <a:pt x="1" y="1"/>
                    </a:moveTo>
                    <a:lnTo>
                      <a:pt x="1" y="1814"/>
                    </a:lnTo>
                    <a:lnTo>
                      <a:pt x="132" y="1814"/>
                    </a:lnTo>
                    <a:lnTo>
                      <a:pt x="13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26"/>
              <p:cNvSpPr/>
              <p:nvPr/>
            </p:nvSpPr>
            <p:spPr>
              <a:xfrm>
                <a:off x="6843888" y="3978472"/>
                <a:ext cx="6547" cy="89339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815" extrusionOk="0">
                    <a:moveTo>
                      <a:pt x="1" y="1"/>
                    </a:moveTo>
                    <a:lnTo>
                      <a:pt x="1" y="1814"/>
                    </a:lnTo>
                    <a:lnTo>
                      <a:pt x="133" y="1814"/>
                    </a:lnTo>
                    <a:lnTo>
                      <a:pt x="13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26"/>
              <p:cNvSpPr/>
              <p:nvPr/>
            </p:nvSpPr>
            <p:spPr>
              <a:xfrm>
                <a:off x="6890993" y="3978472"/>
                <a:ext cx="5710" cy="89339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815" extrusionOk="0">
                    <a:moveTo>
                      <a:pt x="0" y="1"/>
                    </a:moveTo>
                    <a:lnTo>
                      <a:pt x="0" y="1814"/>
                    </a:lnTo>
                    <a:lnTo>
                      <a:pt x="116" y="1814"/>
                    </a:lnTo>
                    <a:lnTo>
                      <a:pt x="11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26"/>
              <p:cNvSpPr/>
              <p:nvPr/>
            </p:nvSpPr>
            <p:spPr>
              <a:xfrm>
                <a:off x="6936425" y="3978472"/>
                <a:ext cx="6547" cy="89339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815" extrusionOk="0">
                    <a:moveTo>
                      <a:pt x="1" y="1"/>
                    </a:moveTo>
                    <a:lnTo>
                      <a:pt x="1" y="1814"/>
                    </a:lnTo>
                    <a:lnTo>
                      <a:pt x="133" y="1814"/>
                    </a:lnTo>
                    <a:lnTo>
                      <a:pt x="13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26"/>
              <p:cNvSpPr/>
              <p:nvPr/>
            </p:nvSpPr>
            <p:spPr>
              <a:xfrm>
                <a:off x="6974572" y="3978472"/>
                <a:ext cx="6547" cy="89339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815" extrusionOk="0">
                    <a:moveTo>
                      <a:pt x="1" y="1"/>
                    </a:moveTo>
                    <a:lnTo>
                      <a:pt x="1" y="1814"/>
                    </a:lnTo>
                    <a:lnTo>
                      <a:pt x="133" y="1814"/>
                    </a:lnTo>
                    <a:lnTo>
                      <a:pt x="13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26"/>
              <p:cNvSpPr/>
              <p:nvPr/>
            </p:nvSpPr>
            <p:spPr>
              <a:xfrm>
                <a:off x="7020840" y="3978472"/>
                <a:ext cx="5759" cy="89339"/>
              </a:xfrm>
              <a:custGeom>
                <a:avLst/>
                <a:gdLst/>
                <a:ahLst/>
                <a:cxnLst/>
                <a:rect l="l" t="t" r="r" b="b"/>
                <a:pathLst>
                  <a:path w="117" h="1815" extrusionOk="0">
                    <a:moveTo>
                      <a:pt x="1" y="1"/>
                    </a:moveTo>
                    <a:lnTo>
                      <a:pt x="1" y="1814"/>
                    </a:lnTo>
                    <a:lnTo>
                      <a:pt x="116" y="1814"/>
                    </a:lnTo>
                    <a:lnTo>
                      <a:pt x="11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26"/>
              <p:cNvSpPr/>
              <p:nvPr/>
            </p:nvSpPr>
            <p:spPr>
              <a:xfrm>
                <a:off x="6396708" y="3972811"/>
                <a:ext cx="633149" cy="10583"/>
              </a:xfrm>
              <a:custGeom>
                <a:avLst/>
                <a:gdLst/>
                <a:ahLst/>
                <a:cxnLst/>
                <a:rect l="l" t="t" r="r" b="b"/>
                <a:pathLst>
                  <a:path w="12863" h="215" extrusionOk="0">
                    <a:moveTo>
                      <a:pt x="0" y="0"/>
                    </a:moveTo>
                    <a:lnTo>
                      <a:pt x="0" y="214"/>
                    </a:lnTo>
                    <a:lnTo>
                      <a:pt x="12862" y="214"/>
                    </a:lnTo>
                    <a:lnTo>
                      <a:pt x="128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26"/>
              <p:cNvSpPr/>
              <p:nvPr/>
            </p:nvSpPr>
            <p:spPr>
              <a:xfrm>
                <a:off x="6404829" y="4011746"/>
                <a:ext cx="623403" cy="4135"/>
              </a:xfrm>
              <a:custGeom>
                <a:avLst/>
                <a:gdLst/>
                <a:ahLst/>
                <a:cxnLst/>
                <a:rect l="l" t="t" r="r" b="b"/>
                <a:pathLst>
                  <a:path w="12665" h="84" extrusionOk="0">
                    <a:moveTo>
                      <a:pt x="0" y="1"/>
                    </a:moveTo>
                    <a:lnTo>
                      <a:pt x="0" y="83"/>
                    </a:lnTo>
                    <a:lnTo>
                      <a:pt x="12664" y="83"/>
                    </a:lnTo>
                    <a:lnTo>
                      <a:pt x="1266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26"/>
              <p:cNvSpPr/>
              <p:nvPr/>
            </p:nvSpPr>
            <p:spPr>
              <a:xfrm>
                <a:off x="6404829" y="3991466"/>
                <a:ext cx="623403" cy="4085"/>
              </a:xfrm>
              <a:custGeom>
                <a:avLst/>
                <a:gdLst/>
                <a:ahLst/>
                <a:cxnLst/>
                <a:rect l="l" t="t" r="r" b="b"/>
                <a:pathLst>
                  <a:path w="12665" h="83" extrusionOk="0">
                    <a:moveTo>
                      <a:pt x="0" y="0"/>
                    </a:moveTo>
                    <a:lnTo>
                      <a:pt x="0" y="83"/>
                    </a:lnTo>
                    <a:lnTo>
                      <a:pt x="12664" y="83"/>
                    </a:lnTo>
                    <a:lnTo>
                      <a:pt x="1266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26"/>
              <p:cNvSpPr/>
              <p:nvPr/>
            </p:nvSpPr>
            <p:spPr>
              <a:xfrm>
                <a:off x="6399119" y="4037735"/>
                <a:ext cx="629900" cy="32487"/>
              </a:xfrm>
              <a:custGeom>
                <a:avLst/>
                <a:gdLst/>
                <a:ahLst/>
                <a:cxnLst/>
                <a:rect l="l" t="t" r="r" b="b"/>
                <a:pathLst>
                  <a:path w="12797" h="660" extrusionOk="0">
                    <a:moveTo>
                      <a:pt x="1" y="0"/>
                    </a:moveTo>
                    <a:lnTo>
                      <a:pt x="1" y="660"/>
                    </a:lnTo>
                    <a:lnTo>
                      <a:pt x="12797" y="660"/>
                    </a:lnTo>
                    <a:lnTo>
                      <a:pt x="1279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03" name="Google Shape;303;p26"/>
            <p:cNvSpPr/>
            <p:nvPr/>
          </p:nvSpPr>
          <p:spPr>
            <a:xfrm>
              <a:off x="3822293" y="3793705"/>
              <a:ext cx="2361763" cy="803891"/>
            </a:xfrm>
            <a:custGeom>
              <a:avLst/>
              <a:gdLst/>
              <a:ahLst/>
              <a:cxnLst/>
              <a:rect l="l" t="t" r="r" b="b"/>
              <a:pathLst>
                <a:path w="24323" h="8279" extrusionOk="0">
                  <a:moveTo>
                    <a:pt x="0" y="1"/>
                  </a:moveTo>
                  <a:lnTo>
                    <a:pt x="0" y="8279"/>
                  </a:lnTo>
                  <a:lnTo>
                    <a:pt x="24322" y="8279"/>
                  </a:lnTo>
                  <a:lnTo>
                    <a:pt x="243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6"/>
            <p:cNvSpPr/>
            <p:nvPr/>
          </p:nvSpPr>
          <p:spPr>
            <a:xfrm>
              <a:off x="6158310" y="3793705"/>
              <a:ext cx="392381" cy="803891"/>
            </a:xfrm>
            <a:custGeom>
              <a:avLst/>
              <a:gdLst/>
              <a:ahLst/>
              <a:cxnLst/>
              <a:rect l="l" t="t" r="r" b="b"/>
              <a:pathLst>
                <a:path w="4041" h="8279" extrusionOk="0">
                  <a:moveTo>
                    <a:pt x="0" y="1"/>
                  </a:moveTo>
                  <a:lnTo>
                    <a:pt x="0" y="8279"/>
                  </a:lnTo>
                  <a:lnTo>
                    <a:pt x="4040" y="8279"/>
                  </a:lnTo>
                  <a:lnTo>
                    <a:pt x="40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6"/>
            <p:cNvSpPr/>
            <p:nvPr/>
          </p:nvSpPr>
          <p:spPr>
            <a:xfrm>
              <a:off x="3788600" y="3790512"/>
              <a:ext cx="2635500" cy="78554"/>
            </a:xfrm>
            <a:custGeom>
              <a:avLst/>
              <a:gdLst/>
              <a:ahLst/>
              <a:cxnLst/>
              <a:rect l="l" t="t" r="r" b="b"/>
              <a:pathLst>
                <a:path w="24422" h="809" extrusionOk="0">
                  <a:moveTo>
                    <a:pt x="1" y="1"/>
                  </a:moveTo>
                  <a:lnTo>
                    <a:pt x="1" y="809"/>
                  </a:lnTo>
                  <a:lnTo>
                    <a:pt x="24422" y="809"/>
                  </a:lnTo>
                  <a:lnTo>
                    <a:pt x="244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6"/>
            <p:cNvSpPr/>
            <p:nvPr/>
          </p:nvSpPr>
          <p:spPr>
            <a:xfrm>
              <a:off x="6424071" y="3140517"/>
              <a:ext cx="2070366" cy="1463491"/>
            </a:xfrm>
            <a:custGeom>
              <a:avLst/>
              <a:gdLst/>
              <a:ahLst/>
              <a:cxnLst/>
              <a:rect l="l" t="t" r="r" b="b"/>
              <a:pathLst>
                <a:path w="21322" h="15072" extrusionOk="0">
                  <a:moveTo>
                    <a:pt x="9647" y="0"/>
                  </a:moveTo>
                  <a:lnTo>
                    <a:pt x="1" y="6761"/>
                  </a:lnTo>
                  <a:lnTo>
                    <a:pt x="1" y="15072"/>
                  </a:lnTo>
                  <a:lnTo>
                    <a:pt x="21322" y="15072"/>
                  </a:lnTo>
                  <a:lnTo>
                    <a:pt x="213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6"/>
            <p:cNvSpPr/>
            <p:nvPr/>
          </p:nvSpPr>
          <p:spPr>
            <a:xfrm>
              <a:off x="7360795" y="3140512"/>
              <a:ext cx="1546821" cy="83295"/>
            </a:xfrm>
            <a:custGeom>
              <a:avLst/>
              <a:gdLst/>
              <a:ahLst/>
              <a:cxnLst/>
              <a:rect l="l" t="t" r="r" b="b"/>
              <a:pathLst>
                <a:path w="11675" h="858" extrusionOk="0">
                  <a:moveTo>
                    <a:pt x="0" y="0"/>
                  </a:moveTo>
                  <a:lnTo>
                    <a:pt x="0" y="857"/>
                  </a:lnTo>
                  <a:lnTo>
                    <a:pt x="11675" y="857"/>
                  </a:lnTo>
                  <a:lnTo>
                    <a:pt x="11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6"/>
            <p:cNvSpPr/>
            <p:nvPr/>
          </p:nvSpPr>
          <p:spPr>
            <a:xfrm>
              <a:off x="6424071" y="3140517"/>
              <a:ext cx="936821" cy="730192"/>
            </a:xfrm>
            <a:custGeom>
              <a:avLst/>
              <a:gdLst/>
              <a:ahLst/>
              <a:cxnLst/>
              <a:rect l="l" t="t" r="r" b="b"/>
              <a:pathLst>
                <a:path w="9648" h="7520" extrusionOk="0">
                  <a:moveTo>
                    <a:pt x="9647" y="0"/>
                  </a:moveTo>
                  <a:lnTo>
                    <a:pt x="1" y="6761"/>
                  </a:lnTo>
                  <a:lnTo>
                    <a:pt x="1" y="7519"/>
                  </a:lnTo>
                  <a:lnTo>
                    <a:pt x="9647" y="857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6"/>
            <p:cNvSpPr/>
            <p:nvPr/>
          </p:nvSpPr>
          <p:spPr>
            <a:xfrm>
              <a:off x="6158310" y="3870608"/>
              <a:ext cx="265860" cy="733396"/>
            </a:xfrm>
            <a:custGeom>
              <a:avLst/>
              <a:gdLst/>
              <a:ahLst/>
              <a:cxnLst/>
              <a:rect l="l" t="t" r="r" b="b"/>
              <a:pathLst>
                <a:path w="2738" h="7553" extrusionOk="0">
                  <a:moveTo>
                    <a:pt x="2738" y="0"/>
                  </a:moveTo>
                  <a:lnTo>
                    <a:pt x="0" y="7487"/>
                  </a:lnTo>
                  <a:lnTo>
                    <a:pt x="2738" y="7553"/>
                  </a:lnTo>
                  <a:lnTo>
                    <a:pt x="2738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6"/>
            <p:cNvSpPr/>
            <p:nvPr/>
          </p:nvSpPr>
          <p:spPr>
            <a:xfrm>
              <a:off x="7861908" y="3920214"/>
              <a:ext cx="467634" cy="683787"/>
            </a:xfrm>
            <a:custGeom>
              <a:avLst/>
              <a:gdLst/>
              <a:ahLst/>
              <a:cxnLst/>
              <a:rect l="l" t="t" r="r" b="b"/>
              <a:pathLst>
                <a:path w="4816" h="5921" extrusionOk="0">
                  <a:moveTo>
                    <a:pt x="0" y="0"/>
                  </a:moveTo>
                  <a:lnTo>
                    <a:pt x="0" y="5920"/>
                  </a:lnTo>
                  <a:lnTo>
                    <a:pt x="4815" y="5920"/>
                  </a:lnTo>
                  <a:lnTo>
                    <a:pt x="48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6"/>
            <p:cNvSpPr/>
            <p:nvPr/>
          </p:nvSpPr>
          <p:spPr>
            <a:xfrm>
              <a:off x="7889082" y="3920216"/>
              <a:ext cx="440446" cy="683787"/>
            </a:xfrm>
            <a:custGeom>
              <a:avLst/>
              <a:gdLst/>
              <a:ahLst/>
              <a:cxnLst/>
              <a:rect l="l" t="t" r="r" b="b"/>
              <a:pathLst>
                <a:path w="4536" h="5921" extrusionOk="0">
                  <a:moveTo>
                    <a:pt x="1" y="0"/>
                  </a:moveTo>
                  <a:lnTo>
                    <a:pt x="1" y="5920"/>
                  </a:lnTo>
                  <a:lnTo>
                    <a:pt x="4535" y="5920"/>
                  </a:lnTo>
                  <a:lnTo>
                    <a:pt x="45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6"/>
            <p:cNvSpPr/>
            <p:nvPr/>
          </p:nvSpPr>
          <p:spPr>
            <a:xfrm>
              <a:off x="7889106" y="3912263"/>
              <a:ext cx="440446" cy="16021"/>
            </a:xfrm>
            <a:custGeom>
              <a:avLst/>
              <a:gdLst/>
              <a:ahLst/>
              <a:cxnLst/>
              <a:rect l="l" t="t" r="r" b="b"/>
              <a:pathLst>
                <a:path w="4536" h="165" extrusionOk="0">
                  <a:moveTo>
                    <a:pt x="1" y="0"/>
                  </a:moveTo>
                  <a:lnTo>
                    <a:pt x="1" y="165"/>
                  </a:lnTo>
                  <a:lnTo>
                    <a:pt x="4535" y="165"/>
                  </a:lnTo>
                  <a:lnTo>
                    <a:pt x="4535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6"/>
            <p:cNvSpPr/>
            <p:nvPr/>
          </p:nvSpPr>
          <p:spPr>
            <a:xfrm>
              <a:off x="7889106" y="3923430"/>
              <a:ext cx="440446" cy="4855"/>
            </a:xfrm>
            <a:custGeom>
              <a:avLst/>
              <a:gdLst/>
              <a:ahLst/>
              <a:cxnLst/>
              <a:rect l="l" t="t" r="r" b="b"/>
              <a:pathLst>
                <a:path w="4536" h="50" extrusionOk="0">
                  <a:moveTo>
                    <a:pt x="1" y="0"/>
                  </a:moveTo>
                  <a:lnTo>
                    <a:pt x="1" y="50"/>
                  </a:lnTo>
                  <a:lnTo>
                    <a:pt x="4535" y="50"/>
                  </a:lnTo>
                  <a:lnTo>
                    <a:pt x="4535" y="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6"/>
            <p:cNvSpPr/>
            <p:nvPr/>
          </p:nvSpPr>
          <p:spPr>
            <a:xfrm>
              <a:off x="8233323" y="3880221"/>
              <a:ext cx="123414" cy="52919"/>
            </a:xfrm>
            <a:custGeom>
              <a:avLst/>
              <a:gdLst/>
              <a:ahLst/>
              <a:cxnLst/>
              <a:rect l="l" t="t" r="r" b="b"/>
              <a:pathLst>
                <a:path w="1271" h="545" extrusionOk="0">
                  <a:moveTo>
                    <a:pt x="1" y="0"/>
                  </a:moveTo>
                  <a:lnTo>
                    <a:pt x="1" y="544"/>
                  </a:lnTo>
                  <a:lnTo>
                    <a:pt x="1271" y="544"/>
                  </a:lnTo>
                  <a:lnTo>
                    <a:pt x="127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6"/>
            <p:cNvSpPr/>
            <p:nvPr/>
          </p:nvSpPr>
          <p:spPr>
            <a:xfrm>
              <a:off x="7778607" y="3880221"/>
              <a:ext cx="459671" cy="52919"/>
            </a:xfrm>
            <a:custGeom>
              <a:avLst/>
              <a:gdLst/>
              <a:ahLst/>
              <a:cxnLst/>
              <a:rect l="l" t="t" r="r" b="b"/>
              <a:pathLst>
                <a:path w="4734" h="545" extrusionOk="0">
                  <a:moveTo>
                    <a:pt x="1" y="0"/>
                  </a:moveTo>
                  <a:lnTo>
                    <a:pt x="1" y="544"/>
                  </a:lnTo>
                  <a:lnTo>
                    <a:pt x="4733" y="544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6"/>
            <p:cNvSpPr/>
            <p:nvPr/>
          </p:nvSpPr>
          <p:spPr>
            <a:xfrm>
              <a:off x="7046963" y="3623975"/>
              <a:ext cx="504435" cy="129823"/>
            </a:xfrm>
            <a:custGeom>
              <a:avLst/>
              <a:gdLst/>
              <a:ahLst/>
              <a:cxnLst/>
              <a:rect l="l" t="t" r="r" b="b"/>
              <a:pathLst>
                <a:path w="5195" h="1337" extrusionOk="0">
                  <a:moveTo>
                    <a:pt x="0" y="1"/>
                  </a:moveTo>
                  <a:lnTo>
                    <a:pt x="0" y="1337"/>
                  </a:lnTo>
                  <a:lnTo>
                    <a:pt x="5194" y="1337"/>
                  </a:lnTo>
                  <a:lnTo>
                    <a:pt x="51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6"/>
            <p:cNvSpPr/>
            <p:nvPr/>
          </p:nvSpPr>
          <p:spPr>
            <a:xfrm>
              <a:off x="7831526" y="3623975"/>
              <a:ext cx="504435" cy="129823"/>
            </a:xfrm>
            <a:custGeom>
              <a:avLst/>
              <a:gdLst/>
              <a:ahLst/>
              <a:cxnLst/>
              <a:rect l="l" t="t" r="r" b="b"/>
              <a:pathLst>
                <a:path w="5195" h="1337" extrusionOk="0">
                  <a:moveTo>
                    <a:pt x="0" y="1"/>
                  </a:moveTo>
                  <a:lnTo>
                    <a:pt x="0" y="1337"/>
                  </a:lnTo>
                  <a:lnTo>
                    <a:pt x="5194" y="1337"/>
                  </a:lnTo>
                  <a:lnTo>
                    <a:pt x="51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6"/>
            <p:cNvSpPr/>
            <p:nvPr/>
          </p:nvSpPr>
          <p:spPr>
            <a:xfrm>
              <a:off x="4030377" y="4102772"/>
              <a:ext cx="296349" cy="297903"/>
            </a:xfrm>
            <a:custGeom>
              <a:avLst/>
              <a:gdLst/>
              <a:ahLst/>
              <a:cxnLst/>
              <a:rect l="l" t="t" r="r" b="b"/>
              <a:pathLst>
                <a:path w="3052" h="3068" extrusionOk="0">
                  <a:moveTo>
                    <a:pt x="1" y="0"/>
                  </a:moveTo>
                  <a:lnTo>
                    <a:pt x="1" y="3067"/>
                  </a:lnTo>
                  <a:lnTo>
                    <a:pt x="3051" y="3067"/>
                  </a:lnTo>
                  <a:lnTo>
                    <a:pt x="305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6"/>
            <p:cNvSpPr/>
            <p:nvPr/>
          </p:nvSpPr>
          <p:spPr>
            <a:xfrm>
              <a:off x="4030377" y="4136369"/>
              <a:ext cx="262753" cy="264306"/>
            </a:xfrm>
            <a:custGeom>
              <a:avLst/>
              <a:gdLst/>
              <a:ahLst/>
              <a:cxnLst/>
              <a:rect l="l" t="t" r="r" b="b"/>
              <a:pathLst>
                <a:path w="2706" h="2722" extrusionOk="0">
                  <a:moveTo>
                    <a:pt x="1" y="1"/>
                  </a:moveTo>
                  <a:lnTo>
                    <a:pt x="1" y="2721"/>
                  </a:lnTo>
                  <a:lnTo>
                    <a:pt x="2705" y="2721"/>
                  </a:lnTo>
                  <a:lnTo>
                    <a:pt x="2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6"/>
            <p:cNvSpPr/>
            <p:nvPr/>
          </p:nvSpPr>
          <p:spPr>
            <a:xfrm>
              <a:off x="4574814" y="4102772"/>
              <a:ext cx="296252" cy="297903"/>
            </a:xfrm>
            <a:custGeom>
              <a:avLst/>
              <a:gdLst/>
              <a:ahLst/>
              <a:cxnLst/>
              <a:rect l="l" t="t" r="r" b="b"/>
              <a:pathLst>
                <a:path w="3051" h="3068" extrusionOk="0">
                  <a:moveTo>
                    <a:pt x="0" y="0"/>
                  </a:moveTo>
                  <a:lnTo>
                    <a:pt x="0" y="3067"/>
                  </a:lnTo>
                  <a:lnTo>
                    <a:pt x="3051" y="3067"/>
                  </a:lnTo>
                  <a:lnTo>
                    <a:pt x="305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6"/>
            <p:cNvSpPr/>
            <p:nvPr/>
          </p:nvSpPr>
          <p:spPr>
            <a:xfrm>
              <a:off x="4574814" y="4136369"/>
              <a:ext cx="262656" cy="264306"/>
            </a:xfrm>
            <a:custGeom>
              <a:avLst/>
              <a:gdLst/>
              <a:ahLst/>
              <a:cxnLst/>
              <a:rect l="l" t="t" r="r" b="b"/>
              <a:pathLst>
                <a:path w="2705" h="2722" extrusionOk="0">
                  <a:moveTo>
                    <a:pt x="0" y="1"/>
                  </a:moveTo>
                  <a:lnTo>
                    <a:pt x="0" y="2721"/>
                  </a:lnTo>
                  <a:lnTo>
                    <a:pt x="2705" y="2721"/>
                  </a:lnTo>
                  <a:lnTo>
                    <a:pt x="2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6"/>
            <p:cNvSpPr/>
            <p:nvPr/>
          </p:nvSpPr>
          <p:spPr>
            <a:xfrm>
              <a:off x="5117599" y="4102772"/>
              <a:ext cx="297903" cy="297903"/>
            </a:xfrm>
            <a:custGeom>
              <a:avLst/>
              <a:gdLst/>
              <a:ahLst/>
              <a:cxnLst/>
              <a:rect l="l" t="t" r="r" b="b"/>
              <a:pathLst>
                <a:path w="3068" h="3068" extrusionOk="0">
                  <a:moveTo>
                    <a:pt x="0" y="0"/>
                  </a:moveTo>
                  <a:lnTo>
                    <a:pt x="0" y="3067"/>
                  </a:lnTo>
                  <a:lnTo>
                    <a:pt x="3067" y="3067"/>
                  </a:lnTo>
                  <a:lnTo>
                    <a:pt x="306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6"/>
            <p:cNvSpPr/>
            <p:nvPr/>
          </p:nvSpPr>
          <p:spPr>
            <a:xfrm>
              <a:off x="5117599" y="4136369"/>
              <a:ext cx="262656" cy="264306"/>
            </a:xfrm>
            <a:custGeom>
              <a:avLst/>
              <a:gdLst/>
              <a:ahLst/>
              <a:cxnLst/>
              <a:rect l="l" t="t" r="r" b="b"/>
              <a:pathLst>
                <a:path w="2705" h="2722" extrusionOk="0">
                  <a:moveTo>
                    <a:pt x="0" y="1"/>
                  </a:moveTo>
                  <a:lnTo>
                    <a:pt x="0" y="2721"/>
                  </a:lnTo>
                  <a:lnTo>
                    <a:pt x="2705" y="2721"/>
                  </a:lnTo>
                  <a:lnTo>
                    <a:pt x="2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6"/>
            <p:cNvSpPr/>
            <p:nvPr/>
          </p:nvSpPr>
          <p:spPr>
            <a:xfrm>
              <a:off x="5661938" y="4102772"/>
              <a:ext cx="296349" cy="297903"/>
            </a:xfrm>
            <a:custGeom>
              <a:avLst/>
              <a:gdLst/>
              <a:ahLst/>
              <a:cxnLst/>
              <a:rect l="l" t="t" r="r" b="b"/>
              <a:pathLst>
                <a:path w="3052" h="3068" extrusionOk="0">
                  <a:moveTo>
                    <a:pt x="1" y="0"/>
                  </a:moveTo>
                  <a:lnTo>
                    <a:pt x="1" y="3067"/>
                  </a:lnTo>
                  <a:lnTo>
                    <a:pt x="3051" y="3067"/>
                  </a:lnTo>
                  <a:lnTo>
                    <a:pt x="305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6"/>
            <p:cNvSpPr/>
            <p:nvPr/>
          </p:nvSpPr>
          <p:spPr>
            <a:xfrm>
              <a:off x="5661938" y="4136369"/>
              <a:ext cx="262656" cy="264306"/>
            </a:xfrm>
            <a:custGeom>
              <a:avLst/>
              <a:gdLst/>
              <a:ahLst/>
              <a:cxnLst/>
              <a:rect l="l" t="t" r="r" b="b"/>
              <a:pathLst>
                <a:path w="2705" h="2722" extrusionOk="0">
                  <a:moveTo>
                    <a:pt x="1" y="1"/>
                  </a:moveTo>
                  <a:lnTo>
                    <a:pt x="1" y="2721"/>
                  </a:lnTo>
                  <a:lnTo>
                    <a:pt x="2705" y="2721"/>
                  </a:lnTo>
                  <a:lnTo>
                    <a:pt x="2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6"/>
            <p:cNvSpPr/>
            <p:nvPr/>
          </p:nvSpPr>
          <p:spPr>
            <a:xfrm>
              <a:off x="7071772" y="3920214"/>
              <a:ext cx="467634" cy="683787"/>
            </a:xfrm>
            <a:custGeom>
              <a:avLst/>
              <a:gdLst/>
              <a:ahLst/>
              <a:cxnLst/>
              <a:rect l="l" t="t" r="r" b="b"/>
              <a:pathLst>
                <a:path w="4816" h="5921" extrusionOk="0">
                  <a:moveTo>
                    <a:pt x="0" y="0"/>
                  </a:moveTo>
                  <a:lnTo>
                    <a:pt x="0" y="5920"/>
                  </a:lnTo>
                  <a:lnTo>
                    <a:pt x="4815" y="5920"/>
                  </a:lnTo>
                  <a:lnTo>
                    <a:pt x="48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6"/>
            <p:cNvSpPr/>
            <p:nvPr/>
          </p:nvSpPr>
          <p:spPr>
            <a:xfrm>
              <a:off x="7098946" y="3920216"/>
              <a:ext cx="440446" cy="683787"/>
            </a:xfrm>
            <a:custGeom>
              <a:avLst/>
              <a:gdLst/>
              <a:ahLst/>
              <a:cxnLst/>
              <a:rect l="l" t="t" r="r" b="b"/>
              <a:pathLst>
                <a:path w="4536" h="5921" extrusionOk="0">
                  <a:moveTo>
                    <a:pt x="1" y="0"/>
                  </a:moveTo>
                  <a:lnTo>
                    <a:pt x="1" y="5920"/>
                  </a:lnTo>
                  <a:lnTo>
                    <a:pt x="4535" y="5920"/>
                  </a:lnTo>
                  <a:lnTo>
                    <a:pt x="45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6"/>
            <p:cNvSpPr/>
            <p:nvPr/>
          </p:nvSpPr>
          <p:spPr>
            <a:xfrm>
              <a:off x="7443187" y="3880221"/>
              <a:ext cx="123414" cy="52919"/>
            </a:xfrm>
            <a:custGeom>
              <a:avLst/>
              <a:gdLst/>
              <a:ahLst/>
              <a:cxnLst/>
              <a:rect l="l" t="t" r="r" b="b"/>
              <a:pathLst>
                <a:path w="1271" h="545" extrusionOk="0">
                  <a:moveTo>
                    <a:pt x="1" y="0"/>
                  </a:moveTo>
                  <a:lnTo>
                    <a:pt x="1" y="544"/>
                  </a:lnTo>
                  <a:lnTo>
                    <a:pt x="1271" y="544"/>
                  </a:lnTo>
                  <a:lnTo>
                    <a:pt x="127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6"/>
            <p:cNvSpPr/>
            <p:nvPr/>
          </p:nvSpPr>
          <p:spPr>
            <a:xfrm>
              <a:off x="6988471" y="3880221"/>
              <a:ext cx="459671" cy="52919"/>
            </a:xfrm>
            <a:custGeom>
              <a:avLst/>
              <a:gdLst/>
              <a:ahLst/>
              <a:cxnLst/>
              <a:rect l="l" t="t" r="r" b="b"/>
              <a:pathLst>
                <a:path w="4734" h="545" extrusionOk="0">
                  <a:moveTo>
                    <a:pt x="1" y="0"/>
                  </a:moveTo>
                  <a:lnTo>
                    <a:pt x="1" y="544"/>
                  </a:lnTo>
                  <a:lnTo>
                    <a:pt x="4733" y="544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0" name="Google Shape;330;p26"/>
          <p:cNvSpPr txBox="1">
            <a:spLocks noGrp="1"/>
          </p:cNvSpPr>
          <p:nvPr>
            <p:ph type="ctrTitle"/>
          </p:nvPr>
        </p:nvSpPr>
        <p:spPr>
          <a:xfrm>
            <a:off x="715800" y="1115730"/>
            <a:ext cx="7712400" cy="160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Energy Consumption Analysis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31" name="Google Shape;331;p26"/>
          <p:cNvSpPr/>
          <p:nvPr/>
        </p:nvSpPr>
        <p:spPr>
          <a:xfrm>
            <a:off x="0" y="5013000"/>
            <a:ext cx="9251400" cy="130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2" name="Google Shape;332;p26"/>
          <p:cNvGrpSpPr/>
          <p:nvPr/>
        </p:nvGrpSpPr>
        <p:grpSpPr>
          <a:xfrm>
            <a:off x="302837" y="2844266"/>
            <a:ext cx="3667149" cy="2193432"/>
            <a:chOff x="302837" y="2844266"/>
            <a:chExt cx="3667149" cy="2193432"/>
          </a:xfrm>
        </p:grpSpPr>
        <p:grpSp>
          <p:nvGrpSpPr>
            <p:cNvPr id="333" name="Google Shape;333;p26"/>
            <p:cNvGrpSpPr/>
            <p:nvPr/>
          </p:nvGrpSpPr>
          <p:grpSpPr>
            <a:xfrm flipH="1">
              <a:off x="302837" y="2844266"/>
              <a:ext cx="1257299" cy="2185536"/>
              <a:chOff x="2791230" y="2844266"/>
              <a:chExt cx="1257299" cy="2185536"/>
            </a:xfrm>
          </p:grpSpPr>
          <p:grpSp>
            <p:nvGrpSpPr>
              <p:cNvPr id="334" name="Google Shape;334;p26"/>
              <p:cNvGrpSpPr/>
              <p:nvPr/>
            </p:nvGrpSpPr>
            <p:grpSpPr>
              <a:xfrm>
                <a:off x="3454664" y="2844275"/>
                <a:ext cx="593864" cy="2184438"/>
                <a:chOff x="3454664" y="2844275"/>
                <a:chExt cx="593864" cy="2184438"/>
              </a:xfrm>
            </p:grpSpPr>
            <p:sp>
              <p:nvSpPr>
                <p:cNvPr id="335" name="Google Shape;335;p26"/>
                <p:cNvSpPr/>
                <p:nvPr/>
              </p:nvSpPr>
              <p:spPr>
                <a:xfrm>
                  <a:off x="3526481" y="3161961"/>
                  <a:ext cx="117970" cy="2986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3" h="4387" extrusionOk="0">
                      <a:moveTo>
                        <a:pt x="1369" y="0"/>
                      </a:moveTo>
                      <a:lnTo>
                        <a:pt x="1" y="4288"/>
                      </a:lnTo>
                      <a:lnTo>
                        <a:pt x="396" y="4387"/>
                      </a:lnTo>
                      <a:lnTo>
                        <a:pt x="1732" y="116"/>
                      </a:lnTo>
                      <a:lnTo>
                        <a:pt x="1369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6" name="Google Shape;336;p26"/>
                <p:cNvSpPr/>
                <p:nvPr/>
              </p:nvSpPr>
              <p:spPr>
                <a:xfrm>
                  <a:off x="3526481" y="3165296"/>
                  <a:ext cx="126887" cy="2919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4" h="4289" extrusionOk="0">
                      <a:moveTo>
                        <a:pt x="396" y="1"/>
                      </a:moveTo>
                      <a:lnTo>
                        <a:pt x="1" y="133"/>
                      </a:lnTo>
                      <a:lnTo>
                        <a:pt x="1485" y="4288"/>
                      </a:lnTo>
                      <a:lnTo>
                        <a:pt x="1864" y="4173"/>
                      </a:lnTo>
                      <a:lnTo>
                        <a:pt x="396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7" name="Google Shape;337;p26"/>
                <p:cNvSpPr/>
                <p:nvPr/>
              </p:nvSpPr>
              <p:spPr>
                <a:xfrm>
                  <a:off x="3530973" y="4094758"/>
                  <a:ext cx="159494" cy="2638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3" h="3876" extrusionOk="0">
                      <a:moveTo>
                        <a:pt x="347" y="0"/>
                      </a:moveTo>
                      <a:lnTo>
                        <a:pt x="1" y="182"/>
                      </a:lnTo>
                      <a:lnTo>
                        <a:pt x="1996" y="3875"/>
                      </a:lnTo>
                      <a:lnTo>
                        <a:pt x="2342" y="3694"/>
                      </a:lnTo>
                      <a:lnTo>
                        <a:pt x="34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8" name="Google Shape;338;p26"/>
                <p:cNvSpPr/>
                <p:nvPr/>
              </p:nvSpPr>
              <p:spPr>
                <a:xfrm>
                  <a:off x="3561266" y="4108236"/>
                  <a:ext cx="183047" cy="8800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89" h="12928" extrusionOk="0">
                      <a:moveTo>
                        <a:pt x="990" y="0"/>
                      </a:moveTo>
                      <a:lnTo>
                        <a:pt x="1" y="3859"/>
                      </a:lnTo>
                      <a:lnTo>
                        <a:pt x="2276" y="8146"/>
                      </a:lnTo>
                      <a:lnTo>
                        <a:pt x="1567" y="12862"/>
                      </a:lnTo>
                      <a:lnTo>
                        <a:pt x="1963" y="12928"/>
                      </a:lnTo>
                      <a:lnTo>
                        <a:pt x="2689" y="8080"/>
                      </a:lnTo>
                      <a:lnTo>
                        <a:pt x="446" y="3826"/>
                      </a:lnTo>
                      <a:lnTo>
                        <a:pt x="1386" y="82"/>
                      </a:lnTo>
                      <a:lnTo>
                        <a:pt x="99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9" name="Google Shape;339;p26"/>
                <p:cNvSpPr/>
                <p:nvPr/>
              </p:nvSpPr>
              <p:spPr>
                <a:xfrm>
                  <a:off x="3609529" y="4336075"/>
                  <a:ext cx="179711" cy="653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0" h="9598" extrusionOk="0">
                      <a:moveTo>
                        <a:pt x="743" y="0"/>
                      </a:moveTo>
                      <a:lnTo>
                        <a:pt x="1" y="4980"/>
                      </a:lnTo>
                      <a:lnTo>
                        <a:pt x="1" y="5046"/>
                      </a:lnTo>
                      <a:lnTo>
                        <a:pt x="2293" y="9597"/>
                      </a:lnTo>
                      <a:lnTo>
                        <a:pt x="2639" y="9416"/>
                      </a:lnTo>
                      <a:lnTo>
                        <a:pt x="397" y="4980"/>
                      </a:lnTo>
                      <a:lnTo>
                        <a:pt x="1139" y="66"/>
                      </a:lnTo>
                      <a:lnTo>
                        <a:pt x="743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0" name="Google Shape;340;p26"/>
                <p:cNvSpPr/>
                <p:nvPr/>
              </p:nvSpPr>
              <p:spPr>
                <a:xfrm>
                  <a:off x="3519741" y="3769235"/>
                  <a:ext cx="135873" cy="321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6" h="4717" extrusionOk="0">
                      <a:moveTo>
                        <a:pt x="1633" y="0"/>
                      </a:moveTo>
                      <a:lnTo>
                        <a:pt x="1" y="4601"/>
                      </a:lnTo>
                      <a:lnTo>
                        <a:pt x="396" y="4716"/>
                      </a:lnTo>
                      <a:lnTo>
                        <a:pt x="1996" y="149"/>
                      </a:lnTo>
                      <a:lnTo>
                        <a:pt x="1633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1" name="Google Shape;341;p26"/>
                <p:cNvSpPr/>
                <p:nvPr/>
              </p:nvSpPr>
              <p:spPr>
                <a:xfrm>
                  <a:off x="3526481" y="3768078"/>
                  <a:ext cx="126887" cy="317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4" h="4668" extrusionOk="0">
                      <a:moveTo>
                        <a:pt x="396" y="1"/>
                      </a:moveTo>
                      <a:lnTo>
                        <a:pt x="1" y="100"/>
                      </a:lnTo>
                      <a:lnTo>
                        <a:pt x="1468" y="4667"/>
                      </a:lnTo>
                      <a:lnTo>
                        <a:pt x="1864" y="4552"/>
                      </a:lnTo>
                      <a:lnTo>
                        <a:pt x="396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2" name="Google Shape;342;p26"/>
                <p:cNvSpPr/>
                <p:nvPr/>
              </p:nvSpPr>
              <p:spPr>
                <a:xfrm>
                  <a:off x="3627500" y="3164207"/>
                  <a:ext cx="27025" cy="300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" h="4420" extrusionOk="0">
                      <a:moveTo>
                        <a:pt x="1" y="0"/>
                      </a:moveTo>
                      <a:lnTo>
                        <a:pt x="1" y="4255"/>
                      </a:lnTo>
                      <a:lnTo>
                        <a:pt x="182" y="4255"/>
                      </a:lnTo>
                      <a:lnTo>
                        <a:pt x="232" y="4288"/>
                      </a:lnTo>
                      <a:lnTo>
                        <a:pt x="396" y="4419"/>
                      </a:lnTo>
                      <a:lnTo>
                        <a:pt x="39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3" name="Google Shape;343;p26"/>
                <p:cNvSpPr/>
                <p:nvPr/>
              </p:nvSpPr>
              <p:spPr>
                <a:xfrm>
                  <a:off x="3627500" y="3765832"/>
                  <a:ext cx="161740" cy="1220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" h="17925" extrusionOk="0">
                      <a:moveTo>
                        <a:pt x="1" y="1"/>
                      </a:moveTo>
                      <a:lnTo>
                        <a:pt x="1" y="5409"/>
                      </a:lnTo>
                      <a:lnTo>
                        <a:pt x="1979" y="17925"/>
                      </a:lnTo>
                      <a:lnTo>
                        <a:pt x="2375" y="17925"/>
                      </a:lnTo>
                      <a:lnTo>
                        <a:pt x="396" y="5360"/>
                      </a:lnTo>
                      <a:lnTo>
                        <a:pt x="396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4" name="Google Shape;344;p26"/>
                <p:cNvSpPr/>
                <p:nvPr/>
              </p:nvSpPr>
              <p:spPr>
                <a:xfrm>
                  <a:off x="3454664" y="3453787"/>
                  <a:ext cx="578140" cy="316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93" h="4651" extrusionOk="0">
                      <a:moveTo>
                        <a:pt x="0" y="1"/>
                      </a:moveTo>
                      <a:lnTo>
                        <a:pt x="0" y="248"/>
                      </a:lnTo>
                      <a:lnTo>
                        <a:pt x="2540" y="264"/>
                      </a:lnTo>
                      <a:lnTo>
                        <a:pt x="2639" y="264"/>
                      </a:lnTo>
                      <a:lnTo>
                        <a:pt x="2935" y="495"/>
                      </a:lnTo>
                      <a:lnTo>
                        <a:pt x="7783" y="4387"/>
                      </a:lnTo>
                      <a:lnTo>
                        <a:pt x="2935" y="4337"/>
                      </a:lnTo>
                      <a:lnTo>
                        <a:pt x="2540" y="4337"/>
                      </a:lnTo>
                      <a:lnTo>
                        <a:pt x="0" y="4321"/>
                      </a:lnTo>
                      <a:lnTo>
                        <a:pt x="0" y="4568"/>
                      </a:lnTo>
                      <a:lnTo>
                        <a:pt x="2540" y="4585"/>
                      </a:lnTo>
                      <a:lnTo>
                        <a:pt x="2935" y="4585"/>
                      </a:lnTo>
                      <a:lnTo>
                        <a:pt x="8492" y="4651"/>
                      </a:lnTo>
                      <a:lnTo>
                        <a:pt x="2935" y="165"/>
                      </a:lnTo>
                      <a:lnTo>
                        <a:pt x="2771" y="34"/>
                      </a:lnTo>
                      <a:lnTo>
                        <a:pt x="2721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" name="Google Shape;345;p26"/>
                <p:cNvSpPr/>
                <p:nvPr/>
              </p:nvSpPr>
              <p:spPr>
                <a:xfrm>
                  <a:off x="3454675" y="2844275"/>
                  <a:ext cx="593843" cy="3244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24" h="4668" extrusionOk="0">
                      <a:moveTo>
                        <a:pt x="0" y="1"/>
                      </a:moveTo>
                      <a:lnTo>
                        <a:pt x="0" y="248"/>
                      </a:lnTo>
                      <a:lnTo>
                        <a:pt x="1534" y="281"/>
                      </a:lnTo>
                      <a:lnTo>
                        <a:pt x="2705" y="281"/>
                      </a:lnTo>
                      <a:lnTo>
                        <a:pt x="3018" y="495"/>
                      </a:lnTo>
                      <a:lnTo>
                        <a:pt x="7981" y="4420"/>
                      </a:lnTo>
                      <a:lnTo>
                        <a:pt x="7981" y="4420"/>
                      </a:lnTo>
                      <a:lnTo>
                        <a:pt x="3018" y="4370"/>
                      </a:lnTo>
                      <a:lnTo>
                        <a:pt x="2606" y="4370"/>
                      </a:lnTo>
                      <a:lnTo>
                        <a:pt x="0" y="4354"/>
                      </a:lnTo>
                      <a:lnTo>
                        <a:pt x="0" y="4601"/>
                      </a:lnTo>
                      <a:lnTo>
                        <a:pt x="2606" y="4618"/>
                      </a:lnTo>
                      <a:lnTo>
                        <a:pt x="3018" y="4618"/>
                      </a:lnTo>
                      <a:lnTo>
                        <a:pt x="8723" y="4667"/>
                      </a:lnTo>
                      <a:lnTo>
                        <a:pt x="3018" y="166"/>
                      </a:lnTo>
                      <a:lnTo>
                        <a:pt x="2853" y="50"/>
                      </a:lnTo>
                      <a:lnTo>
                        <a:pt x="2804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6" name="Google Shape;346;p26"/>
                <p:cNvSpPr/>
                <p:nvPr/>
              </p:nvSpPr>
              <p:spPr>
                <a:xfrm>
                  <a:off x="3454664" y="4985963"/>
                  <a:ext cx="515309" cy="42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70" h="628" extrusionOk="0">
                      <a:moveTo>
                        <a:pt x="0" y="1"/>
                      </a:moveTo>
                      <a:lnTo>
                        <a:pt x="0" y="627"/>
                      </a:lnTo>
                      <a:lnTo>
                        <a:pt x="7569" y="627"/>
                      </a:lnTo>
                      <a:lnTo>
                        <a:pt x="7569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7" name="Google Shape;347;p26"/>
                <p:cNvSpPr/>
                <p:nvPr/>
              </p:nvSpPr>
              <p:spPr>
                <a:xfrm>
                  <a:off x="3992301" y="3763585"/>
                  <a:ext cx="12457" cy="786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" h="1155" extrusionOk="0">
                      <a:moveTo>
                        <a:pt x="1" y="1"/>
                      </a:moveTo>
                      <a:lnTo>
                        <a:pt x="1" y="1155"/>
                      </a:lnTo>
                      <a:lnTo>
                        <a:pt x="182" y="1155"/>
                      </a:lnTo>
                      <a:lnTo>
                        <a:pt x="182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8" name="Google Shape;348;p26"/>
                <p:cNvSpPr/>
                <p:nvPr/>
              </p:nvSpPr>
              <p:spPr>
                <a:xfrm>
                  <a:off x="4008025" y="3166453"/>
                  <a:ext cx="12457" cy="786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" h="1155" extrusionOk="0">
                      <a:moveTo>
                        <a:pt x="1" y="0"/>
                      </a:moveTo>
                      <a:lnTo>
                        <a:pt x="1" y="1154"/>
                      </a:lnTo>
                      <a:lnTo>
                        <a:pt x="182" y="1154"/>
                      </a:lnTo>
                      <a:lnTo>
                        <a:pt x="182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9" name="Google Shape;349;p26"/>
                <p:cNvSpPr/>
                <p:nvPr/>
              </p:nvSpPr>
              <p:spPr>
                <a:xfrm>
                  <a:off x="3965412" y="3808513"/>
                  <a:ext cx="67392" cy="1571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0" h="2309" extrusionOk="0">
                      <a:moveTo>
                        <a:pt x="495" y="0"/>
                      </a:moveTo>
                      <a:cubicBezTo>
                        <a:pt x="231" y="0"/>
                        <a:pt x="0" y="198"/>
                        <a:pt x="0" y="478"/>
                      </a:cubicBezTo>
                      <a:lnTo>
                        <a:pt x="0" y="1831"/>
                      </a:lnTo>
                      <a:cubicBezTo>
                        <a:pt x="0" y="2094"/>
                        <a:pt x="231" y="2309"/>
                        <a:pt x="495" y="2309"/>
                      </a:cubicBezTo>
                      <a:cubicBezTo>
                        <a:pt x="775" y="2309"/>
                        <a:pt x="989" y="2094"/>
                        <a:pt x="989" y="1831"/>
                      </a:cubicBezTo>
                      <a:lnTo>
                        <a:pt x="989" y="478"/>
                      </a:lnTo>
                      <a:cubicBezTo>
                        <a:pt x="989" y="198"/>
                        <a:pt x="775" y="0"/>
                        <a:pt x="49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0" name="Google Shape;350;p26"/>
                <p:cNvSpPr/>
                <p:nvPr/>
              </p:nvSpPr>
              <p:spPr>
                <a:xfrm>
                  <a:off x="3981069" y="3210224"/>
                  <a:ext cx="67460" cy="1571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1" h="2309" extrusionOk="0">
                      <a:moveTo>
                        <a:pt x="496" y="0"/>
                      </a:moveTo>
                      <a:cubicBezTo>
                        <a:pt x="232" y="0"/>
                        <a:pt x="1" y="215"/>
                        <a:pt x="1" y="479"/>
                      </a:cubicBezTo>
                      <a:lnTo>
                        <a:pt x="1" y="1847"/>
                      </a:lnTo>
                      <a:cubicBezTo>
                        <a:pt x="1" y="2111"/>
                        <a:pt x="232" y="2309"/>
                        <a:pt x="496" y="2309"/>
                      </a:cubicBezTo>
                      <a:cubicBezTo>
                        <a:pt x="759" y="2309"/>
                        <a:pt x="990" y="2111"/>
                        <a:pt x="990" y="1847"/>
                      </a:cubicBezTo>
                      <a:lnTo>
                        <a:pt x="990" y="479"/>
                      </a:lnTo>
                      <a:cubicBezTo>
                        <a:pt x="990" y="215"/>
                        <a:pt x="759" y="0"/>
                        <a:pt x="49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51" name="Google Shape;351;p26"/>
              <p:cNvGrpSpPr/>
              <p:nvPr/>
            </p:nvGrpSpPr>
            <p:grpSpPr>
              <a:xfrm>
                <a:off x="2791230" y="2844266"/>
                <a:ext cx="1139398" cy="2185536"/>
                <a:chOff x="2791230" y="2844266"/>
                <a:chExt cx="1139398" cy="2185536"/>
              </a:xfrm>
            </p:grpSpPr>
            <p:sp>
              <p:nvSpPr>
                <p:cNvPr id="352" name="Google Shape;352;p26"/>
                <p:cNvSpPr/>
                <p:nvPr/>
              </p:nvSpPr>
              <p:spPr>
                <a:xfrm>
                  <a:off x="3017979" y="2844266"/>
                  <a:ext cx="674735" cy="21777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12" h="31991" extrusionOk="0">
                      <a:moveTo>
                        <a:pt x="7454" y="396"/>
                      </a:moveTo>
                      <a:lnTo>
                        <a:pt x="7454" y="18964"/>
                      </a:lnTo>
                      <a:lnTo>
                        <a:pt x="9449" y="31595"/>
                      </a:lnTo>
                      <a:lnTo>
                        <a:pt x="463" y="31595"/>
                      </a:lnTo>
                      <a:lnTo>
                        <a:pt x="2474" y="19063"/>
                      </a:lnTo>
                      <a:lnTo>
                        <a:pt x="2474" y="19046"/>
                      </a:lnTo>
                      <a:lnTo>
                        <a:pt x="2474" y="396"/>
                      </a:lnTo>
                      <a:close/>
                      <a:moveTo>
                        <a:pt x="2095" y="1"/>
                      </a:moveTo>
                      <a:lnTo>
                        <a:pt x="2095" y="19013"/>
                      </a:lnTo>
                      <a:lnTo>
                        <a:pt x="1" y="31991"/>
                      </a:lnTo>
                      <a:lnTo>
                        <a:pt x="9911" y="31991"/>
                      </a:lnTo>
                      <a:lnTo>
                        <a:pt x="7850" y="18914"/>
                      </a:lnTo>
                      <a:lnTo>
                        <a:pt x="7850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3" name="Google Shape;353;p26"/>
                <p:cNvSpPr/>
                <p:nvPr/>
              </p:nvSpPr>
              <p:spPr>
                <a:xfrm>
                  <a:off x="3030368" y="4678412"/>
                  <a:ext cx="601693" cy="3379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39" h="4965" extrusionOk="0">
                      <a:moveTo>
                        <a:pt x="8707" y="1"/>
                      </a:moveTo>
                      <a:lnTo>
                        <a:pt x="0" y="4733"/>
                      </a:lnTo>
                      <a:lnTo>
                        <a:pt x="116" y="4964"/>
                      </a:lnTo>
                      <a:lnTo>
                        <a:pt x="8839" y="232"/>
                      </a:lnTo>
                      <a:lnTo>
                        <a:pt x="870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4" name="Google Shape;354;p26"/>
                <p:cNvSpPr/>
                <p:nvPr/>
              </p:nvSpPr>
              <p:spPr>
                <a:xfrm>
                  <a:off x="3077474" y="4694136"/>
                  <a:ext cx="604007" cy="322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73" h="4734" extrusionOk="0">
                      <a:moveTo>
                        <a:pt x="133" y="1"/>
                      </a:moveTo>
                      <a:lnTo>
                        <a:pt x="1" y="215"/>
                      </a:lnTo>
                      <a:lnTo>
                        <a:pt x="8740" y="4733"/>
                      </a:lnTo>
                      <a:lnTo>
                        <a:pt x="8872" y="4502"/>
                      </a:lnTo>
                      <a:lnTo>
                        <a:pt x="133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5" name="Google Shape;355;p26"/>
                <p:cNvSpPr/>
                <p:nvPr/>
              </p:nvSpPr>
              <p:spPr>
                <a:xfrm>
                  <a:off x="3081967" y="4355135"/>
                  <a:ext cx="494002" cy="3413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7" h="5014" extrusionOk="0">
                      <a:moveTo>
                        <a:pt x="7108" y="1"/>
                      </a:moveTo>
                      <a:lnTo>
                        <a:pt x="1" y="4816"/>
                      </a:lnTo>
                      <a:lnTo>
                        <a:pt x="149" y="5014"/>
                      </a:lnTo>
                      <a:lnTo>
                        <a:pt x="7256" y="215"/>
                      </a:lnTo>
                      <a:lnTo>
                        <a:pt x="710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6" name="Google Shape;356;p26"/>
                <p:cNvSpPr/>
                <p:nvPr/>
              </p:nvSpPr>
              <p:spPr>
                <a:xfrm>
                  <a:off x="3134723" y="4336075"/>
                  <a:ext cx="490599" cy="3323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07" h="4882" extrusionOk="0">
                      <a:moveTo>
                        <a:pt x="166" y="0"/>
                      </a:moveTo>
                      <a:lnTo>
                        <a:pt x="1" y="198"/>
                      </a:lnTo>
                      <a:lnTo>
                        <a:pt x="7058" y="4881"/>
                      </a:lnTo>
                      <a:lnTo>
                        <a:pt x="7207" y="4683"/>
                      </a:lnTo>
                      <a:lnTo>
                        <a:pt x="16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7" name="Google Shape;357;p26"/>
                <p:cNvSpPr/>
                <p:nvPr/>
              </p:nvSpPr>
              <p:spPr>
                <a:xfrm>
                  <a:off x="3171755" y="4055412"/>
                  <a:ext cx="366026" cy="337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77" h="496" extrusionOk="0">
                      <a:moveTo>
                        <a:pt x="5360" y="1"/>
                      </a:moveTo>
                      <a:lnTo>
                        <a:pt x="1" y="100"/>
                      </a:lnTo>
                      <a:lnTo>
                        <a:pt x="17" y="496"/>
                      </a:lnTo>
                      <a:lnTo>
                        <a:pt x="5377" y="397"/>
                      </a:lnTo>
                      <a:lnTo>
                        <a:pt x="5360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8" name="Google Shape;358;p26"/>
                <p:cNvSpPr/>
                <p:nvPr/>
              </p:nvSpPr>
              <p:spPr>
                <a:xfrm>
                  <a:off x="3136970" y="4085772"/>
                  <a:ext cx="405304" cy="2638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4" h="3876" extrusionOk="0">
                      <a:moveTo>
                        <a:pt x="5822" y="0"/>
                      </a:moveTo>
                      <a:lnTo>
                        <a:pt x="1" y="3677"/>
                      </a:lnTo>
                      <a:lnTo>
                        <a:pt x="133" y="3875"/>
                      </a:lnTo>
                      <a:lnTo>
                        <a:pt x="5954" y="231"/>
                      </a:lnTo>
                      <a:lnTo>
                        <a:pt x="582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9" name="Google Shape;359;p26"/>
                <p:cNvSpPr/>
                <p:nvPr/>
              </p:nvSpPr>
              <p:spPr>
                <a:xfrm>
                  <a:off x="3162837" y="4093601"/>
                  <a:ext cx="411975" cy="2638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52" h="3876" extrusionOk="0">
                      <a:moveTo>
                        <a:pt x="148" y="1"/>
                      </a:moveTo>
                      <a:lnTo>
                        <a:pt x="0" y="199"/>
                      </a:lnTo>
                      <a:lnTo>
                        <a:pt x="5903" y="3876"/>
                      </a:lnTo>
                      <a:lnTo>
                        <a:pt x="6052" y="3661"/>
                      </a:lnTo>
                      <a:lnTo>
                        <a:pt x="14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0" name="Google Shape;360;p26"/>
                <p:cNvSpPr/>
                <p:nvPr/>
              </p:nvSpPr>
              <p:spPr>
                <a:xfrm>
                  <a:off x="3167330" y="3758003"/>
                  <a:ext cx="373854" cy="299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92" h="4403" extrusionOk="0">
                      <a:moveTo>
                        <a:pt x="5326" y="0"/>
                      </a:moveTo>
                      <a:lnTo>
                        <a:pt x="0" y="4205"/>
                      </a:lnTo>
                      <a:lnTo>
                        <a:pt x="165" y="4403"/>
                      </a:lnTo>
                      <a:lnTo>
                        <a:pt x="5491" y="198"/>
                      </a:lnTo>
                      <a:lnTo>
                        <a:pt x="532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1" name="Google Shape;361;p26"/>
                <p:cNvSpPr/>
                <p:nvPr/>
              </p:nvSpPr>
              <p:spPr>
                <a:xfrm>
                  <a:off x="3172912" y="3774817"/>
                  <a:ext cx="364869" cy="2941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60" h="4321" extrusionOk="0">
                      <a:moveTo>
                        <a:pt x="165" y="1"/>
                      </a:moveTo>
                      <a:lnTo>
                        <a:pt x="0" y="182"/>
                      </a:lnTo>
                      <a:lnTo>
                        <a:pt x="5195" y="4321"/>
                      </a:lnTo>
                      <a:lnTo>
                        <a:pt x="5360" y="4139"/>
                      </a:lnTo>
                      <a:lnTo>
                        <a:pt x="16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2" name="Google Shape;362;p26"/>
                <p:cNvSpPr/>
                <p:nvPr/>
              </p:nvSpPr>
              <p:spPr>
                <a:xfrm>
                  <a:off x="3167330" y="3457191"/>
                  <a:ext cx="373854" cy="300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92" h="4420" extrusionOk="0">
                      <a:moveTo>
                        <a:pt x="5326" y="0"/>
                      </a:moveTo>
                      <a:lnTo>
                        <a:pt x="0" y="4205"/>
                      </a:lnTo>
                      <a:lnTo>
                        <a:pt x="165" y="4419"/>
                      </a:lnTo>
                      <a:lnTo>
                        <a:pt x="5491" y="198"/>
                      </a:lnTo>
                      <a:lnTo>
                        <a:pt x="532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3" name="Google Shape;363;p26"/>
                <p:cNvSpPr/>
                <p:nvPr/>
              </p:nvSpPr>
              <p:spPr>
                <a:xfrm>
                  <a:off x="3172912" y="3474005"/>
                  <a:ext cx="364869" cy="295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60" h="4338" extrusionOk="0">
                      <a:moveTo>
                        <a:pt x="165" y="0"/>
                      </a:moveTo>
                      <a:lnTo>
                        <a:pt x="0" y="198"/>
                      </a:lnTo>
                      <a:lnTo>
                        <a:pt x="5195" y="4337"/>
                      </a:lnTo>
                      <a:lnTo>
                        <a:pt x="5360" y="4123"/>
                      </a:lnTo>
                      <a:lnTo>
                        <a:pt x="16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4" name="Google Shape;364;p26"/>
                <p:cNvSpPr/>
                <p:nvPr/>
              </p:nvSpPr>
              <p:spPr>
                <a:xfrm>
                  <a:off x="3167330" y="3156311"/>
                  <a:ext cx="373854" cy="3009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92" h="4421" extrusionOk="0">
                      <a:moveTo>
                        <a:pt x="5326" y="1"/>
                      </a:moveTo>
                      <a:lnTo>
                        <a:pt x="0" y="4222"/>
                      </a:lnTo>
                      <a:lnTo>
                        <a:pt x="165" y="4420"/>
                      </a:lnTo>
                      <a:lnTo>
                        <a:pt x="5491" y="199"/>
                      </a:lnTo>
                      <a:lnTo>
                        <a:pt x="532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" name="Google Shape;365;p26"/>
                <p:cNvSpPr/>
                <p:nvPr/>
              </p:nvSpPr>
              <p:spPr>
                <a:xfrm>
                  <a:off x="3172912" y="3173193"/>
                  <a:ext cx="364869" cy="2952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60" h="4337" extrusionOk="0">
                      <a:moveTo>
                        <a:pt x="165" y="0"/>
                      </a:moveTo>
                      <a:lnTo>
                        <a:pt x="0" y="198"/>
                      </a:lnTo>
                      <a:lnTo>
                        <a:pt x="5195" y="4337"/>
                      </a:lnTo>
                      <a:lnTo>
                        <a:pt x="5360" y="4139"/>
                      </a:lnTo>
                      <a:lnTo>
                        <a:pt x="16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6" name="Google Shape;366;p26"/>
                <p:cNvSpPr/>
                <p:nvPr/>
              </p:nvSpPr>
              <p:spPr>
                <a:xfrm>
                  <a:off x="3167330" y="2855498"/>
                  <a:ext cx="373854" cy="300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92" h="4420" extrusionOk="0">
                      <a:moveTo>
                        <a:pt x="5326" y="1"/>
                      </a:moveTo>
                      <a:lnTo>
                        <a:pt x="0" y="4222"/>
                      </a:lnTo>
                      <a:lnTo>
                        <a:pt x="165" y="4420"/>
                      </a:lnTo>
                      <a:lnTo>
                        <a:pt x="5491" y="215"/>
                      </a:lnTo>
                      <a:lnTo>
                        <a:pt x="532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7" name="Google Shape;367;p26"/>
                <p:cNvSpPr/>
                <p:nvPr/>
              </p:nvSpPr>
              <p:spPr>
                <a:xfrm>
                  <a:off x="3172912" y="2872312"/>
                  <a:ext cx="364869" cy="295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60" h="4338" extrusionOk="0">
                      <a:moveTo>
                        <a:pt x="165" y="1"/>
                      </a:moveTo>
                      <a:lnTo>
                        <a:pt x="0" y="215"/>
                      </a:lnTo>
                      <a:lnTo>
                        <a:pt x="5195" y="4338"/>
                      </a:lnTo>
                      <a:lnTo>
                        <a:pt x="5360" y="4140"/>
                      </a:lnTo>
                      <a:lnTo>
                        <a:pt x="16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8" name="Google Shape;368;p26"/>
                <p:cNvSpPr/>
                <p:nvPr/>
              </p:nvSpPr>
              <p:spPr>
                <a:xfrm>
                  <a:off x="2796880" y="3454945"/>
                  <a:ext cx="1133747" cy="316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55" h="4651" extrusionOk="0">
                      <a:moveTo>
                        <a:pt x="5590" y="247"/>
                      </a:moveTo>
                      <a:lnTo>
                        <a:pt x="10785" y="264"/>
                      </a:lnTo>
                      <a:lnTo>
                        <a:pt x="15913" y="4386"/>
                      </a:lnTo>
                      <a:lnTo>
                        <a:pt x="710" y="4271"/>
                      </a:lnTo>
                      <a:lnTo>
                        <a:pt x="5590" y="247"/>
                      </a:lnTo>
                      <a:close/>
                      <a:moveTo>
                        <a:pt x="5475" y="0"/>
                      </a:moveTo>
                      <a:lnTo>
                        <a:pt x="0" y="4535"/>
                      </a:lnTo>
                      <a:lnTo>
                        <a:pt x="16655" y="4650"/>
                      </a:lnTo>
                      <a:lnTo>
                        <a:pt x="10933" y="33"/>
                      </a:lnTo>
                      <a:lnTo>
                        <a:pt x="10884" y="17"/>
                      </a:lnTo>
                      <a:lnTo>
                        <a:pt x="547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9" name="Google Shape;369;p26"/>
                <p:cNvSpPr/>
                <p:nvPr/>
              </p:nvSpPr>
              <p:spPr>
                <a:xfrm>
                  <a:off x="2796880" y="2852163"/>
                  <a:ext cx="1133747" cy="3176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55" h="4667" extrusionOk="0">
                      <a:moveTo>
                        <a:pt x="5590" y="264"/>
                      </a:moveTo>
                      <a:lnTo>
                        <a:pt x="10785" y="280"/>
                      </a:lnTo>
                      <a:lnTo>
                        <a:pt x="15913" y="4403"/>
                      </a:lnTo>
                      <a:lnTo>
                        <a:pt x="710" y="4271"/>
                      </a:lnTo>
                      <a:lnTo>
                        <a:pt x="5590" y="264"/>
                      </a:lnTo>
                      <a:close/>
                      <a:moveTo>
                        <a:pt x="5475" y="0"/>
                      </a:moveTo>
                      <a:lnTo>
                        <a:pt x="0" y="4551"/>
                      </a:lnTo>
                      <a:lnTo>
                        <a:pt x="16655" y="4667"/>
                      </a:lnTo>
                      <a:lnTo>
                        <a:pt x="16655" y="4667"/>
                      </a:lnTo>
                      <a:lnTo>
                        <a:pt x="10933" y="50"/>
                      </a:lnTo>
                      <a:lnTo>
                        <a:pt x="10884" y="33"/>
                      </a:lnTo>
                      <a:lnTo>
                        <a:pt x="547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0" name="Google Shape;370;p26"/>
                <p:cNvSpPr/>
                <p:nvPr/>
              </p:nvSpPr>
              <p:spPr>
                <a:xfrm>
                  <a:off x="3537713" y="2991303"/>
                  <a:ext cx="180801" cy="1673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6" h="2458" extrusionOk="0">
                      <a:moveTo>
                        <a:pt x="2474" y="1"/>
                      </a:moveTo>
                      <a:lnTo>
                        <a:pt x="1" y="2276"/>
                      </a:lnTo>
                      <a:lnTo>
                        <a:pt x="182" y="2458"/>
                      </a:lnTo>
                      <a:lnTo>
                        <a:pt x="2655" y="199"/>
                      </a:lnTo>
                      <a:lnTo>
                        <a:pt x="247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1" name="Google Shape;371;p26"/>
                <p:cNvSpPr/>
                <p:nvPr/>
              </p:nvSpPr>
              <p:spPr>
                <a:xfrm>
                  <a:off x="3005658" y="2989056"/>
                  <a:ext cx="166165" cy="1673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1" h="2458" extrusionOk="0">
                      <a:moveTo>
                        <a:pt x="215" y="1"/>
                      </a:moveTo>
                      <a:lnTo>
                        <a:pt x="1" y="182"/>
                      </a:lnTo>
                      <a:lnTo>
                        <a:pt x="2243" y="2458"/>
                      </a:lnTo>
                      <a:lnTo>
                        <a:pt x="2441" y="2293"/>
                      </a:lnTo>
                      <a:lnTo>
                        <a:pt x="21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2" name="Google Shape;372;p26"/>
                <p:cNvSpPr/>
                <p:nvPr/>
              </p:nvSpPr>
              <p:spPr>
                <a:xfrm>
                  <a:off x="3535466" y="3590749"/>
                  <a:ext cx="171815" cy="1740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4" h="2557" extrusionOk="0">
                      <a:moveTo>
                        <a:pt x="2342" y="0"/>
                      </a:moveTo>
                      <a:lnTo>
                        <a:pt x="1" y="2375"/>
                      </a:lnTo>
                      <a:lnTo>
                        <a:pt x="198" y="2556"/>
                      </a:lnTo>
                      <a:lnTo>
                        <a:pt x="2524" y="182"/>
                      </a:lnTo>
                      <a:lnTo>
                        <a:pt x="234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3" name="Google Shape;373;p26"/>
                <p:cNvSpPr/>
                <p:nvPr/>
              </p:nvSpPr>
              <p:spPr>
                <a:xfrm>
                  <a:off x="3010151" y="3580606"/>
                  <a:ext cx="160583" cy="1785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9" h="2623" extrusionOk="0">
                      <a:moveTo>
                        <a:pt x="215" y="1"/>
                      </a:moveTo>
                      <a:lnTo>
                        <a:pt x="0" y="166"/>
                      </a:lnTo>
                      <a:lnTo>
                        <a:pt x="2144" y="2623"/>
                      </a:lnTo>
                      <a:lnTo>
                        <a:pt x="2358" y="2458"/>
                      </a:lnTo>
                      <a:lnTo>
                        <a:pt x="21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4" name="Google Shape;374;p26"/>
                <p:cNvSpPr/>
                <p:nvPr/>
              </p:nvSpPr>
              <p:spPr>
                <a:xfrm>
                  <a:off x="2863114" y="4987120"/>
                  <a:ext cx="1003525" cy="426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42" h="627" extrusionOk="0">
                      <a:moveTo>
                        <a:pt x="0" y="0"/>
                      </a:moveTo>
                      <a:lnTo>
                        <a:pt x="0" y="627"/>
                      </a:lnTo>
                      <a:lnTo>
                        <a:pt x="14742" y="627"/>
                      </a:lnTo>
                      <a:lnTo>
                        <a:pt x="1474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5" name="Google Shape;375;p26"/>
                <p:cNvSpPr/>
                <p:nvPr/>
              </p:nvSpPr>
              <p:spPr>
                <a:xfrm>
                  <a:off x="2818186" y="3763585"/>
                  <a:ext cx="12457" cy="786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" h="1155" extrusionOk="0">
                      <a:moveTo>
                        <a:pt x="1" y="1"/>
                      </a:moveTo>
                      <a:lnTo>
                        <a:pt x="1" y="1155"/>
                      </a:lnTo>
                      <a:lnTo>
                        <a:pt x="182" y="1155"/>
                      </a:lnTo>
                      <a:lnTo>
                        <a:pt x="18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6" name="Google Shape;376;p26"/>
                <p:cNvSpPr/>
                <p:nvPr/>
              </p:nvSpPr>
              <p:spPr>
                <a:xfrm>
                  <a:off x="2821590" y="3154064"/>
                  <a:ext cx="13546" cy="786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" h="1156" extrusionOk="0">
                      <a:moveTo>
                        <a:pt x="0" y="1"/>
                      </a:moveTo>
                      <a:lnTo>
                        <a:pt x="0" y="1155"/>
                      </a:lnTo>
                      <a:lnTo>
                        <a:pt x="198" y="1155"/>
                      </a:lnTo>
                      <a:lnTo>
                        <a:pt x="19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7" name="Google Shape;377;p26"/>
                <p:cNvSpPr/>
                <p:nvPr/>
              </p:nvSpPr>
              <p:spPr>
                <a:xfrm>
                  <a:off x="2795722" y="3197835"/>
                  <a:ext cx="67460" cy="1572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1" h="2310" extrusionOk="0">
                      <a:moveTo>
                        <a:pt x="496" y="1"/>
                      </a:moveTo>
                      <a:cubicBezTo>
                        <a:pt x="215" y="1"/>
                        <a:pt x="1" y="215"/>
                        <a:pt x="1" y="479"/>
                      </a:cubicBezTo>
                      <a:lnTo>
                        <a:pt x="1" y="1831"/>
                      </a:lnTo>
                      <a:cubicBezTo>
                        <a:pt x="1" y="2112"/>
                        <a:pt x="232" y="2309"/>
                        <a:pt x="496" y="2309"/>
                      </a:cubicBezTo>
                      <a:cubicBezTo>
                        <a:pt x="759" y="2309"/>
                        <a:pt x="990" y="2112"/>
                        <a:pt x="990" y="1831"/>
                      </a:cubicBezTo>
                      <a:lnTo>
                        <a:pt x="990" y="479"/>
                      </a:lnTo>
                      <a:cubicBezTo>
                        <a:pt x="990" y="215"/>
                        <a:pt x="759" y="1"/>
                        <a:pt x="49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8" name="Google Shape;378;p26"/>
                <p:cNvSpPr/>
                <p:nvPr/>
              </p:nvSpPr>
              <p:spPr>
                <a:xfrm>
                  <a:off x="2791230" y="3807356"/>
                  <a:ext cx="67460" cy="1572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1" h="2310" extrusionOk="0">
                      <a:moveTo>
                        <a:pt x="496" y="1"/>
                      </a:moveTo>
                      <a:cubicBezTo>
                        <a:pt x="232" y="1"/>
                        <a:pt x="1" y="199"/>
                        <a:pt x="1" y="462"/>
                      </a:cubicBezTo>
                      <a:lnTo>
                        <a:pt x="1" y="1831"/>
                      </a:lnTo>
                      <a:cubicBezTo>
                        <a:pt x="1" y="2095"/>
                        <a:pt x="232" y="2309"/>
                        <a:pt x="496" y="2309"/>
                      </a:cubicBezTo>
                      <a:cubicBezTo>
                        <a:pt x="760" y="2309"/>
                        <a:pt x="990" y="2095"/>
                        <a:pt x="990" y="1831"/>
                      </a:cubicBezTo>
                      <a:lnTo>
                        <a:pt x="990" y="462"/>
                      </a:lnTo>
                      <a:cubicBezTo>
                        <a:pt x="990" y="199"/>
                        <a:pt x="760" y="1"/>
                        <a:pt x="49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79" name="Google Shape;379;p26"/>
            <p:cNvGrpSpPr/>
            <p:nvPr/>
          </p:nvGrpSpPr>
          <p:grpSpPr>
            <a:xfrm flipH="1">
              <a:off x="2712687" y="2844266"/>
              <a:ext cx="1257299" cy="2185536"/>
              <a:chOff x="2791230" y="2844266"/>
              <a:chExt cx="1257299" cy="2185536"/>
            </a:xfrm>
          </p:grpSpPr>
          <p:grpSp>
            <p:nvGrpSpPr>
              <p:cNvPr id="380" name="Google Shape;380;p26"/>
              <p:cNvGrpSpPr/>
              <p:nvPr/>
            </p:nvGrpSpPr>
            <p:grpSpPr>
              <a:xfrm>
                <a:off x="3454664" y="2844275"/>
                <a:ext cx="593864" cy="2184438"/>
                <a:chOff x="3454664" y="2844275"/>
                <a:chExt cx="593864" cy="2184438"/>
              </a:xfrm>
            </p:grpSpPr>
            <p:sp>
              <p:nvSpPr>
                <p:cNvPr id="381" name="Google Shape;381;p26"/>
                <p:cNvSpPr/>
                <p:nvPr/>
              </p:nvSpPr>
              <p:spPr>
                <a:xfrm>
                  <a:off x="3526481" y="3161961"/>
                  <a:ext cx="117970" cy="2986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3" h="4387" extrusionOk="0">
                      <a:moveTo>
                        <a:pt x="1369" y="0"/>
                      </a:moveTo>
                      <a:lnTo>
                        <a:pt x="1" y="4288"/>
                      </a:lnTo>
                      <a:lnTo>
                        <a:pt x="396" y="4387"/>
                      </a:lnTo>
                      <a:lnTo>
                        <a:pt x="1732" y="116"/>
                      </a:lnTo>
                      <a:lnTo>
                        <a:pt x="1369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2" name="Google Shape;382;p26"/>
                <p:cNvSpPr/>
                <p:nvPr/>
              </p:nvSpPr>
              <p:spPr>
                <a:xfrm>
                  <a:off x="3526481" y="3165296"/>
                  <a:ext cx="126887" cy="2919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4" h="4289" extrusionOk="0">
                      <a:moveTo>
                        <a:pt x="396" y="1"/>
                      </a:moveTo>
                      <a:lnTo>
                        <a:pt x="1" y="133"/>
                      </a:lnTo>
                      <a:lnTo>
                        <a:pt x="1485" y="4288"/>
                      </a:lnTo>
                      <a:lnTo>
                        <a:pt x="1864" y="4173"/>
                      </a:lnTo>
                      <a:lnTo>
                        <a:pt x="396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3" name="Google Shape;383;p26"/>
                <p:cNvSpPr/>
                <p:nvPr/>
              </p:nvSpPr>
              <p:spPr>
                <a:xfrm>
                  <a:off x="3530973" y="4094758"/>
                  <a:ext cx="159494" cy="2638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3" h="3876" extrusionOk="0">
                      <a:moveTo>
                        <a:pt x="347" y="0"/>
                      </a:moveTo>
                      <a:lnTo>
                        <a:pt x="1" y="182"/>
                      </a:lnTo>
                      <a:lnTo>
                        <a:pt x="1996" y="3875"/>
                      </a:lnTo>
                      <a:lnTo>
                        <a:pt x="2342" y="3694"/>
                      </a:lnTo>
                      <a:lnTo>
                        <a:pt x="34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4" name="Google Shape;384;p26"/>
                <p:cNvSpPr/>
                <p:nvPr/>
              </p:nvSpPr>
              <p:spPr>
                <a:xfrm>
                  <a:off x="3561266" y="4108236"/>
                  <a:ext cx="183047" cy="8800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89" h="12928" extrusionOk="0">
                      <a:moveTo>
                        <a:pt x="990" y="0"/>
                      </a:moveTo>
                      <a:lnTo>
                        <a:pt x="1" y="3859"/>
                      </a:lnTo>
                      <a:lnTo>
                        <a:pt x="2276" y="8146"/>
                      </a:lnTo>
                      <a:lnTo>
                        <a:pt x="1567" y="12862"/>
                      </a:lnTo>
                      <a:lnTo>
                        <a:pt x="1963" y="12928"/>
                      </a:lnTo>
                      <a:lnTo>
                        <a:pt x="2689" y="8080"/>
                      </a:lnTo>
                      <a:lnTo>
                        <a:pt x="446" y="3826"/>
                      </a:lnTo>
                      <a:lnTo>
                        <a:pt x="1386" y="82"/>
                      </a:lnTo>
                      <a:lnTo>
                        <a:pt x="99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5" name="Google Shape;385;p26"/>
                <p:cNvSpPr/>
                <p:nvPr/>
              </p:nvSpPr>
              <p:spPr>
                <a:xfrm>
                  <a:off x="3609529" y="4336075"/>
                  <a:ext cx="179711" cy="653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0" h="9598" extrusionOk="0">
                      <a:moveTo>
                        <a:pt x="743" y="0"/>
                      </a:moveTo>
                      <a:lnTo>
                        <a:pt x="1" y="4980"/>
                      </a:lnTo>
                      <a:lnTo>
                        <a:pt x="1" y="5046"/>
                      </a:lnTo>
                      <a:lnTo>
                        <a:pt x="2293" y="9597"/>
                      </a:lnTo>
                      <a:lnTo>
                        <a:pt x="2639" y="9416"/>
                      </a:lnTo>
                      <a:lnTo>
                        <a:pt x="397" y="4980"/>
                      </a:lnTo>
                      <a:lnTo>
                        <a:pt x="1139" y="66"/>
                      </a:lnTo>
                      <a:lnTo>
                        <a:pt x="743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6" name="Google Shape;386;p26"/>
                <p:cNvSpPr/>
                <p:nvPr/>
              </p:nvSpPr>
              <p:spPr>
                <a:xfrm>
                  <a:off x="3519741" y="3769235"/>
                  <a:ext cx="135873" cy="321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6" h="4717" extrusionOk="0">
                      <a:moveTo>
                        <a:pt x="1633" y="0"/>
                      </a:moveTo>
                      <a:lnTo>
                        <a:pt x="1" y="4601"/>
                      </a:lnTo>
                      <a:lnTo>
                        <a:pt x="396" y="4716"/>
                      </a:lnTo>
                      <a:lnTo>
                        <a:pt x="1996" y="149"/>
                      </a:lnTo>
                      <a:lnTo>
                        <a:pt x="1633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7" name="Google Shape;387;p26"/>
                <p:cNvSpPr/>
                <p:nvPr/>
              </p:nvSpPr>
              <p:spPr>
                <a:xfrm>
                  <a:off x="3526481" y="3768078"/>
                  <a:ext cx="126887" cy="317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4" h="4668" extrusionOk="0">
                      <a:moveTo>
                        <a:pt x="396" y="1"/>
                      </a:moveTo>
                      <a:lnTo>
                        <a:pt x="1" y="100"/>
                      </a:lnTo>
                      <a:lnTo>
                        <a:pt x="1468" y="4667"/>
                      </a:lnTo>
                      <a:lnTo>
                        <a:pt x="1864" y="4552"/>
                      </a:lnTo>
                      <a:lnTo>
                        <a:pt x="396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8" name="Google Shape;388;p26"/>
                <p:cNvSpPr/>
                <p:nvPr/>
              </p:nvSpPr>
              <p:spPr>
                <a:xfrm>
                  <a:off x="3627500" y="3164207"/>
                  <a:ext cx="27025" cy="300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" h="4420" extrusionOk="0">
                      <a:moveTo>
                        <a:pt x="1" y="0"/>
                      </a:moveTo>
                      <a:lnTo>
                        <a:pt x="1" y="4255"/>
                      </a:lnTo>
                      <a:lnTo>
                        <a:pt x="182" y="4255"/>
                      </a:lnTo>
                      <a:lnTo>
                        <a:pt x="232" y="4288"/>
                      </a:lnTo>
                      <a:lnTo>
                        <a:pt x="396" y="4419"/>
                      </a:lnTo>
                      <a:lnTo>
                        <a:pt x="39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9" name="Google Shape;389;p26"/>
                <p:cNvSpPr/>
                <p:nvPr/>
              </p:nvSpPr>
              <p:spPr>
                <a:xfrm>
                  <a:off x="3627500" y="3765832"/>
                  <a:ext cx="161740" cy="1220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" h="17925" extrusionOk="0">
                      <a:moveTo>
                        <a:pt x="1" y="1"/>
                      </a:moveTo>
                      <a:lnTo>
                        <a:pt x="1" y="5409"/>
                      </a:lnTo>
                      <a:lnTo>
                        <a:pt x="1979" y="17925"/>
                      </a:lnTo>
                      <a:lnTo>
                        <a:pt x="2375" y="17925"/>
                      </a:lnTo>
                      <a:lnTo>
                        <a:pt x="396" y="5360"/>
                      </a:lnTo>
                      <a:lnTo>
                        <a:pt x="396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0" name="Google Shape;390;p26"/>
                <p:cNvSpPr/>
                <p:nvPr/>
              </p:nvSpPr>
              <p:spPr>
                <a:xfrm>
                  <a:off x="3454664" y="3453787"/>
                  <a:ext cx="578140" cy="316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93" h="4651" extrusionOk="0">
                      <a:moveTo>
                        <a:pt x="0" y="1"/>
                      </a:moveTo>
                      <a:lnTo>
                        <a:pt x="0" y="248"/>
                      </a:lnTo>
                      <a:lnTo>
                        <a:pt x="2540" y="264"/>
                      </a:lnTo>
                      <a:lnTo>
                        <a:pt x="2639" y="264"/>
                      </a:lnTo>
                      <a:lnTo>
                        <a:pt x="2935" y="495"/>
                      </a:lnTo>
                      <a:lnTo>
                        <a:pt x="7783" y="4387"/>
                      </a:lnTo>
                      <a:lnTo>
                        <a:pt x="2935" y="4337"/>
                      </a:lnTo>
                      <a:lnTo>
                        <a:pt x="2540" y="4337"/>
                      </a:lnTo>
                      <a:lnTo>
                        <a:pt x="0" y="4321"/>
                      </a:lnTo>
                      <a:lnTo>
                        <a:pt x="0" y="4568"/>
                      </a:lnTo>
                      <a:lnTo>
                        <a:pt x="2540" y="4585"/>
                      </a:lnTo>
                      <a:lnTo>
                        <a:pt x="2935" y="4585"/>
                      </a:lnTo>
                      <a:lnTo>
                        <a:pt x="8492" y="4651"/>
                      </a:lnTo>
                      <a:lnTo>
                        <a:pt x="2935" y="165"/>
                      </a:lnTo>
                      <a:lnTo>
                        <a:pt x="2771" y="34"/>
                      </a:lnTo>
                      <a:lnTo>
                        <a:pt x="2721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1" name="Google Shape;391;p26"/>
                <p:cNvSpPr/>
                <p:nvPr/>
              </p:nvSpPr>
              <p:spPr>
                <a:xfrm>
                  <a:off x="3454675" y="2844275"/>
                  <a:ext cx="593843" cy="3244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24" h="4668" extrusionOk="0">
                      <a:moveTo>
                        <a:pt x="0" y="1"/>
                      </a:moveTo>
                      <a:lnTo>
                        <a:pt x="0" y="248"/>
                      </a:lnTo>
                      <a:lnTo>
                        <a:pt x="1534" y="281"/>
                      </a:lnTo>
                      <a:lnTo>
                        <a:pt x="2705" y="281"/>
                      </a:lnTo>
                      <a:lnTo>
                        <a:pt x="3018" y="495"/>
                      </a:lnTo>
                      <a:lnTo>
                        <a:pt x="7981" y="4420"/>
                      </a:lnTo>
                      <a:lnTo>
                        <a:pt x="7981" y="4420"/>
                      </a:lnTo>
                      <a:lnTo>
                        <a:pt x="3018" y="4370"/>
                      </a:lnTo>
                      <a:lnTo>
                        <a:pt x="2606" y="4370"/>
                      </a:lnTo>
                      <a:lnTo>
                        <a:pt x="0" y="4354"/>
                      </a:lnTo>
                      <a:lnTo>
                        <a:pt x="0" y="4601"/>
                      </a:lnTo>
                      <a:lnTo>
                        <a:pt x="2606" y="4618"/>
                      </a:lnTo>
                      <a:lnTo>
                        <a:pt x="3018" y="4618"/>
                      </a:lnTo>
                      <a:lnTo>
                        <a:pt x="8723" y="4667"/>
                      </a:lnTo>
                      <a:lnTo>
                        <a:pt x="3018" y="166"/>
                      </a:lnTo>
                      <a:lnTo>
                        <a:pt x="2853" y="50"/>
                      </a:lnTo>
                      <a:lnTo>
                        <a:pt x="2804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2" name="Google Shape;392;p26"/>
                <p:cNvSpPr/>
                <p:nvPr/>
              </p:nvSpPr>
              <p:spPr>
                <a:xfrm>
                  <a:off x="3454664" y="4985963"/>
                  <a:ext cx="515309" cy="42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70" h="628" extrusionOk="0">
                      <a:moveTo>
                        <a:pt x="0" y="1"/>
                      </a:moveTo>
                      <a:lnTo>
                        <a:pt x="0" y="627"/>
                      </a:lnTo>
                      <a:lnTo>
                        <a:pt x="7569" y="627"/>
                      </a:lnTo>
                      <a:lnTo>
                        <a:pt x="7569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3" name="Google Shape;393;p26"/>
                <p:cNvSpPr/>
                <p:nvPr/>
              </p:nvSpPr>
              <p:spPr>
                <a:xfrm>
                  <a:off x="3992301" y="3763585"/>
                  <a:ext cx="12457" cy="786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" h="1155" extrusionOk="0">
                      <a:moveTo>
                        <a:pt x="1" y="1"/>
                      </a:moveTo>
                      <a:lnTo>
                        <a:pt x="1" y="1155"/>
                      </a:lnTo>
                      <a:lnTo>
                        <a:pt x="182" y="1155"/>
                      </a:lnTo>
                      <a:lnTo>
                        <a:pt x="182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4" name="Google Shape;394;p26"/>
                <p:cNvSpPr/>
                <p:nvPr/>
              </p:nvSpPr>
              <p:spPr>
                <a:xfrm>
                  <a:off x="4008025" y="3166453"/>
                  <a:ext cx="12457" cy="786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" h="1155" extrusionOk="0">
                      <a:moveTo>
                        <a:pt x="1" y="0"/>
                      </a:moveTo>
                      <a:lnTo>
                        <a:pt x="1" y="1154"/>
                      </a:lnTo>
                      <a:lnTo>
                        <a:pt x="182" y="1154"/>
                      </a:lnTo>
                      <a:lnTo>
                        <a:pt x="182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5" name="Google Shape;395;p26"/>
                <p:cNvSpPr/>
                <p:nvPr/>
              </p:nvSpPr>
              <p:spPr>
                <a:xfrm>
                  <a:off x="3965412" y="3808513"/>
                  <a:ext cx="67392" cy="1571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0" h="2309" extrusionOk="0">
                      <a:moveTo>
                        <a:pt x="495" y="0"/>
                      </a:moveTo>
                      <a:cubicBezTo>
                        <a:pt x="231" y="0"/>
                        <a:pt x="0" y="198"/>
                        <a:pt x="0" y="478"/>
                      </a:cubicBezTo>
                      <a:lnTo>
                        <a:pt x="0" y="1831"/>
                      </a:lnTo>
                      <a:cubicBezTo>
                        <a:pt x="0" y="2094"/>
                        <a:pt x="231" y="2309"/>
                        <a:pt x="495" y="2309"/>
                      </a:cubicBezTo>
                      <a:cubicBezTo>
                        <a:pt x="775" y="2309"/>
                        <a:pt x="989" y="2094"/>
                        <a:pt x="989" y="1831"/>
                      </a:cubicBezTo>
                      <a:lnTo>
                        <a:pt x="989" y="478"/>
                      </a:lnTo>
                      <a:cubicBezTo>
                        <a:pt x="989" y="198"/>
                        <a:pt x="775" y="0"/>
                        <a:pt x="49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6" name="Google Shape;396;p26"/>
                <p:cNvSpPr/>
                <p:nvPr/>
              </p:nvSpPr>
              <p:spPr>
                <a:xfrm>
                  <a:off x="3981069" y="3210224"/>
                  <a:ext cx="67460" cy="1571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1" h="2309" extrusionOk="0">
                      <a:moveTo>
                        <a:pt x="496" y="0"/>
                      </a:moveTo>
                      <a:cubicBezTo>
                        <a:pt x="232" y="0"/>
                        <a:pt x="1" y="215"/>
                        <a:pt x="1" y="479"/>
                      </a:cubicBezTo>
                      <a:lnTo>
                        <a:pt x="1" y="1847"/>
                      </a:lnTo>
                      <a:cubicBezTo>
                        <a:pt x="1" y="2111"/>
                        <a:pt x="232" y="2309"/>
                        <a:pt x="496" y="2309"/>
                      </a:cubicBezTo>
                      <a:cubicBezTo>
                        <a:pt x="759" y="2309"/>
                        <a:pt x="990" y="2111"/>
                        <a:pt x="990" y="1847"/>
                      </a:cubicBezTo>
                      <a:lnTo>
                        <a:pt x="990" y="479"/>
                      </a:lnTo>
                      <a:cubicBezTo>
                        <a:pt x="990" y="215"/>
                        <a:pt x="759" y="0"/>
                        <a:pt x="49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97" name="Google Shape;397;p26"/>
              <p:cNvGrpSpPr/>
              <p:nvPr/>
            </p:nvGrpSpPr>
            <p:grpSpPr>
              <a:xfrm>
                <a:off x="2791230" y="2844266"/>
                <a:ext cx="1139398" cy="2185536"/>
                <a:chOff x="2791230" y="2844266"/>
                <a:chExt cx="1139398" cy="2185536"/>
              </a:xfrm>
            </p:grpSpPr>
            <p:sp>
              <p:nvSpPr>
                <p:cNvPr id="398" name="Google Shape;398;p26"/>
                <p:cNvSpPr/>
                <p:nvPr/>
              </p:nvSpPr>
              <p:spPr>
                <a:xfrm>
                  <a:off x="3017979" y="2844266"/>
                  <a:ext cx="674735" cy="21777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12" h="31991" extrusionOk="0">
                      <a:moveTo>
                        <a:pt x="7454" y="396"/>
                      </a:moveTo>
                      <a:lnTo>
                        <a:pt x="7454" y="18964"/>
                      </a:lnTo>
                      <a:lnTo>
                        <a:pt x="9449" y="31595"/>
                      </a:lnTo>
                      <a:lnTo>
                        <a:pt x="463" y="31595"/>
                      </a:lnTo>
                      <a:lnTo>
                        <a:pt x="2474" y="19063"/>
                      </a:lnTo>
                      <a:lnTo>
                        <a:pt x="2474" y="19046"/>
                      </a:lnTo>
                      <a:lnTo>
                        <a:pt x="2474" y="396"/>
                      </a:lnTo>
                      <a:close/>
                      <a:moveTo>
                        <a:pt x="2095" y="1"/>
                      </a:moveTo>
                      <a:lnTo>
                        <a:pt x="2095" y="19013"/>
                      </a:lnTo>
                      <a:lnTo>
                        <a:pt x="1" y="31991"/>
                      </a:lnTo>
                      <a:lnTo>
                        <a:pt x="9911" y="31991"/>
                      </a:lnTo>
                      <a:lnTo>
                        <a:pt x="7850" y="18914"/>
                      </a:lnTo>
                      <a:lnTo>
                        <a:pt x="7850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9" name="Google Shape;399;p26"/>
                <p:cNvSpPr/>
                <p:nvPr/>
              </p:nvSpPr>
              <p:spPr>
                <a:xfrm>
                  <a:off x="3030368" y="4678412"/>
                  <a:ext cx="601693" cy="3379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39" h="4965" extrusionOk="0">
                      <a:moveTo>
                        <a:pt x="8707" y="1"/>
                      </a:moveTo>
                      <a:lnTo>
                        <a:pt x="0" y="4733"/>
                      </a:lnTo>
                      <a:lnTo>
                        <a:pt x="116" y="4964"/>
                      </a:lnTo>
                      <a:lnTo>
                        <a:pt x="8839" y="232"/>
                      </a:lnTo>
                      <a:lnTo>
                        <a:pt x="870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0" name="Google Shape;400;p26"/>
                <p:cNvSpPr/>
                <p:nvPr/>
              </p:nvSpPr>
              <p:spPr>
                <a:xfrm>
                  <a:off x="3077474" y="4694136"/>
                  <a:ext cx="604007" cy="322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73" h="4734" extrusionOk="0">
                      <a:moveTo>
                        <a:pt x="133" y="1"/>
                      </a:moveTo>
                      <a:lnTo>
                        <a:pt x="1" y="215"/>
                      </a:lnTo>
                      <a:lnTo>
                        <a:pt x="8740" y="4733"/>
                      </a:lnTo>
                      <a:lnTo>
                        <a:pt x="8872" y="4502"/>
                      </a:lnTo>
                      <a:lnTo>
                        <a:pt x="133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1" name="Google Shape;401;p26"/>
                <p:cNvSpPr/>
                <p:nvPr/>
              </p:nvSpPr>
              <p:spPr>
                <a:xfrm>
                  <a:off x="3081967" y="4355135"/>
                  <a:ext cx="494002" cy="3413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7" h="5014" extrusionOk="0">
                      <a:moveTo>
                        <a:pt x="7108" y="1"/>
                      </a:moveTo>
                      <a:lnTo>
                        <a:pt x="1" y="4816"/>
                      </a:lnTo>
                      <a:lnTo>
                        <a:pt x="149" y="5014"/>
                      </a:lnTo>
                      <a:lnTo>
                        <a:pt x="7256" y="215"/>
                      </a:lnTo>
                      <a:lnTo>
                        <a:pt x="710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2" name="Google Shape;402;p26"/>
                <p:cNvSpPr/>
                <p:nvPr/>
              </p:nvSpPr>
              <p:spPr>
                <a:xfrm>
                  <a:off x="3134723" y="4336075"/>
                  <a:ext cx="490599" cy="3323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07" h="4882" extrusionOk="0">
                      <a:moveTo>
                        <a:pt x="166" y="0"/>
                      </a:moveTo>
                      <a:lnTo>
                        <a:pt x="1" y="198"/>
                      </a:lnTo>
                      <a:lnTo>
                        <a:pt x="7058" y="4881"/>
                      </a:lnTo>
                      <a:lnTo>
                        <a:pt x="7207" y="4683"/>
                      </a:lnTo>
                      <a:lnTo>
                        <a:pt x="16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3" name="Google Shape;403;p26"/>
                <p:cNvSpPr/>
                <p:nvPr/>
              </p:nvSpPr>
              <p:spPr>
                <a:xfrm>
                  <a:off x="3171755" y="4055412"/>
                  <a:ext cx="366026" cy="337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77" h="496" extrusionOk="0">
                      <a:moveTo>
                        <a:pt x="5360" y="1"/>
                      </a:moveTo>
                      <a:lnTo>
                        <a:pt x="1" y="100"/>
                      </a:lnTo>
                      <a:lnTo>
                        <a:pt x="17" y="496"/>
                      </a:lnTo>
                      <a:lnTo>
                        <a:pt x="5377" y="397"/>
                      </a:lnTo>
                      <a:lnTo>
                        <a:pt x="5360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4" name="Google Shape;404;p26"/>
                <p:cNvSpPr/>
                <p:nvPr/>
              </p:nvSpPr>
              <p:spPr>
                <a:xfrm>
                  <a:off x="3136970" y="4085772"/>
                  <a:ext cx="405304" cy="2638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4" h="3876" extrusionOk="0">
                      <a:moveTo>
                        <a:pt x="5822" y="0"/>
                      </a:moveTo>
                      <a:lnTo>
                        <a:pt x="1" y="3677"/>
                      </a:lnTo>
                      <a:lnTo>
                        <a:pt x="133" y="3875"/>
                      </a:lnTo>
                      <a:lnTo>
                        <a:pt x="5954" y="231"/>
                      </a:lnTo>
                      <a:lnTo>
                        <a:pt x="582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5" name="Google Shape;405;p26"/>
                <p:cNvSpPr/>
                <p:nvPr/>
              </p:nvSpPr>
              <p:spPr>
                <a:xfrm>
                  <a:off x="3162837" y="4093601"/>
                  <a:ext cx="411975" cy="2638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52" h="3876" extrusionOk="0">
                      <a:moveTo>
                        <a:pt x="148" y="1"/>
                      </a:moveTo>
                      <a:lnTo>
                        <a:pt x="0" y="199"/>
                      </a:lnTo>
                      <a:lnTo>
                        <a:pt x="5903" y="3876"/>
                      </a:lnTo>
                      <a:lnTo>
                        <a:pt x="6052" y="3661"/>
                      </a:lnTo>
                      <a:lnTo>
                        <a:pt x="14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6" name="Google Shape;406;p26"/>
                <p:cNvSpPr/>
                <p:nvPr/>
              </p:nvSpPr>
              <p:spPr>
                <a:xfrm>
                  <a:off x="3167330" y="3758003"/>
                  <a:ext cx="373854" cy="299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92" h="4403" extrusionOk="0">
                      <a:moveTo>
                        <a:pt x="5326" y="0"/>
                      </a:moveTo>
                      <a:lnTo>
                        <a:pt x="0" y="4205"/>
                      </a:lnTo>
                      <a:lnTo>
                        <a:pt x="165" y="4403"/>
                      </a:lnTo>
                      <a:lnTo>
                        <a:pt x="5491" y="198"/>
                      </a:lnTo>
                      <a:lnTo>
                        <a:pt x="532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7" name="Google Shape;407;p26"/>
                <p:cNvSpPr/>
                <p:nvPr/>
              </p:nvSpPr>
              <p:spPr>
                <a:xfrm>
                  <a:off x="3172912" y="3774817"/>
                  <a:ext cx="364869" cy="2941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60" h="4321" extrusionOk="0">
                      <a:moveTo>
                        <a:pt x="165" y="1"/>
                      </a:moveTo>
                      <a:lnTo>
                        <a:pt x="0" y="182"/>
                      </a:lnTo>
                      <a:lnTo>
                        <a:pt x="5195" y="4321"/>
                      </a:lnTo>
                      <a:lnTo>
                        <a:pt x="5360" y="4139"/>
                      </a:lnTo>
                      <a:lnTo>
                        <a:pt x="16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8" name="Google Shape;408;p26"/>
                <p:cNvSpPr/>
                <p:nvPr/>
              </p:nvSpPr>
              <p:spPr>
                <a:xfrm>
                  <a:off x="3167330" y="3457191"/>
                  <a:ext cx="373854" cy="300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92" h="4420" extrusionOk="0">
                      <a:moveTo>
                        <a:pt x="5326" y="0"/>
                      </a:moveTo>
                      <a:lnTo>
                        <a:pt x="0" y="4205"/>
                      </a:lnTo>
                      <a:lnTo>
                        <a:pt x="165" y="4419"/>
                      </a:lnTo>
                      <a:lnTo>
                        <a:pt x="5491" y="198"/>
                      </a:lnTo>
                      <a:lnTo>
                        <a:pt x="532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9" name="Google Shape;409;p26"/>
                <p:cNvSpPr/>
                <p:nvPr/>
              </p:nvSpPr>
              <p:spPr>
                <a:xfrm>
                  <a:off x="3172912" y="3474005"/>
                  <a:ext cx="364869" cy="295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60" h="4338" extrusionOk="0">
                      <a:moveTo>
                        <a:pt x="165" y="0"/>
                      </a:moveTo>
                      <a:lnTo>
                        <a:pt x="0" y="198"/>
                      </a:lnTo>
                      <a:lnTo>
                        <a:pt x="5195" y="4337"/>
                      </a:lnTo>
                      <a:lnTo>
                        <a:pt x="5360" y="4123"/>
                      </a:lnTo>
                      <a:lnTo>
                        <a:pt x="16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" name="Google Shape;410;p26"/>
                <p:cNvSpPr/>
                <p:nvPr/>
              </p:nvSpPr>
              <p:spPr>
                <a:xfrm>
                  <a:off x="3167330" y="3156311"/>
                  <a:ext cx="373854" cy="3009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92" h="4421" extrusionOk="0">
                      <a:moveTo>
                        <a:pt x="5326" y="1"/>
                      </a:moveTo>
                      <a:lnTo>
                        <a:pt x="0" y="4222"/>
                      </a:lnTo>
                      <a:lnTo>
                        <a:pt x="165" y="4420"/>
                      </a:lnTo>
                      <a:lnTo>
                        <a:pt x="5491" y="199"/>
                      </a:lnTo>
                      <a:lnTo>
                        <a:pt x="532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" name="Google Shape;411;p26"/>
                <p:cNvSpPr/>
                <p:nvPr/>
              </p:nvSpPr>
              <p:spPr>
                <a:xfrm>
                  <a:off x="3172912" y="3173193"/>
                  <a:ext cx="364869" cy="2952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60" h="4337" extrusionOk="0">
                      <a:moveTo>
                        <a:pt x="165" y="0"/>
                      </a:moveTo>
                      <a:lnTo>
                        <a:pt x="0" y="198"/>
                      </a:lnTo>
                      <a:lnTo>
                        <a:pt x="5195" y="4337"/>
                      </a:lnTo>
                      <a:lnTo>
                        <a:pt x="5360" y="4139"/>
                      </a:lnTo>
                      <a:lnTo>
                        <a:pt x="16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" name="Google Shape;412;p26"/>
                <p:cNvSpPr/>
                <p:nvPr/>
              </p:nvSpPr>
              <p:spPr>
                <a:xfrm>
                  <a:off x="3167330" y="2855498"/>
                  <a:ext cx="373854" cy="300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92" h="4420" extrusionOk="0">
                      <a:moveTo>
                        <a:pt x="5326" y="1"/>
                      </a:moveTo>
                      <a:lnTo>
                        <a:pt x="0" y="4222"/>
                      </a:lnTo>
                      <a:lnTo>
                        <a:pt x="165" y="4420"/>
                      </a:lnTo>
                      <a:lnTo>
                        <a:pt x="5491" y="215"/>
                      </a:lnTo>
                      <a:lnTo>
                        <a:pt x="532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" name="Google Shape;413;p26"/>
                <p:cNvSpPr/>
                <p:nvPr/>
              </p:nvSpPr>
              <p:spPr>
                <a:xfrm>
                  <a:off x="3172912" y="2872312"/>
                  <a:ext cx="364869" cy="295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60" h="4338" extrusionOk="0">
                      <a:moveTo>
                        <a:pt x="165" y="1"/>
                      </a:moveTo>
                      <a:lnTo>
                        <a:pt x="0" y="215"/>
                      </a:lnTo>
                      <a:lnTo>
                        <a:pt x="5195" y="4338"/>
                      </a:lnTo>
                      <a:lnTo>
                        <a:pt x="5360" y="4140"/>
                      </a:lnTo>
                      <a:lnTo>
                        <a:pt x="16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4" name="Google Shape;414;p26"/>
                <p:cNvSpPr/>
                <p:nvPr/>
              </p:nvSpPr>
              <p:spPr>
                <a:xfrm>
                  <a:off x="2796880" y="3454945"/>
                  <a:ext cx="1133747" cy="316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55" h="4651" extrusionOk="0">
                      <a:moveTo>
                        <a:pt x="5590" y="247"/>
                      </a:moveTo>
                      <a:lnTo>
                        <a:pt x="10785" y="264"/>
                      </a:lnTo>
                      <a:lnTo>
                        <a:pt x="15913" y="4386"/>
                      </a:lnTo>
                      <a:lnTo>
                        <a:pt x="710" y="4271"/>
                      </a:lnTo>
                      <a:lnTo>
                        <a:pt x="5590" y="247"/>
                      </a:lnTo>
                      <a:close/>
                      <a:moveTo>
                        <a:pt x="5475" y="0"/>
                      </a:moveTo>
                      <a:lnTo>
                        <a:pt x="0" y="4535"/>
                      </a:lnTo>
                      <a:lnTo>
                        <a:pt x="16655" y="4650"/>
                      </a:lnTo>
                      <a:lnTo>
                        <a:pt x="10933" y="33"/>
                      </a:lnTo>
                      <a:lnTo>
                        <a:pt x="10884" y="17"/>
                      </a:lnTo>
                      <a:lnTo>
                        <a:pt x="547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" name="Google Shape;415;p26"/>
                <p:cNvSpPr/>
                <p:nvPr/>
              </p:nvSpPr>
              <p:spPr>
                <a:xfrm>
                  <a:off x="2796880" y="2852163"/>
                  <a:ext cx="1133747" cy="3176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55" h="4667" extrusionOk="0">
                      <a:moveTo>
                        <a:pt x="5590" y="264"/>
                      </a:moveTo>
                      <a:lnTo>
                        <a:pt x="10785" y="280"/>
                      </a:lnTo>
                      <a:lnTo>
                        <a:pt x="15913" y="4403"/>
                      </a:lnTo>
                      <a:lnTo>
                        <a:pt x="710" y="4271"/>
                      </a:lnTo>
                      <a:lnTo>
                        <a:pt x="5590" y="264"/>
                      </a:lnTo>
                      <a:close/>
                      <a:moveTo>
                        <a:pt x="5475" y="0"/>
                      </a:moveTo>
                      <a:lnTo>
                        <a:pt x="0" y="4551"/>
                      </a:lnTo>
                      <a:lnTo>
                        <a:pt x="16655" y="4667"/>
                      </a:lnTo>
                      <a:lnTo>
                        <a:pt x="16655" y="4667"/>
                      </a:lnTo>
                      <a:lnTo>
                        <a:pt x="10933" y="50"/>
                      </a:lnTo>
                      <a:lnTo>
                        <a:pt x="10884" y="33"/>
                      </a:lnTo>
                      <a:lnTo>
                        <a:pt x="547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" name="Google Shape;416;p26"/>
                <p:cNvSpPr/>
                <p:nvPr/>
              </p:nvSpPr>
              <p:spPr>
                <a:xfrm>
                  <a:off x="3537713" y="2991303"/>
                  <a:ext cx="180801" cy="1673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6" h="2458" extrusionOk="0">
                      <a:moveTo>
                        <a:pt x="2474" y="1"/>
                      </a:moveTo>
                      <a:lnTo>
                        <a:pt x="1" y="2276"/>
                      </a:lnTo>
                      <a:lnTo>
                        <a:pt x="182" y="2458"/>
                      </a:lnTo>
                      <a:lnTo>
                        <a:pt x="2655" y="199"/>
                      </a:lnTo>
                      <a:lnTo>
                        <a:pt x="247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" name="Google Shape;417;p26"/>
                <p:cNvSpPr/>
                <p:nvPr/>
              </p:nvSpPr>
              <p:spPr>
                <a:xfrm>
                  <a:off x="3005658" y="2989056"/>
                  <a:ext cx="166165" cy="1673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1" h="2458" extrusionOk="0">
                      <a:moveTo>
                        <a:pt x="215" y="1"/>
                      </a:moveTo>
                      <a:lnTo>
                        <a:pt x="1" y="182"/>
                      </a:lnTo>
                      <a:lnTo>
                        <a:pt x="2243" y="2458"/>
                      </a:lnTo>
                      <a:lnTo>
                        <a:pt x="2441" y="2293"/>
                      </a:lnTo>
                      <a:lnTo>
                        <a:pt x="21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" name="Google Shape;418;p26"/>
                <p:cNvSpPr/>
                <p:nvPr/>
              </p:nvSpPr>
              <p:spPr>
                <a:xfrm>
                  <a:off x="3535466" y="3590749"/>
                  <a:ext cx="171815" cy="1740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4" h="2557" extrusionOk="0">
                      <a:moveTo>
                        <a:pt x="2342" y="0"/>
                      </a:moveTo>
                      <a:lnTo>
                        <a:pt x="1" y="2375"/>
                      </a:lnTo>
                      <a:lnTo>
                        <a:pt x="198" y="2556"/>
                      </a:lnTo>
                      <a:lnTo>
                        <a:pt x="2524" y="182"/>
                      </a:lnTo>
                      <a:lnTo>
                        <a:pt x="234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" name="Google Shape;419;p26"/>
                <p:cNvSpPr/>
                <p:nvPr/>
              </p:nvSpPr>
              <p:spPr>
                <a:xfrm>
                  <a:off x="3010151" y="3580606"/>
                  <a:ext cx="160583" cy="1785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9" h="2623" extrusionOk="0">
                      <a:moveTo>
                        <a:pt x="215" y="1"/>
                      </a:moveTo>
                      <a:lnTo>
                        <a:pt x="0" y="166"/>
                      </a:lnTo>
                      <a:lnTo>
                        <a:pt x="2144" y="2623"/>
                      </a:lnTo>
                      <a:lnTo>
                        <a:pt x="2358" y="2458"/>
                      </a:lnTo>
                      <a:lnTo>
                        <a:pt x="21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" name="Google Shape;420;p26"/>
                <p:cNvSpPr/>
                <p:nvPr/>
              </p:nvSpPr>
              <p:spPr>
                <a:xfrm>
                  <a:off x="2863114" y="4987120"/>
                  <a:ext cx="1003525" cy="426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42" h="627" extrusionOk="0">
                      <a:moveTo>
                        <a:pt x="0" y="0"/>
                      </a:moveTo>
                      <a:lnTo>
                        <a:pt x="0" y="627"/>
                      </a:lnTo>
                      <a:lnTo>
                        <a:pt x="14742" y="627"/>
                      </a:lnTo>
                      <a:lnTo>
                        <a:pt x="1474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" name="Google Shape;421;p26"/>
                <p:cNvSpPr/>
                <p:nvPr/>
              </p:nvSpPr>
              <p:spPr>
                <a:xfrm>
                  <a:off x="2818186" y="3763585"/>
                  <a:ext cx="12457" cy="786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" h="1155" extrusionOk="0">
                      <a:moveTo>
                        <a:pt x="1" y="1"/>
                      </a:moveTo>
                      <a:lnTo>
                        <a:pt x="1" y="1155"/>
                      </a:lnTo>
                      <a:lnTo>
                        <a:pt x="182" y="1155"/>
                      </a:lnTo>
                      <a:lnTo>
                        <a:pt x="18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" name="Google Shape;422;p26"/>
                <p:cNvSpPr/>
                <p:nvPr/>
              </p:nvSpPr>
              <p:spPr>
                <a:xfrm>
                  <a:off x="2821590" y="3154064"/>
                  <a:ext cx="13546" cy="786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" h="1156" extrusionOk="0">
                      <a:moveTo>
                        <a:pt x="0" y="1"/>
                      </a:moveTo>
                      <a:lnTo>
                        <a:pt x="0" y="1155"/>
                      </a:lnTo>
                      <a:lnTo>
                        <a:pt x="198" y="1155"/>
                      </a:lnTo>
                      <a:lnTo>
                        <a:pt x="19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" name="Google Shape;423;p26"/>
                <p:cNvSpPr/>
                <p:nvPr/>
              </p:nvSpPr>
              <p:spPr>
                <a:xfrm>
                  <a:off x="2795722" y="3197835"/>
                  <a:ext cx="67460" cy="1572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1" h="2310" extrusionOk="0">
                      <a:moveTo>
                        <a:pt x="496" y="1"/>
                      </a:moveTo>
                      <a:cubicBezTo>
                        <a:pt x="215" y="1"/>
                        <a:pt x="1" y="215"/>
                        <a:pt x="1" y="479"/>
                      </a:cubicBezTo>
                      <a:lnTo>
                        <a:pt x="1" y="1831"/>
                      </a:lnTo>
                      <a:cubicBezTo>
                        <a:pt x="1" y="2112"/>
                        <a:pt x="232" y="2309"/>
                        <a:pt x="496" y="2309"/>
                      </a:cubicBezTo>
                      <a:cubicBezTo>
                        <a:pt x="759" y="2309"/>
                        <a:pt x="990" y="2112"/>
                        <a:pt x="990" y="1831"/>
                      </a:cubicBezTo>
                      <a:lnTo>
                        <a:pt x="990" y="479"/>
                      </a:lnTo>
                      <a:cubicBezTo>
                        <a:pt x="990" y="215"/>
                        <a:pt x="759" y="1"/>
                        <a:pt x="49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" name="Google Shape;424;p26"/>
                <p:cNvSpPr/>
                <p:nvPr/>
              </p:nvSpPr>
              <p:spPr>
                <a:xfrm>
                  <a:off x="2791230" y="3807356"/>
                  <a:ext cx="67460" cy="1572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1" h="2310" extrusionOk="0">
                      <a:moveTo>
                        <a:pt x="496" y="1"/>
                      </a:moveTo>
                      <a:cubicBezTo>
                        <a:pt x="232" y="1"/>
                        <a:pt x="1" y="199"/>
                        <a:pt x="1" y="462"/>
                      </a:cubicBezTo>
                      <a:lnTo>
                        <a:pt x="1" y="1831"/>
                      </a:lnTo>
                      <a:cubicBezTo>
                        <a:pt x="1" y="2095"/>
                        <a:pt x="232" y="2309"/>
                        <a:pt x="496" y="2309"/>
                      </a:cubicBezTo>
                      <a:cubicBezTo>
                        <a:pt x="760" y="2309"/>
                        <a:pt x="990" y="2095"/>
                        <a:pt x="990" y="1831"/>
                      </a:cubicBezTo>
                      <a:lnTo>
                        <a:pt x="990" y="462"/>
                      </a:lnTo>
                      <a:cubicBezTo>
                        <a:pt x="990" y="199"/>
                        <a:pt x="760" y="1"/>
                        <a:pt x="49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425" name="Google Shape;425;p26"/>
            <p:cNvSpPr/>
            <p:nvPr/>
          </p:nvSpPr>
          <p:spPr>
            <a:xfrm flipH="1">
              <a:off x="2754412" y="3763585"/>
              <a:ext cx="12389" cy="78624"/>
            </a:xfrm>
            <a:custGeom>
              <a:avLst/>
              <a:gdLst/>
              <a:ahLst/>
              <a:cxnLst/>
              <a:rect l="l" t="t" r="r" b="b"/>
              <a:pathLst>
                <a:path w="182" h="1155" extrusionOk="0">
                  <a:moveTo>
                    <a:pt x="0" y="1"/>
                  </a:moveTo>
                  <a:lnTo>
                    <a:pt x="0" y="1155"/>
                  </a:lnTo>
                  <a:lnTo>
                    <a:pt x="182" y="1155"/>
                  </a:lnTo>
                  <a:lnTo>
                    <a:pt x="18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6"/>
            <p:cNvSpPr/>
            <p:nvPr/>
          </p:nvSpPr>
          <p:spPr>
            <a:xfrm flipH="1">
              <a:off x="3928527" y="3763585"/>
              <a:ext cx="12389" cy="78624"/>
            </a:xfrm>
            <a:custGeom>
              <a:avLst/>
              <a:gdLst/>
              <a:ahLst/>
              <a:cxnLst/>
              <a:rect l="l" t="t" r="r" b="b"/>
              <a:pathLst>
                <a:path w="182" h="1155" extrusionOk="0">
                  <a:moveTo>
                    <a:pt x="0" y="1"/>
                  </a:moveTo>
                  <a:lnTo>
                    <a:pt x="0" y="1155"/>
                  </a:lnTo>
                  <a:lnTo>
                    <a:pt x="182" y="1155"/>
                  </a:lnTo>
                  <a:lnTo>
                    <a:pt x="1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6"/>
            <p:cNvSpPr/>
            <p:nvPr/>
          </p:nvSpPr>
          <p:spPr>
            <a:xfrm flipH="1">
              <a:off x="3924034" y="3154064"/>
              <a:ext cx="12389" cy="78692"/>
            </a:xfrm>
            <a:custGeom>
              <a:avLst/>
              <a:gdLst/>
              <a:ahLst/>
              <a:cxnLst/>
              <a:rect l="l" t="t" r="r" b="b"/>
              <a:pathLst>
                <a:path w="182" h="1156" extrusionOk="0">
                  <a:moveTo>
                    <a:pt x="0" y="1"/>
                  </a:moveTo>
                  <a:lnTo>
                    <a:pt x="0" y="1155"/>
                  </a:lnTo>
                  <a:lnTo>
                    <a:pt x="182" y="1155"/>
                  </a:lnTo>
                  <a:lnTo>
                    <a:pt x="1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6"/>
            <p:cNvSpPr/>
            <p:nvPr/>
          </p:nvSpPr>
          <p:spPr>
            <a:xfrm flipH="1">
              <a:off x="2738688" y="3166453"/>
              <a:ext cx="12389" cy="78624"/>
            </a:xfrm>
            <a:custGeom>
              <a:avLst/>
              <a:gdLst/>
              <a:ahLst/>
              <a:cxnLst/>
              <a:rect l="l" t="t" r="r" b="b"/>
              <a:pathLst>
                <a:path w="182" h="1155" extrusionOk="0">
                  <a:moveTo>
                    <a:pt x="0" y="0"/>
                  </a:moveTo>
                  <a:lnTo>
                    <a:pt x="0" y="1154"/>
                  </a:lnTo>
                  <a:lnTo>
                    <a:pt x="182" y="1154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6"/>
            <p:cNvSpPr/>
            <p:nvPr/>
          </p:nvSpPr>
          <p:spPr>
            <a:xfrm flipH="1">
              <a:off x="2726298" y="3808513"/>
              <a:ext cx="67460" cy="157179"/>
            </a:xfrm>
            <a:custGeom>
              <a:avLst/>
              <a:gdLst/>
              <a:ahLst/>
              <a:cxnLst/>
              <a:rect l="l" t="t" r="r" b="b"/>
              <a:pathLst>
                <a:path w="991" h="2309" extrusionOk="0">
                  <a:moveTo>
                    <a:pt x="495" y="0"/>
                  </a:moveTo>
                  <a:cubicBezTo>
                    <a:pt x="232" y="0"/>
                    <a:pt x="1" y="198"/>
                    <a:pt x="1" y="478"/>
                  </a:cubicBezTo>
                  <a:lnTo>
                    <a:pt x="1" y="1831"/>
                  </a:lnTo>
                  <a:cubicBezTo>
                    <a:pt x="1" y="2094"/>
                    <a:pt x="232" y="2309"/>
                    <a:pt x="495" y="2309"/>
                  </a:cubicBezTo>
                  <a:cubicBezTo>
                    <a:pt x="776" y="2309"/>
                    <a:pt x="990" y="2094"/>
                    <a:pt x="990" y="1831"/>
                  </a:cubicBezTo>
                  <a:lnTo>
                    <a:pt x="990" y="478"/>
                  </a:lnTo>
                  <a:cubicBezTo>
                    <a:pt x="990" y="198"/>
                    <a:pt x="759" y="0"/>
                    <a:pt x="4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6"/>
            <p:cNvSpPr/>
            <p:nvPr/>
          </p:nvSpPr>
          <p:spPr>
            <a:xfrm flipH="1">
              <a:off x="2710642" y="3210224"/>
              <a:ext cx="67392" cy="157179"/>
            </a:xfrm>
            <a:custGeom>
              <a:avLst/>
              <a:gdLst/>
              <a:ahLst/>
              <a:cxnLst/>
              <a:rect l="l" t="t" r="r" b="b"/>
              <a:pathLst>
                <a:path w="990" h="2309" extrusionOk="0">
                  <a:moveTo>
                    <a:pt x="495" y="0"/>
                  </a:moveTo>
                  <a:cubicBezTo>
                    <a:pt x="231" y="0"/>
                    <a:pt x="1" y="215"/>
                    <a:pt x="1" y="479"/>
                  </a:cubicBezTo>
                  <a:lnTo>
                    <a:pt x="1" y="1847"/>
                  </a:lnTo>
                  <a:cubicBezTo>
                    <a:pt x="1" y="2111"/>
                    <a:pt x="231" y="2309"/>
                    <a:pt x="495" y="2309"/>
                  </a:cubicBezTo>
                  <a:cubicBezTo>
                    <a:pt x="759" y="2309"/>
                    <a:pt x="990" y="2111"/>
                    <a:pt x="990" y="1847"/>
                  </a:cubicBezTo>
                  <a:lnTo>
                    <a:pt x="990" y="479"/>
                  </a:lnTo>
                  <a:cubicBezTo>
                    <a:pt x="990" y="215"/>
                    <a:pt x="759" y="0"/>
                    <a:pt x="4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6"/>
            <p:cNvSpPr/>
            <p:nvPr/>
          </p:nvSpPr>
          <p:spPr>
            <a:xfrm flipH="1">
              <a:off x="2018072" y="3352768"/>
              <a:ext cx="1917262" cy="688145"/>
            </a:xfrm>
            <a:custGeom>
              <a:avLst/>
              <a:gdLst/>
              <a:ahLst/>
              <a:cxnLst/>
              <a:rect l="l" t="t" r="r" b="b"/>
              <a:pathLst>
                <a:path w="28165" h="10109" extrusionOk="0">
                  <a:moveTo>
                    <a:pt x="166" y="0"/>
                  </a:moveTo>
                  <a:lnTo>
                    <a:pt x="1" y="83"/>
                  </a:lnTo>
                  <a:cubicBezTo>
                    <a:pt x="17" y="99"/>
                    <a:pt x="1600" y="3101"/>
                    <a:pt x="5855" y="5788"/>
                  </a:cubicBezTo>
                  <a:cubicBezTo>
                    <a:pt x="9136" y="7866"/>
                    <a:pt x="14611" y="10109"/>
                    <a:pt x="23004" y="10109"/>
                  </a:cubicBezTo>
                  <a:cubicBezTo>
                    <a:pt x="24636" y="10109"/>
                    <a:pt x="26335" y="10026"/>
                    <a:pt x="28165" y="9845"/>
                  </a:cubicBezTo>
                  <a:lnTo>
                    <a:pt x="28148" y="9680"/>
                  </a:lnTo>
                  <a:cubicBezTo>
                    <a:pt x="26318" y="9864"/>
                    <a:pt x="24600" y="9948"/>
                    <a:pt x="22990" y="9948"/>
                  </a:cubicBezTo>
                  <a:cubicBezTo>
                    <a:pt x="14664" y="9948"/>
                    <a:pt x="9214" y="7715"/>
                    <a:pt x="5953" y="5656"/>
                  </a:cubicBezTo>
                  <a:cubicBezTo>
                    <a:pt x="1749" y="2985"/>
                    <a:pt x="182" y="17"/>
                    <a:pt x="1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6"/>
            <p:cNvSpPr/>
            <p:nvPr/>
          </p:nvSpPr>
          <p:spPr>
            <a:xfrm flipH="1">
              <a:off x="1096507" y="3365089"/>
              <a:ext cx="1652324" cy="657853"/>
            </a:xfrm>
            <a:custGeom>
              <a:avLst/>
              <a:gdLst/>
              <a:ahLst/>
              <a:cxnLst/>
              <a:rect l="l" t="t" r="r" b="b"/>
              <a:pathLst>
                <a:path w="24273" h="9664" extrusionOk="0">
                  <a:moveTo>
                    <a:pt x="149" y="1"/>
                  </a:moveTo>
                  <a:lnTo>
                    <a:pt x="0" y="100"/>
                  </a:lnTo>
                  <a:cubicBezTo>
                    <a:pt x="17" y="116"/>
                    <a:pt x="1600" y="2425"/>
                    <a:pt x="5359" y="4766"/>
                  </a:cubicBezTo>
                  <a:cubicBezTo>
                    <a:pt x="8855" y="6910"/>
                    <a:pt x="14923" y="9482"/>
                    <a:pt x="24273" y="9664"/>
                  </a:cubicBezTo>
                  <a:lnTo>
                    <a:pt x="24273" y="9499"/>
                  </a:lnTo>
                  <a:cubicBezTo>
                    <a:pt x="14989" y="9318"/>
                    <a:pt x="8905" y="6745"/>
                    <a:pt x="5458" y="4618"/>
                  </a:cubicBezTo>
                  <a:cubicBezTo>
                    <a:pt x="1732" y="2309"/>
                    <a:pt x="165" y="17"/>
                    <a:pt x="1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6"/>
            <p:cNvSpPr/>
            <p:nvPr/>
          </p:nvSpPr>
          <p:spPr>
            <a:xfrm flipH="1">
              <a:off x="1291807" y="4165417"/>
              <a:ext cx="950769" cy="381751"/>
            </a:xfrm>
            <a:custGeom>
              <a:avLst/>
              <a:gdLst/>
              <a:ahLst/>
              <a:cxnLst/>
              <a:rect l="l" t="t" r="r" b="b"/>
              <a:pathLst>
                <a:path w="13967" h="5608" extrusionOk="0">
                  <a:moveTo>
                    <a:pt x="0" y="1"/>
                  </a:moveTo>
                  <a:lnTo>
                    <a:pt x="0" y="5607"/>
                  </a:lnTo>
                  <a:lnTo>
                    <a:pt x="13967" y="5607"/>
                  </a:lnTo>
                  <a:lnTo>
                    <a:pt x="139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6"/>
            <p:cNvSpPr/>
            <p:nvPr/>
          </p:nvSpPr>
          <p:spPr>
            <a:xfrm flipH="1">
              <a:off x="920267" y="4165417"/>
              <a:ext cx="376101" cy="381751"/>
            </a:xfrm>
            <a:custGeom>
              <a:avLst/>
              <a:gdLst/>
              <a:ahLst/>
              <a:cxnLst/>
              <a:rect l="l" t="t" r="r" b="b"/>
              <a:pathLst>
                <a:path w="5525" h="5608" extrusionOk="0">
                  <a:moveTo>
                    <a:pt x="1" y="1"/>
                  </a:moveTo>
                  <a:lnTo>
                    <a:pt x="1" y="5607"/>
                  </a:lnTo>
                  <a:lnTo>
                    <a:pt x="5525" y="5607"/>
                  </a:lnTo>
                  <a:lnTo>
                    <a:pt x="55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6"/>
            <p:cNvSpPr/>
            <p:nvPr/>
          </p:nvSpPr>
          <p:spPr>
            <a:xfrm flipH="1">
              <a:off x="1144770" y="4581885"/>
              <a:ext cx="1272956" cy="455813"/>
            </a:xfrm>
            <a:custGeom>
              <a:avLst/>
              <a:gdLst/>
              <a:ahLst/>
              <a:cxnLst/>
              <a:rect l="l" t="t" r="r" b="b"/>
              <a:pathLst>
                <a:path w="18700" h="6696" extrusionOk="0">
                  <a:moveTo>
                    <a:pt x="1" y="1"/>
                  </a:moveTo>
                  <a:lnTo>
                    <a:pt x="1" y="6695"/>
                  </a:lnTo>
                  <a:lnTo>
                    <a:pt x="18700" y="6695"/>
                  </a:lnTo>
                  <a:lnTo>
                    <a:pt x="187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6"/>
            <p:cNvSpPr/>
            <p:nvPr/>
          </p:nvSpPr>
          <p:spPr>
            <a:xfrm flipH="1">
              <a:off x="742870" y="4581885"/>
              <a:ext cx="409796" cy="455813"/>
            </a:xfrm>
            <a:custGeom>
              <a:avLst/>
              <a:gdLst/>
              <a:ahLst/>
              <a:cxnLst/>
              <a:rect l="l" t="t" r="r" b="b"/>
              <a:pathLst>
                <a:path w="6020" h="6696" extrusionOk="0">
                  <a:moveTo>
                    <a:pt x="0" y="1"/>
                  </a:moveTo>
                  <a:lnTo>
                    <a:pt x="0" y="6695"/>
                  </a:lnTo>
                  <a:lnTo>
                    <a:pt x="6019" y="6695"/>
                  </a:lnTo>
                  <a:lnTo>
                    <a:pt x="60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6"/>
            <p:cNvSpPr/>
            <p:nvPr/>
          </p:nvSpPr>
          <p:spPr>
            <a:xfrm flipH="1">
              <a:off x="744027" y="4597610"/>
              <a:ext cx="1673699" cy="53913"/>
            </a:xfrm>
            <a:custGeom>
              <a:avLst/>
              <a:gdLst/>
              <a:ahLst/>
              <a:cxnLst/>
              <a:rect l="l" t="t" r="r" b="b"/>
              <a:pathLst>
                <a:path w="24587" h="792" extrusionOk="0">
                  <a:moveTo>
                    <a:pt x="1" y="0"/>
                  </a:moveTo>
                  <a:lnTo>
                    <a:pt x="1" y="792"/>
                  </a:lnTo>
                  <a:lnTo>
                    <a:pt x="24587" y="792"/>
                  </a:lnTo>
                  <a:lnTo>
                    <a:pt x="24587" y="0"/>
                  </a:lnTo>
                  <a:close/>
                </a:path>
              </a:pathLst>
            </a:custGeom>
            <a:solidFill>
              <a:srgbClr val="343434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6"/>
            <p:cNvSpPr/>
            <p:nvPr/>
          </p:nvSpPr>
          <p:spPr>
            <a:xfrm flipH="1">
              <a:off x="1150352" y="4541450"/>
              <a:ext cx="1293173" cy="61810"/>
            </a:xfrm>
            <a:custGeom>
              <a:avLst/>
              <a:gdLst/>
              <a:ahLst/>
              <a:cxnLst/>
              <a:rect l="l" t="t" r="r" b="b"/>
              <a:pathLst>
                <a:path w="18997" h="908" extrusionOk="0">
                  <a:moveTo>
                    <a:pt x="0" y="1"/>
                  </a:moveTo>
                  <a:lnTo>
                    <a:pt x="0" y="908"/>
                  </a:lnTo>
                  <a:lnTo>
                    <a:pt x="18996" y="908"/>
                  </a:lnTo>
                  <a:lnTo>
                    <a:pt x="189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6"/>
            <p:cNvSpPr/>
            <p:nvPr/>
          </p:nvSpPr>
          <p:spPr>
            <a:xfrm flipH="1">
              <a:off x="711489" y="4541450"/>
              <a:ext cx="441178" cy="61810"/>
            </a:xfrm>
            <a:custGeom>
              <a:avLst/>
              <a:gdLst/>
              <a:ahLst/>
              <a:cxnLst/>
              <a:rect l="l" t="t" r="r" b="b"/>
              <a:pathLst>
                <a:path w="6481" h="908" extrusionOk="0">
                  <a:moveTo>
                    <a:pt x="0" y="1"/>
                  </a:moveTo>
                  <a:lnTo>
                    <a:pt x="0" y="908"/>
                  </a:lnTo>
                  <a:lnTo>
                    <a:pt x="6481" y="908"/>
                  </a:lnTo>
                  <a:lnTo>
                    <a:pt x="648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0" name="Google Shape;440;p26"/>
            <p:cNvGrpSpPr/>
            <p:nvPr/>
          </p:nvGrpSpPr>
          <p:grpSpPr>
            <a:xfrm flipH="1">
              <a:off x="1232256" y="4731168"/>
              <a:ext cx="172904" cy="176308"/>
              <a:chOff x="4218162" y="4731168"/>
              <a:chExt cx="172904" cy="176308"/>
            </a:xfrm>
          </p:grpSpPr>
          <p:sp>
            <p:nvSpPr>
              <p:cNvPr id="441" name="Google Shape;441;p26"/>
              <p:cNvSpPr/>
              <p:nvPr/>
            </p:nvSpPr>
            <p:spPr>
              <a:xfrm>
                <a:off x="4218162" y="4731168"/>
                <a:ext cx="37100" cy="37100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45" extrusionOk="0">
                    <a:moveTo>
                      <a:pt x="0" y="1"/>
                    </a:moveTo>
                    <a:lnTo>
                      <a:pt x="0" y="545"/>
                    </a:lnTo>
                    <a:lnTo>
                      <a:pt x="544" y="545"/>
                    </a:lnTo>
                    <a:lnTo>
                      <a:pt x="54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26"/>
              <p:cNvSpPr/>
              <p:nvPr/>
            </p:nvSpPr>
            <p:spPr>
              <a:xfrm>
                <a:off x="4264179" y="4731168"/>
                <a:ext cx="37100" cy="37100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45" extrusionOk="0">
                    <a:moveTo>
                      <a:pt x="0" y="1"/>
                    </a:moveTo>
                    <a:lnTo>
                      <a:pt x="0" y="545"/>
                    </a:lnTo>
                    <a:lnTo>
                      <a:pt x="544" y="545"/>
                    </a:lnTo>
                    <a:lnTo>
                      <a:pt x="54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26"/>
              <p:cNvSpPr/>
              <p:nvPr/>
            </p:nvSpPr>
            <p:spPr>
              <a:xfrm>
                <a:off x="4310196" y="4731168"/>
                <a:ext cx="35942" cy="37100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45" extrusionOk="0">
                    <a:moveTo>
                      <a:pt x="0" y="1"/>
                    </a:moveTo>
                    <a:lnTo>
                      <a:pt x="0" y="545"/>
                    </a:lnTo>
                    <a:lnTo>
                      <a:pt x="528" y="545"/>
                    </a:lnTo>
                    <a:lnTo>
                      <a:pt x="52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26"/>
              <p:cNvSpPr/>
              <p:nvPr/>
            </p:nvSpPr>
            <p:spPr>
              <a:xfrm>
                <a:off x="4355056" y="4731168"/>
                <a:ext cx="36010" cy="37100"/>
              </a:xfrm>
              <a:custGeom>
                <a:avLst/>
                <a:gdLst/>
                <a:ahLst/>
                <a:cxnLst/>
                <a:rect l="l" t="t" r="r" b="b"/>
                <a:pathLst>
                  <a:path w="529" h="545" extrusionOk="0">
                    <a:moveTo>
                      <a:pt x="1" y="1"/>
                    </a:moveTo>
                    <a:lnTo>
                      <a:pt x="1" y="545"/>
                    </a:lnTo>
                    <a:lnTo>
                      <a:pt x="529" y="545"/>
                    </a:lnTo>
                    <a:lnTo>
                      <a:pt x="52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26"/>
              <p:cNvSpPr/>
              <p:nvPr/>
            </p:nvSpPr>
            <p:spPr>
              <a:xfrm>
                <a:off x="4218162" y="4778342"/>
                <a:ext cx="37100" cy="35942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28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44" y="528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26"/>
              <p:cNvSpPr/>
              <p:nvPr/>
            </p:nvSpPr>
            <p:spPr>
              <a:xfrm>
                <a:off x="4264179" y="4778342"/>
                <a:ext cx="37100" cy="35942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28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44" y="528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26"/>
              <p:cNvSpPr/>
              <p:nvPr/>
            </p:nvSpPr>
            <p:spPr>
              <a:xfrm>
                <a:off x="4310196" y="4778342"/>
                <a:ext cx="35942" cy="35942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28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28" y="528"/>
                    </a:lnTo>
                    <a:lnTo>
                      <a:pt x="52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26"/>
              <p:cNvSpPr/>
              <p:nvPr/>
            </p:nvSpPr>
            <p:spPr>
              <a:xfrm>
                <a:off x="4355056" y="4778342"/>
                <a:ext cx="36010" cy="35942"/>
              </a:xfrm>
              <a:custGeom>
                <a:avLst/>
                <a:gdLst/>
                <a:ahLst/>
                <a:cxnLst/>
                <a:rect l="l" t="t" r="r" b="b"/>
                <a:pathLst>
                  <a:path w="529" h="528" extrusionOk="0">
                    <a:moveTo>
                      <a:pt x="1" y="0"/>
                    </a:moveTo>
                    <a:lnTo>
                      <a:pt x="1" y="528"/>
                    </a:lnTo>
                    <a:lnTo>
                      <a:pt x="529" y="528"/>
                    </a:lnTo>
                    <a:lnTo>
                      <a:pt x="52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26"/>
              <p:cNvSpPr/>
              <p:nvPr/>
            </p:nvSpPr>
            <p:spPr>
              <a:xfrm>
                <a:off x="4218162" y="4824359"/>
                <a:ext cx="37100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29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44" y="528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26"/>
              <p:cNvSpPr/>
              <p:nvPr/>
            </p:nvSpPr>
            <p:spPr>
              <a:xfrm>
                <a:off x="4264179" y="4824359"/>
                <a:ext cx="37100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29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44" y="528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26"/>
              <p:cNvSpPr/>
              <p:nvPr/>
            </p:nvSpPr>
            <p:spPr>
              <a:xfrm>
                <a:off x="4310196" y="4824359"/>
                <a:ext cx="35942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29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28" y="528"/>
                    </a:lnTo>
                    <a:lnTo>
                      <a:pt x="52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26"/>
              <p:cNvSpPr/>
              <p:nvPr/>
            </p:nvSpPr>
            <p:spPr>
              <a:xfrm>
                <a:off x="4355056" y="4824359"/>
                <a:ext cx="36010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29" h="529" extrusionOk="0">
                    <a:moveTo>
                      <a:pt x="1" y="0"/>
                    </a:moveTo>
                    <a:lnTo>
                      <a:pt x="1" y="528"/>
                    </a:lnTo>
                    <a:lnTo>
                      <a:pt x="529" y="528"/>
                    </a:lnTo>
                    <a:lnTo>
                      <a:pt x="52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26"/>
              <p:cNvSpPr/>
              <p:nvPr/>
            </p:nvSpPr>
            <p:spPr>
              <a:xfrm>
                <a:off x="4218162" y="4870376"/>
                <a:ext cx="37100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29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44" y="528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26"/>
              <p:cNvSpPr/>
              <p:nvPr/>
            </p:nvSpPr>
            <p:spPr>
              <a:xfrm>
                <a:off x="4264179" y="4870376"/>
                <a:ext cx="37100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29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44" y="528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26"/>
              <p:cNvSpPr/>
              <p:nvPr/>
            </p:nvSpPr>
            <p:spPr>
              <a:xfrm>
                <a:off x="4310196" y="4870376"/>
                <a:ext cx="35942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29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28" y="528"/>
                    </a:lnTo>
                    <a:lnTo>
                      <a:pt x="52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26"/>
              <p:cNvSpPr/>
              <p:nvPr/>
            </p:nvSpPr>
            <p:spPr>
              <a:xfrm>
                <a:off x="4355056" y="4870376"/>
                <a:ext cx="36010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29" h="529" extrusionOk="0">
                    <a:moveTo>
                      <a:pt x="1" y="0"/>
                    </a:moveTo>
                    <a:lnTo>
                      <a:pt x="1" y="528"/>
                    </a:lnTo>
                    <a:lnTo>
                      <a:pt x="529" y="528"/>
                    </a:lnTo>
                    <a:lnTo>
                      <a:pt x="52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26"/>
              <p:cNvSpPr/>
              <p:nvPr/>
            </p:nvSpPr>
            <p:spPr>
              <a:xfrm>
                <a:off x="4218162" y="4731168"/>
                <a:ext cx="172904" cy="121305"/>
              </a:xfrm>
              <a:custGeom>
                <a:avLst/>
                <a:gdLst/>
                <a:ahLst/>
                <a:cxnLst/>
                <a:rect l="l" t="t" r="r" b="b"/>
                <a:pathLst>
                  <a:path w="2540" h="1782" extrusionOk="0">
                    <a:moveTo>
                      <a:pt x="0" y="1"/>
                    </a:moveTo>
                    <a:lnTo>
                      <a:pt x="2540" y="1782"/>
                    </a:lnTo>
                    <a:lnTo>
                      <a:pt x="2540" y="1369"/>
                    </a:lnTo>
                    <a:lnTo>
                      <a:pt x="544" y="1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26"/>
              <p:cNvSpPr/>
              <p:nvPr/>
            </p:nvSpPr>
            <p:spPr>
              <a:xfrm>
                <a:off x="4218162" y="4778342"/>
                <a:ext cx="172904" cy="129134"/>
              </a:xfrm>
              <a:custGeom>
                <a:avLst/>
                <a:gdLst/>
                <a:ahLst/>
                <a:cxnLst/>
                <a:rect l="l" t="t" r="r" b="b"/>
                <a:pathLst>
                  <a:path w="2540" h="1897" extrusionOk="0">
                    <a:moveTo>
                      <a:pt x="0" y="0"/>
                    </a:moveTo>
                    <a:lnTo>
                      <a:pt x="0" y="874"/>
                    </a:lnTo>
                    <a:lnTo>
                      <a:pt x="1352" y="1897"/>
                    </a:lnTo>
                    <a:lnTo>
                      <a:pt x="2540" y="189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9" name="Google Shape;459;p26"/>
            <p:cNvSpPr/>
            <p:nvPr/>
          </p:nvSpPr>
          <p:spPr>
            <a:xfrm flipH="1">
              <a:off x="1296299" y="4155343"/>
              <a:ext cx="993450" cy="40503"/>
            </a:xfrm>
            <a:custGeom>
              <a:avLst/>
              <a:gdLst/>
              <a:ahLst/>
              <a:cxnLst/>
              <a:rect l="l" t="t" r="r" b="b"/>
              <a:pathLst>
                <a:path w="14594" h="595" extrusionOk="0">
                  <a:moveTo>
                    <a:pt x="0" y="1"/>
                  </a:moveTo>
                  <a:lnTo>
                    <a:pt x="0" y="594"/>
                  </a:lnTo>
                  <a:lnTo>
                    <a:pt x="14594" y="594"/>
                  </a:lnTo>
                  <a:lnTo>
                    <a:pt x="145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6"/>
            <p:cNvSpPr/>
            <p:nvPr/>
          </p:nvSpPr>
          <p:spPr>
            <a:xfrm flipH="1">
              <a:off x="868600" y="4155343"/>
              <a:ext cx="428857" cy="40503"/>
            </a:xfrm>
            <a:custGeom>
              <a:avLst/>
              <a:gdLst/>
              <a:ahLst/>
              <a:cxnLst/>
              <a:rect l="l" t="t" r="r" b="b"/>
              <a:pathLst>
                <a:path w="6300" h="595" extrusionOk="0">
                  <a:moveTo>
                    <a:pt x="0" y="1"/>
                  </a:moveTo>
                  <a:lnTo>
                    <a:pt x="0" y="594"/>
                  </a:lnTo>
                  <a:lnTo>
                    <a:pt x="6299" y="594"/>
                  </a:lnTo>
                  <a:lnTo>
                    <a:pt x="629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6"/>
            <p:cNvSpPr/>
            <p:nvPr/>
          </p:nvSpPr>
          <p:spPr>
            <a:xfrm flipH="1">
              <a:off x="2009086" y="4292304"/>
              <a:ext cx="130223" cy="157179"/>
            </a:xfrm>
            <a:custGeom>
              <a:avLst/>
              <a:gdLst/>
              <a:ahLst/>
              <a:cxnLst/>
              <a:rect l="l" t="t" r="r" b="b"/>
              <a:pathLst>
                <a:path w="1913" h="2309" extrusionOk="0">
                  <a:moveTo>
                    <a:pt x="0" y="0"/>
                  </a:moveTo>
                  <a:lnTo>
                    <a:pt x="0" y="2309"/>
                  </a:lnTo>
                  <a:lnTo>
                    <a:pt x="1913" y="2309"/>
                  </a:lnTo>
                  <a:lnTo>
                    <a:pt x="19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6"/>
            <p:cNvSpPr/>
            <p:nvPr/>
          </p:nvSpPr>
          <p:spPr>
            <a:xfrm flipH="1">
              <a:off x="2021408" y="4303536"/>
              <a:ext cx="104491" cy="135873"/>
            </a:xfrm>
            <a:custGeom>
              <a:avLst/>
              <a:gdLst/>
              <a:ahLst/>
              <a:cxnLst/>
              <a:rect l="l" t="t" r="r" b="b"/>
              <a:pathLst>
                <a:path w="1535" h="1996" extrusionOk="0">
                  <a:moveTo>
                    <a:pt x="1" y="0"/>
                  </a:moveTo>
                  <a:lnTo>
                    <a:pt x="1" y="1995"/>
                  </a:lnTo>
                  <a:lnTo>
                    <a:pt x="1535" y="1995"/>
                  </a:lnTo>
                  <a:lnTo>
                    <a:pt x="153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6"/>
            <p:cNvSpPr/>
            <p:nvPr/>
          </p:nvSpPr>
          <p:spPr>
            <a:xfrm flipH="1">
              <a:off x="2021717" y="4314775"/>
              <a:ext cx="89555" cy="124627"/>
            </a:xfrm>
            <a:custGeom>
              <a:avLst/>
              <a:gdLst/>
              <a:ahLst/>
              <a:cxnLst/>
              <a:rect l="l" t="t" r="r" b="b"/>
              <a:pathLst>
                <a:path w="1320" h="1831" extrusionOk="0">
                  <a:moveTo>
                    <a:pt x="0" y="0"/>
                  </a:moveTo>
                  <a:lnTo>
                    <a:pt x="0" y="1830"/>
                  </a:lnTo>
                  <a:lnTo>
                    <a:pt x="1320" y="1830"/>
                  </a:lnTo>
                  <a:lnTo>
                    <a:pt x="1320" y="0"/>
                  </a:lnTo>
                  <a:close/>
                </a:path>
              </a:pathLst>
            </a:custGeom>
            <a:solidFill>
              <a:srgbClr val="343434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6"/>
            <p:cNvSpPr/>
            <p:nvPr/>
          </p:nvSpPr>
          <p:spPr>
            <a:xfrm flipH="1">
              <a:off x="2070828" y="4295640"/>
              <a:ext cx="7896" cy="149351"/>
            </a:xfrm>
            <a:custGeom>
              <a:avLst/>
              <a:gdLst/>
              <a:ahLst/>
              <a:cxnLst/>
              <a:rect l="l" t="t" r="r" b="b"/>
              <a:pathLst>
                <a:path w="116" h="2194" extrusionOk="0">
                  <a:moveTo>
                    <a:pt x="1" y="1"/>
                  </a:moveTo>
                  <a:lnTo>
                    <a:pt x="1" y="2194"/>
                  </a:lnTo>
                  <a:lnTo>
                    <a:pt x="116" y="2194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6"/>
            <p:cNvSpPr/>
            <p:nvPr/>
          </p:nvSpPr>
          <p:spPr>
            <a:xfrm flipH="1">
              <a:off x="1800308" y="4292304"/>
              <a:ext cx="130223" cy="157179"/>
            </a:xfrm>
            <a:custGeom>
              <a:avLst/>
              <a:gdLst/>
              <a:ahLst/>
              <a:cxnLst/>
              <a:rect l="l" t="t" r="r" b="b"/>
              <a:pathLst>
                <a:path w="1913" h="2309" extrusionOk="0">
                  <a:moveTo>
                    <a:pt x="0" y="0"/>
                  </a:moveTo>
                  <a:lnTo>
                    <a:pt x="0" y="2309"/>
                  </a:lnTo>
                  <a:lnTo>
                    <a:pt x="1913" y="2309"/>
                  </a:lnTo>
                  <a:lnTo>
                    <a:pt x="19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6"/>
            <p:cNvSpPr/>
            <p:nvPr/>
          </p:nvSpPr>
          <p:spPr>
            <a:xfrm flipH="1">
              <a:off x="1813718" y="4303536"/>
              <a:ext cx="104491" cy="135873"/>
            </a:xfrm>
            <a:custGeom>
              <a:avLst/>
              <a:gdLst/>
              <a:ahLst/>
              <a:cxnLst/>
              <a:rect l="l" t="t" r="r" b="b"/>
              <a:pathLst>
                <a:path w="1535" h="1996" extrusionOk="0">
                  <a:moveTo>
                    <a:pt x="1" y="0"/>
                  </a:moveTo>
                  <a:lnTo>
                    <a:pt x="1" y="1995"/>
                  </a:lnTo>
                  <a:lnTo>
                    <a:pt x="1534" y="1995"/>
                  </a:lnTo>
                  <a:lnTo>
                    <a:pt x="153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6"/>
            <p:cNvSpPr/>
            <p:nvPr/>
          </p:nvSpPr>
          <p:spPr>
            <a:xfrm flipH="1">
              <a:off x="1813636" y="4314775"/>
              <a:ext cx="89555" cy="124627"/>
            </a:xfrm>
            <a:custGeom>
              <a:avLst/>
              <a:gdLst/>
              <a:ahLst/>
              <a:cxnLst/>
              <a:rect l="l" t="t" r="r" b="b"/>
              <a:pathLst>
                <a:path w="1320" h="1831" extrusionOk="0">
                  <a:moveTo>
                    <a:pt x="0" y="0"/>
                  </a:moveTo>
                  <a:lnTo>
                    <a:pt x="0" y="1830"/>
                  </a:lnTo>
                  <a:lnTo>
                    <a:pt x="1320" y="1830"/>
                  </a:lnTo>
                  <a:lnTo>
                    <a:pt x="1320" y="0"/>
                  </a:lnTo>
                  <a:close/>
                </a:path>
              </a:pathLst>
            </a:custGeom>
            <a:solidFill>
              <a:srgbClr val="343434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6"/>
            <p:cNvSpPr/>
            <p:nvPr/>
          </p:nvSpPr>
          <p:spPr>
            <a:xfrm flipH="1">
              <a:off x="1863139" y="4295640"/>
              <a:ext cx="9054" cy="149351"/>
            </a:xfrm>
            <a:custGeom>
              <a:avLst/>
              <a:gdLst/>
              <a:ahLst/>
              <a:cxnLst/>
              <a:rect l="l" t="t" r="r" b="b"/>
              <a:pathLst>
                <a:path w="133" h="2194" extrusionOk="0">
                  <a:moveTo>
                    <a:pt x="1" y="1"/>
                  </a:moveTo>
                  <a:lnTo>
                    <a:pt x="1" y="2194"/>
                  </a:lnTo>
                  <a:lnTo>
                    <a:pt x="133" y="2194"/>
                  </a:lnTo>
                  <a:lnTo>
                    <a:pt x="1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6"/>
            <p:cNvSpPr/>
            <p:nvPr/>
          </p:nvSpPr>
          <p:spPr>
            <a:xfrm flipH="1">
              <a:off x="1615083" y="4292304"/>
              <a:ext cx="130291" cy="157179"/>
            </a:xfrm>
            <a:custGeom>
              <a:avLst/>
              <a:gdLst/>
              <a:ahLst/>
              <a:cxnLst/>
              <a:rect l="l" t="t" r="r" b="b"/>
              <a:pathLst>
                <a:path w="1914" h="2309" extrusionOk="0">
                  <a:moveTo>
                    <a:pt x="1" y="0"/>
                  </a:moveTo>
                  <a:lnTo>
                    <a:pt x="1" y="2309"/>
                  </a:lnTo>
                  <a:lnTo>
                    <a:pt x="1914" y="2309"/>
                  </a:lnTo>
                  <a:lnTo>
                    <a:pt x="19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6"/>
            <p:cNvSpPr/>
            <p:nvPr/>
          </p:nvSpPr>
          <p:spPr>
            <a:xfrm flipH="1">
              <a:off x="1627404" y="4303536"/>
              <a:ext cx="104491" cy="135873"/>
            </a:xfrm>
            <a:custGeom>
              <a:avLst/>
              <a:gdLst/>
              <a:ahLst/>
              <a:cxnLst/>
              <a:rect l="l" t="t" r="r" b="b"/>
              <a:pathLst>
                <a:path w="1535" h="1996" extrusionOk="0">
                  <a:moveTo>
                    <a:pt x="1" y="0"/>
                  </a:moveTo>
                  <a:lnTo>
                    <a:pt x="1" y="1995"/>
                  </a:lnTo>
                  <a:lnTo>
                    <a:pt x="1534" y="1995"/>
                  </a:lnTo>
                  <a:lnTo>
                    <a:pt x="153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6"/>
            <p:cNvSpPr/>
            <p:nvPr/>
          </p:nvSpPr>
          <p:spPr>
            <a:xfrm flipH="1">
              <a:off x="1627943" y="4314775"/>
              <a:ext cx="89555" cy="124627"/>
            </a:xfrm>
            <a:custGeom>
              <a:avLst/>
              <a:gdLst/>
              <a:ahLst/>
              <a:cxnLst/>
              <a:rect l="l" t="t" r="r" b="b"/>
              <a:pathLst>
                <a:path w="1320" h="1831" extrusionOk="0">
                  <a:moveTo>
                    <a:pt x="1" y="0"/>
                  </a:moveTo>
                  <a:lnTo>
                    <a:pt x="1" y="1830"/>
                  </a:lnTo>
                  <a:lnTo>
                    <a:pt x="1320" y="1830"/>
                  </a:lnTo>
                  <a:lnTo>
                    <a:pt x="1320" y="0"/>
                  </a:lnTo>
                  <a:close/>
                </a:path>
              </a:pathLst>
            </a:custGeom>
            <a:solidFill>
              <a:srgbClr val="343434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6"/>
            <p:cNvSpPr/>
            <p:nvPr/>
          </p:nvSpPr>
          <p:spPr>
            <a:xfrm flipH="1">
              <a:off x="1676825" y="4295640"/>
              <a:ext cx="7896" cy="149351"/>
            </a:xfrm>
            <a:custGeom>
              <a:avLst/>
              <a:gdLst/>
              <a:ahLst/>
              <a:cxnLst/>
              <a:rect l="l" t="t" r="r" b="b"/>
              <a:pathLst>
                <a:path w="116" h="2194" extrusionOk="0">
                  <a:moveTo>
                    <a:pt x="0" y="1"/>
                  </a:moveTo>
                  <a:lnTo>
                    <a:pt x="0" y="2194"/>
                  </a:lnTo>
                  <a:lnTo>
                    <a:pt x="116" y="2194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6"/>
            <p:cNvSpPr/>
            <p:nvPr/>
          </p:nvSpPr>
          <p:spPr>
            <a:xfrm flipH="1">
              <a:off x="1405147" y="4292304"/>
              <a:ext cx="131380" cy="157179"/>
            </a:xfrm>
            <a:custGeom>
              <a:avLst/>
              <a:gdLst/>
              <a:ahLst/>
              <a:cxnLst/>
              <a:rect l="l" t="t" r="r" b="b"/>
              <a:pathLst>
                <a:path w="1930" h="2309" extrusionOk="0">
                  <a:moveTo>
                    <a:pt x="0" y="0"/>
                  </a:moveTo>
                  <a:lnTo>
                    <a:pt x="0" y="2309"/>
                  </a:lnTo>
                  <a:lnTo>
                    <a:pt x="1929" y="2309"/>
                  </a:lnTo>
                  <a:lnTo>
                    <a:pt x="19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6"/>
            <p:cNvSpPr/>
            <p:nvPr/>
          </p:nvSpPr>
          <p:spPr>
            <a:xfrm flipH="1">
              <a:off x="1419783" y="4303536"/>
              <a:ext cx="103334" cy="135873"/>
            </a:xfrm>
            <a:custGeom>
              <a:avLst/>
              <a:gdLst/>
              <a:ahLst/>
              <a:cxnLst/>
              <a:rect l="l" t="t" r="r" b="b"/>
              <a:pathLst>
                <a:path w="1518" h="1996" extrusionOk="0">
                  <a:moveTo>
                    <a:pt x="1" y="0"/>
                  </a:moveTo>
                  <a:lnTo>
                    <a:pt x="1" y="1995"/>
                  </a:lnTo>
                  <a:lnTo>
                    <a:pt x="1518" y="1995"/>
                  </a:lnTo>
                  <a:lnTo>
                    <a:pt x="151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6"/>
            <p:cNvSpPr/>
            <p:nvPr/>
          </p:nvSpPr>
          <p:spPr>
            <a:xfrm flipH="1">
              <a:off x="1419625" y="4314775"/>
              <a:ext cx="89555" cy="124627"/>
            </a:xfrm>
            <a:custGeom>
              <a:avLst/>
              <a:gdLst/>
              <a:ahLst/>
              <a:cxnLst/>
              <a:rect l="l" t="t" r="r" b="b"/>
              <a:pathLst>
                <a:path w="1320" h="1831" extrusionOk="0">
                  <a:moveTo>
                    <a:pt x="0" y="0"/>
                  </a:moveTo>
                  <a:lnTo>
                    <a:pt x="0" y="1830"/>
                  </a:lnTo>
                  <a:lnTo>
                    <a:pt x="1319" y="1830"/>
                  </a:lnTo>
                  <a:lnTo>
                    <a:pt x="1319" y="0"/>
                  </a:lnTo>
                  <a:close/>
                </a:path>
              </a:pathLst>
            </a:custGeom>
            <a:solidFill>
              <a:srgbClr val="343434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6"/>
            <p:cNvSpPr/>
            <p:nvPr/>
          </p:nvSpPr>
          <p:spPr>
            <a:xfrm flipH="1">
              <a:off x="1469135" y="4295640"/>
              <a:ext cx="7964" cy="149351"/>
            </a:xfrm>
            <a:custGeom>
              <a:avLst/>
              <a:gdLst/>
              <a:ahLst/>
              <a:cxnLst/>
              <a:rect l="l" t="t" r="r" b="b"/>
              <a:pathLst>
                <a:path w="117" h="2194" extrusionOk="0">
                  <a:moveTo>
                    <a:pt x="1" y="1"/>
                  </a:moveTo>
                  <a:lnTo>
                    <a:pt x="1" y="2194"/>
                  </a:lnTo>
                  <a:lnTo>
                    <a:pt x="116" y="2194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6"/>
            <p:cNvSpPr/>
            <p:nvPr/>
          </p:nvSpPr>
          <p:spPr>
            <a:xfrm flipH="1">
              <a:off x="2021408" y="3994828"/>
              <a:ext cx="9054" cy="22532"/>
            </a:xfrm>
            <a:custGeom>
              <a:avLst/>
              <a:gdLst/>
              <a:ahLst/>
              <a:cxnLst/>
              <a:rect l="l" t="t" r="r" b="b"/>
              <a:pathLst>
                <a:path w="133" h="331" extrusionOk="0">
                  <a:moveTo>
                    <a:pt x="67" y="1"/>
                  </a:moveTo>
                  <a:cubicBezTo>
                    <a:pt x="34" y="1"/>
                    <a:pt x="1" y="17"/>
                    <a:pt x="1" y="50"/>
                  </a:cubicBezTo>
                  <a:lnTo>
                    <a:pt x="1" y="264"/>
                  </a:lnTo>
                  <a:cubicBezTo>
                    <a:pt x="1" y="314"/>
                    <a:pt x="50" y="330"/>
                    <a:pt x="67" y="330"/>
                  </a:cubicBezTo>
                  <a:cubicBezTo>
                    <a:pt x="116" y="330"/>
                    <a:pt x="133" y="297"/>
                    <a:pt x="133" y="264"/>
                  </a:cubicBezTo>
                  <a:lnTo>
                    <a:pt x="133" y="50"/>
                  </a:lnTo>
                  <a:cubicBezTo>
                    <a:pt x="133" y="17"/>
                    <a:pt x="83" y="1"/>
                    <a:pt x="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6"/>
            <p:cNvSpPr/>
            <p:nvPr/>
          </p:nvSpPr>
          <p:spPr>
            <a:xfrm flipH="1">
              <a:off x="2012422" y="4003813"/>
              <a:ext cx="24778" cy="40503"/>
            </a:xfrm>
            <a:custGeom>
              <a:avLst/>
              <a:gdLst/>
              <a:ahLst/>
              <a:cxnLst/>
              <a:rect l="l" t="t" r="r" b="b"/>
              <a:pathLst>
                <a:path w="364" h="595" extrusionOk="0">
                  <a:moveTo>
                    <a:pt x="182" y="0"/>
                  </a:moveTo>
                  <a:cubicBezTo>
                    <a:pt x="83" y="0"/>
                    <a:pt x="1" y="83"/>
                    <a:pt x="1" y="182"/>
                  </a:cubicBezTo>
                  <a:lnTo>
                    <a:pt x="1" y="413"/>
                  </a:lnTo>
                  <a:cubicBezTo>
                    <a:pt x="1" y="512"/>
                    <a:pt x="83" y="594"/>
                    <a:pt x="182" y="594"/>
                  </a:cubicBezTo>
                  <a:cubicBezTo>
                    <a:pt x="281" y="594"/>
                    <a:pt x="363" y="512"/>
                    <a:pt x="363" y="413"/>
                  </a:cubicBezTo>
                  <a:lnTo>
                    <a:pt x="363" y="182"/>
                  </a:lnTo>
                  <a:cubicBezTo>
                    <a:pt x="363" y="83"/>
                    <a:pt x="281" y="0"/>
                    <a:pt x="18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6"/>
            <p:cNvSpPr/>
            <p:nvPr/>
          </p:nvSpPr>
          <p:spPr>
            <a:xfrm flipH="1">
              <a:off x="1992205" y="4026277"/>
              <a:ext cx="64056" cy="98841"/>
            </a:xfrm>
            <a:custGeom>
              <a:avLst/>
              <a:gdLst/>
              <a:ahLst/>
              <a:cxnLst/>
              <a:rect l="l" t="t" r="r" b="b"/>
              <a:pathLst>
                <a:path w="941" h="1452" extrusionOk="0">
                  <a:moveTo>
                    <a:pt x="462" y="0"/>
                  </a:moveTo>
                  <a:cubicBezTo>
                    <a:pt x="198" y="0"/>
                    <a:pt x="0" y="132"/>
                    <a:pt x="0" y="330"/>
                  </a:cubicBezTo>
                  <a:lnTo>
                    <a:pt x="0" y="1122"/>
                  </a:lnTo>
                  <a:cubicBezTo>
                    <a:pt x="0" y="1319"/>
                    <a:pt x="198" y="1451"/>
                    <a:pt x="462" y="1451"/>
                  </a:cubicBezTo>
                  <a:cubicBezTo>
                    <a:pt x="742" y="1451"/>
                    <a:pt x="940" y="1319"/>
                    <a:pt x="940" y="1122"/>
                  </a:cubicBezTo>
                  <a:lnTo>
                    <a:pt x="940" y="330"/>
                  </a:lnTo>
                  <a:cubicBezTo>
                    <a:pt x="940" y="132"/>
                    <a:pt x="742" y="0"/>
                    <a:pt x="4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6"/>
            <p:cNvSpPr/>
            <p:nvPr/>
          </p:nvSpPr>
          <p:spPr>
            <a:xfrm flipH="1">
              <a:off x="1971987" y="4144851"/>
              <a:ext cx="97752" cy="13546"/>
            </a:xfrm>
            <a:custGeom>
              <a:avLst/>
              <a:gdLst/>
              <a:ahLst/>
              <a:cxnLst/>
              <a:rect l="l" t="t" r="r" b="b"/>
              <a:pathLst>
                <a:path w="1436" h="199" extrusionOk="0">
                  <a:moveTo>
                    <a:pt x="116" y="1"/>
                  </a:moveTo>
                  <a:cubicBezTo>
                    <a:pt x="50" y="1"/>
                    <a:pt x="0" y="34"/>
                    <a:pt x="0" y="100"/>
                  </a:cubicBezTo>
                  <a:cubicBezTo>
                    <a:pt x="0" y="166"/>
                    <a:pt x="50" y="199"/>
                    <a:pt x="116" y="199"/>
                  </a:cubicBezTo>
                  <a:lnTo>
                    <a:pt x="1320" y="199"/>
                  </a:lnTo>
                  <a:cubicBezTo>
                    <a:pt x="1386" y="199"/>
                    <a:pt x="1435" y="166"/>
                    <a:pt x="1435" y="100"/>
                  </a:cubicBezTo>
                  <a:cubicBezTo>
                    <a:pt x="1435" y="34"/>
                    <a:pt x="1369" y="1"/>
                    <a:pt x="13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6"/>
            <p:cNvSpPr/>
            <p:nvPr/>
          </p:nvSpPr>
          <p:spPr>
            <a:xfrm flipH="1">
              <a:off x="2002347" y="4120171"/>
              <a:ext cx="44928" cy="25868"/>
            </a:xfrm>
            <a:custGeom>
              <a:avLst/>
              <a:gdLst/>
              <a:ahLst/>
              <a:cxnLst/>
              <a:rect l="l" t="t" r="r" b="b"/>
              <a:pathLst>
                <a:path w="660" h="380" extrusionOk="0">
                  <a:moveTo>
                    <a:pt x="0" y="0"/>
                  </a:moveTo>
                  <a:lnTo>
                    <a:pt x="0" y="380"/>
                  </a:lnTo>
                  <a:lnTo>
                    <a:pt x="660" y="380"/>
                  </a:lnTo>
                  <a:lnTo>
                    <a:pt x="6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6"/>
            <p:cNvSpPr/>
            <p:nvPr/>
          </p:nvSpPr>
          <p:spPr>
            <a:xfrm flipH="1">
              <a:off x="1415290" y="4004902"/>
              <a:ext cx="5650" cy="21443"/>
            </a:xfrm>
            <a:custGeom>
              <a:avLst/>
              <a:gdLst/>
              <a:ahLst/>
              <a:cxnLst/>
              <a:rect l="l" t="t" r="r" b="b"/>
              <a:pathLst>
                <a:path w="83" h="315" extrusionOk="0">
                  <a:moveTo>
                    <a:pt x="33" y="1"/>
                  </a:moveTo>
                  <a:cubicBezTo>
                    <a:pt x="17" y="1"/>
                    <a:pt x="0" y="17"/>
                    <a:pt x="0" y="34"/>
                  </a:cubicBezTo>
                  <a:lnTo>
                    <a:pt x="0" y="265"/>
                  </a:lnTo>
                  <a:cubicBezTo>
                    <a:pt x="0" y="281"/>
                    <a:pt x="17" y="314"/>
                    <a:pt x="33" y="314"/>
                  </a:cubicBezTo>
                  <a:cubicBezTo>
                    <a:pt x="66" y="314"/>
                    <a:pt x="83" y="281"/>
                    <a:pt x="83" y="265"/>
                  </a:cubicBezTo>
                  <a:lnTo>
                    <a:pt x="83" y="34"/>
                  </a:lnTo>
                  <a:cubicBezTo>
                    <a:pt x="83" y="17"/>
                    <a:pt x="50" y="1"/>
                    <a:pt x="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6"/>
            <p:cNvSpPr/>
            <p:nvPr/>
          </p:nvSpPr>
          <p:spPr>
            <a:xfrm flipH="1">
              <a:off x="1407394" y="4012799"/>
              <a:ext cx="22532" cy="37100"/>
            </a:xfrm>
            <a:custGeom>
              <a:avLst/>
              <a:gdLst/>
              <a:ahLst/>
              <a:cxnLst/>
              <a:rect l="l" t="t" r="r" b="b"/>
              <a:pathLst>
                <a:path w="331" h="545" extrusionOk="0">
                  <a:moveTo>
                    <a:pt x="165" y="0"/>
                  </a:moveTo>
                  <a:cubicBezTo>
                    <a:pt x="83" y="0"/>
                    <a:pt x="1" y="83"/>
                    <a:pt x="1" y="165"/>
                  </a:cubicBezTo>
                  <a:lnTo>
                    <a:pt x="1" y="380"/>
                  </a:lnTo>
                  <a:cubicBezTo>
                    <a:pt x="1" y="462"/>
                    <a:pt x="83" y="545"/>
                    <a:pt x="165" y="545"/>
                  </a:cubicBezTo>
                  <a:cubicBezTo>
                    <a:pt x="248" y="545"/>
                    <a:pt x="330" y="462"/>
                    <a:pt x="330" y="380"/>
                  </a:cubicBezTo>
                  <a:lnTo>
                    <a:pt x="330" y="165"/>
                  </a:lnTo>
                  <a:cubicBezTo>
                    <a:pt x="330" y="83"/>
                    <a:pt x="248" y="0"/>
                    <a:pt x="1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6"/>
            <p:cNvSpPr/>
            <p:nvPr/>
          </p:nvSpPr>
          <p:spPr>
            <a:xfrm flipH="1">
              <a:off x="1390580" y="4035263"/>
              <a:ext cx="58406" cy="93191"/>
            </a:xfrm>
            <a:custGeom>
              <a:avLst/>
              <a:gdLst/>
              <a:ahLst/>
              <a:cxnLst/>
              <a:rect l="l" t="t" r="r" b="b"/>
              <a:pathLst>
                <a:path w="858" h="1369" extrusionOk="0">
                  <a:moveTo>
                    <a:pt x="429" y="0"/>
                  </a:moveTo>
                  <a:cubicBezTo>
                    <a:pt x="182" y="0"/>
                    <a:pt x="0" y="132"/>
                    <a:pt x="0" y="313"/>
                  </a:cubicBezTo>
                  <a:lnTo>
                    <a:pt x="0" y="1056"/>
                  </a:lnTo>
                  <a:cubicBezTo>
                    <a:pt x="0" y="1220"/>
                    <a:pt x="182" y="1369"/>
                    <a:pt x="429" y="1369"/>
                  </a:cubicBezTo>
                  <a:cubicBezTo>
                    <a:pt x="676" y="1369"/>
                    <a:pt x="858" y="1237"/>
                    <a:pt x="858" y="1056"/>
                  </a:cubicBezTo>
                  <a:lnTo>
                    <a:pt x="858" y="313"/>
                  </a:lnTo>
                  <a:cubicBezTo>
                    <a:pt x="858" y="149"/>
                    <a:pt x="676" y="0"/>
                    <a:pt x="4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6"/>
            <p:cNvSpPr/>
            <p:nvPr/>
          </p:nvSpPr>
          <p:spPr>
            <a:xfrm flipH="1">
              <a:off x="1371519" y="4144851"/>
              <a:ext cx="88698" cy="13546"/>
            </a:xfrm>
            <a:custGeom>
              <a:avLst/>
              <a:gdLst/>
              <a:ahLst/>
              <a:cxnLst/>
              <a:rect l="l" t="t" r="r" b="b"/>
              <a:pathLst>
                <a:path w="1303" h="199" extrusionOk="0">
                  <a:moveTo>
                    <a:pt x="99" y="1"/>
                  </a:moveTo>
                  <a:cubicBezTo>
                    <a:pt x="33" y="1"/>
                    <a:pt x="0" y="34"/>
                    <a:pt x="0" y="100"/>
                  </a:cubicBezTo>
                  <a:cubicBezTo>
                    <a:pt x="0" y="166"/>
                    <a:pt x="33" y="199"/>
                    <a:pt x="99" y="199"/>
                  </a:cubicBezTo>
                  <a:lnTo>
                    <a:pt x="1188" y="199"/>
                  </a:lnTo>
                  <a:cubicBezTo>
                    <a:pt x="1254" y="199"/>
                    <a:pt x="1303" y="166"/>
                    <a:pt x="1303" y="100"/>
                  </a:cubicBezTo>
                  <a:cubicBezTo>
                    <a:pt x="1303" y="34"/>
                    <a:pt x="1254" y="1"/>
                    <a:pt x="11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6"/>
            <p:cNvSpPr/>
            <p:nvPr/>
          </p:nvSpPr>
          <p:spPr>
            <a:xfrm flipH="1">
              <a:off x="1398408" y="4122418"/>
              <a:ext cx="40503" cy="24778"/>
            </a:xfrm>
            <a:custGeom>
              <a:avLst/>
              <a:gdLst/>
              <a:ahLst/>
              <a:cxnLst/>
              <a:rect l="l" t="t" r="r" b="b"/>
              <a:pathLst>
                <a:path w="595" h="364" extrusionOk="0">
                  <a:moveTo>
                    <a:pt x="1" y="0"/>
                  </a:moveTo>
                  <a:lnTo>
                    <a:pt x="1" y="363"/>
                  </a:lnTo>
                  <a:lnTo>
                    <a:pt x="594" y="363"/>
                  </a:lnTo>
                  <a:lnTo>
                    <a:pt x="5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6"/>
            <p:cNvSpPr/>
            <p:nvPr/>
          </p:nvSpPr>
          <p:spPr>
            <a:xfrm flipH="1">
              <a:off x="920267" y="4485358"/>
              <a:ext cx="1324555" cy="56160"/>
            </a:xfrm>
            <a:custGeom>
              <a:avLst/>
              <a:gdLst/>
              <a:ahLst/>
              <a:cxnLst/>
              <a:rect l="l" t="t" r="r" b="b"/>
              <a:pathLst>
                <a:path w="19458" h="825" extrusionOk="0">
                  <a:moveTo>
                    <a:pt x="0" y="1"/>
                  </a:moveTo>
                  <a:lnTo>
                    <a:pt x="0" y="825"/>
                  </a:lnTo>
                  <a:lnTo>
                    <a:pt x="19458" y="825"/>
                  </a:lnTo>
                  <a:lnTo>
                    <a:pt x="19458" y="1"/>
                  </a:lnTo>
                  <a:close/>
                </a:path>
              </a:pathLst>
            </a:custGeom>
            <a:solidFill>
              <a:srgbClr val="343434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6"/>
            <p:cNvSpPr/>
            <p:nvPr/>
          </p:nvSpPr>
          <p:spPr>
            <a:xfrm flipH="1">
              <a:off x="1087521" y="3994828"/>
              <a:ext cx="7896" cy="22532"/>
            </a:xfrm>
            <a:custGeom>
              <a:avLst/>
              <a:gdLst/>
              <a:ahLst/>
              <a:cxnLst/>
              <a:rect l="l" t="t" r="r" b="b"/>
              <a:pathLst>
                <a:path w="116" h="331" extrusionOk="0">
                  <a:moveTo>
                    <a:pt x="66" y="1"/>
                  </a:moveTo>
                  <a:cubicBezTo>
                    <a:pt x="17" y="1"/>
                    <a:pt x="0" y="17"/>
                    <a:pt x="0" y="50"/>
                  </a:cubicBezTo>
                  <a:lnTo>
                    <a:pt x="0" y="264"/>
                  </a:lnTo>
                  <a:cubicBezTo>
                    <a:pt x="0" y="314"/>
                    <a:pt x="33" y="330"/>
                    <a:pt x="66" y="330"/>
                  </a:cubicBezTo>
                  <a:cubicBezTo>
                    <a:pt x="99" y="330"/>
                    <a:pt x="116" y="297"/>
                    <a:pt x="116" y="264"/>
                  </a:cubicBezTo>
                  <a:lnTo>
                    <a:pt x="116" y="50"/>
                  </a:lnTo>
                  <a:cubicBezTo>
                    <a:pt x="116" y="17"/>
                    <a:pt x="83" y="1"/>
                    <a:pt x="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6"/>
            <p:cNvSpPr/>
            <p:nvPr/>
          </p:nvSpPr>
          <p:spPr>
            <a:xfrm flipH="1">
              <a:off x="1077378" y="4003813"/>
              <a:ext cx="25936" cy="40503"/>
            </a:xfrm>
            <a:custGeom>
              <a:avLst/>
              <a:gdLst/>
              <a:ahLst/>
              <a:cxnLst/>
              <a:rect l="l" t="t" r="r" b="b"/>
              <a:pathLst>
                <a:path w="381" h="595" extrusionOk="0">
                  <a:moveTo>
                    <a:pt x="199" y="0"/>
                  </a:moveTo>
                  <a:cubicBezTo>
                    <a:pt x="100" y="0"/>
                    <a:pt x="1" y="83"/>
                    <a:pt x="1" y="182"/>
                  </a:cubicBezTo>
                  <a:lnTo>
                    <a:pt x="1" y="413"/>
                  </a:lnTo>
                  <a:cubicBezTo>
                    <a:pt x="1" y="512"/>
                    <a:pt x="100" y="594"/>
                    <a:pt x="199" y="594"/>
                  </a:cubicBezTo>
                  <a:cubicBezTo>
                    <a:pt x="298" y="594"/>
                    <a:pt x="380" y="512"/>
                    <a:pt x="380" y="413"/>
                  </a:cubicBezTo>
                  <a:lnTo>
                    <a:pt x="380" y="182"/>
                  </a:lnTo>
                  <a:cubicBezTo>
                    <a:pt x="380" y="83"/>
                    <a:pt x="298" y="0"/>
                    <a:pt x="1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6"/>
            <p:cNvSpPr/>
            <p:nvPr/>
          </p:nvSpPr>
          <p:spPr>
            <a:xfrm flipH="1">
              <a:off x="1058318" y="4026277"/>
              <a:ext cx="64056" cy="98841"/>
            </a:xfrm>
            <a:custGeom>
              <a:avLst/>
              <a:gdLst/>
              <a:ahLst/>
              <a:cxnLst/>
              <a:rect l="l" t="t" r="r" b="b"/>
              <a:pathLst>
                <a:path w="941" h="1452" extrusionOk="0">
                  <a:moveTo>
                    <a:pt x="479" y="0"/>
                  </a:moveTo>
                  <a:cubicBezTo>
                    <a:pt x="215" y="0"/>
                    <a:pt x="1" y="132"/>
                    <a:pt x="1" y="330"/>
                  </a:cubicBezTo>
                  <a:lnTo>
                    <a:pt x="1" y="1122"/>
                  </a:lnTo>
                  <a:cubicBezTo>
                    <a:pt x="1" y="1319"/>
                    <a:pt x="215" y="1451"/>
                    <a:pt x="479" y="1451"/>
                  </a:cubicBezTo>
                  <a:cubicBezTo>
                    <a:pt x="743" y="1451"/>
                    <a:pt x="941" y="1319"/>
                    <a:pt x="941" y="1122"/>
                  </a:cubicBezTo>
                  <a:lnTo>
                    <a:pt x="941" y="330"/>
                  </a:lnTo>
                  <a:cubicBezTo>
                    <a:pt x="941" y="132"/>
                    <a:pt x="743" y="0"/>
                    <a:pt x="4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6"/>
            <p:cNvSpPr/>
            <p:nvPr/>
          </p:nvSpPr>
          <p:spPr>
            <a:xfrm flipH="1">
              <a:off x="1039258" y="4144851"/>
              <a:ext cx="96595" cy="13546"/>
            </a:xfrm>
            <a:custGeom>
              <a:avLst/>
              <a:gdLst/>
              <a:ahLst/>
              <a:cxnLst/>
              <a:rect l="l" t="t" r="r" b="b"/>
              <a:pathLst>
                <a:path w="1419" h="199" extrusionOk="0">
                  <a:moveTo>
                    <a:pt x="100" y="1"/>
                  </a:moveTo>
                  <a:cubicBezTo>
                    <a:pt x="34" y="1"/>
                    <a:pt x="1" y="34"/>
                    <a:pt x="1" y="100"/>
                  </a:cubicBezTo>
                  <a:cubicBezTo>
                    <a:pt x="1" y="166"/>
                    <a:pt x="34" y="199"/>
                    <a:pt x="100" y="199"/>
                  </a:cubicBezTo>
                  <a:lnTo>
                    <a:pt x="1320" y="199"/>
                  </a:lnTo>
                  <a:cubicBezTo>
                    <a:pt x="1369" y="199"/>
                    <a:pt x="1419" y="166"/>
                    <a:pt x="1419" y="100"/>
                  </a:cubicBezTo>
                  <a:cubicBezTo>
                    <a:pt x="1419" y="34"/>
                    <a:pt x="1369" y="1"/>
                    <a:pt x="13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6"/>
            <p:cNvSpPr/>
            <p:nvPr/>
          </p:nvSpPr>
          <p:spPr>
            <a:xfrm flipH="1">
              <a:off x="1067303" y="4120171"/>
              <a:ext cx="44928" cy="25868"/>
            </a:xfrm>
            <a:custGeom>
              <a:avLst/>
              <a:gdLst/>
              <a:ahLst/>
              <a:cxnLst/>
              <a:rect l="l" t="t" r="r" b="b"/>
              <a:pathLst>
                <a:path w="660" h="380" extrusionOk="0">
                  <a:moveTo>
                    <a:pt x="0" y="0"/>
                  </a:moveTo>
                  <a:lnTo>
                    <a:pt x="0" y="380"/>
                  </a:lnTo>
                  <a:lnTo>
                    <a:pt x="660" y="380"/>
                  </a:lnTo>
                  <a:lnTo>
                    <a:pt x="6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6"/>
            <p:cNvSpPr/>
            <p:nvPr/>
          </p:nvSpPr>
          <p:spPr>
            <a:xfrm flipH="1">
              <a:off x="1656584" y="4144851"/>
              <a:ext cx="97752" cy="13546"/>
            </a:xfrm>
            <a:custGeom>
              <a:avLst/>
              <a:gdLst/>
              <a:ahLst/>
              <a:cxnLst/>
              <a:rect l="l" t="t" r="r" b="b"/>
              <a:pathLst>
                <a:path w="1436" h="199" extrusionOk="0">
                  <a:moveTo>
                    <a:pt x="99" y="0"/>
                  </a:moveTo>
                  <a:cubicBezTo>
                    <a:pt x="50" y="0"/>
                    <a:pt x="1" y="33"/>
                    <a:pt x="1" y="99"/>
                  </a:cubicBezTo>
                  <a:cubicBezTo>
                    <a:pt x="1" y="149"/>
                    <a:pt x="50" y="198"/>
                    <a:pt x="99" y="198"/>
                  </a:cubicBezTo>
                  <a:lnTo>
                    <a:pt x="1320" y="198"/>
                  </a:lnTo>
                  <a:cubicBezTo>
                    <a:pt x="1386" y="198"/>
                    <a:pt x="1435" y="149"/>
                    <a:pt x="1435" y="99"/>
                  </a:cubicBezTo>
                  <a:cubicBezTo>
                    <a:pt x="1435" y="33"/>
                    <a:pt x="1386" y="0"/>
                    <a:pt x="13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94" name="Google Shape;494;p26"/>
            <p:cNvGrpSpPr/>
            <p:nvPr/>
          </p:nvGrpSpPr>
          <p:grpSpPr>
            <a:xfrm flipH="1">
              <a:off x="1466881" y="4731168"/>
              <a:ext cx="172904" cy="176308"/>
              <a:chOff x="4218162" y="4731168"/>
              <a:chExt cx="172904" cy="176308"/>
            </a:xfrm>
          </p:grpSpPr>
          <p:sp>
            <p:nvSpPr>
              <p:cNvPr id="495" name="Google Shape;495;p26"/>
              <p:cNvSpPr/>
              <p:nvPr/>
            </p:nvSpPr>
            <p:spPr>
              <a:xfrm>
                <a:off x="4218162" y="4731168"/>
                <a:ext cx="37100" cy="37100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45" extrusionOk="0">
                    <a:moveTo>
                      <a:pt x="0" y="1"/>
                    </a:moveTo>
                    <a:lnTo>
                      <a:pt x="0" y="545"/>
                    </a:lnTo>
                    <a:lnTo>
                      <a:pt x="544" y="545"/>
                    </a:lnTo>
                    <a:lnTo>
                      <a:pt x="54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26"/>
              <p:cNvSpPr/>
              <p:nvPr/>
            </p:nvSpPr>
            <p:spPr>
              <a:xfrm>
                <a:off x="4264179" y="4731168"/>
                <a:ext cx="37100" cy="37100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45" extrusionOk="0">
                    <a:moveTo>
                      <a:pt x="0" y="1"/>
                    </a:moveTo>
                    <a:lnTo>
                      <a:pt x="0" y="545"/>
                    </a:lnTo>
                    <a:lnTo>
                      <a:pt x="544" y="545"/>
                    </a:lnTo>
                    <a:lnTo>
                      <a:pt x="54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26"/>
              <p:cNvSpPr/>
              <p:nvPr/>
            </p:nvSpPr>
            <p:spPr>
              <a:xfrm>
                <a:off x="4310196" y="4731168"/>
                <a:ext cx="35942" cy="37100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45" extrusionOk="0">
                    <a:moveTo>
                      <a:pt x="0" y="1"/>
                    </a:moveTo>
                    <a:lnTo>
                      <a:pt x="0" y="545"/>
                    </a:lnTo>
                    <a:lnTo>
                      <a:pt x="528" y="545"/>
                    </a:lnTo>
                    <a:lnTo>
                      <a:pt x="52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26"/>
              <p:cNvSpPr/>
              <p:nvPr/>
            </p:nvSpPr>
            <p:spPr>
              <a:xfrm>
                <a:off x="4355056" y="4731168"/>
                <a:ext cx="36010" cy="37100"/>
              </a:xfrm>
              <a:custGeom>
                <a:avLst/>
                <a:gdLst/>
                <a:ahLst/>
                <a:cxnLst/>
                <a:rect l="l" t="t" r="r" b="b"/>
                <a:pathLst>
                  <a:path w="529" h="545" extrusionOk="0">
                    <a:moveTo>
                      <a:pt x="1" y="1"/>
                    </a:moveTo>
                    <a:lnTo>
                      <a:pt x="1" y="545"/>
                    </a:lnTo>
                    <a:lnTo>
                      <a:pt x="529" y="545"/>
                    </a:lnTo>
                    <a:lnTo>
                      <a:pt x="52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26"/>
              <p:cNvSpPr/>
              <p:nvPr/>
            </p:nvSpPr>
            <p:spPr>
              <a:xfrm>
                <a:off x="4218162" y="4778342"/>
                <a:ext cx="37100" cy="35942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28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44" y="528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26"/>
              <p:cNvSpPr/>
              <p:nvPr/>
            </p:nvSpPr>
            <p:spPr>
              <a:xfrm>
                <a:off x="4264179" y="4778342"/>
                <a:ext cx="37100" cy="35942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28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44" y="528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26"/>
              <p:cNvSpPr/>
              <p:nvPr/>
            </p:nvSpPr>
            <p:spPr>
              <a:xfrm>
                <a:off x="4310196" y="4778342"/>
                <a:ext cx="35942" cy="35942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28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28" y="528"/>
                    </a:lnTo>
                    <a:lnTo>
                      <a:pt x="52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26"/>
              <p:cNvSpPr/>
              <p:nvPr/>
            </p:nvSpPr>
            <p:spPr>
              <a:xfrm>
                <a:off x="4355056" y="4778342"/>
                <a:ext cx="36010" cy="35942"/>
              </a:xfrm>
              <a:custGeom>
                <a:avLst/>
                <a:gdLst/>
                <a:ahLst/>
                <a:cxnLst/>
                <a:rect l="l" t="t" r="r" b="b"/>
                <a:pathLst>
                  <a:path w="529" h="528" extrusionOk="0">
                    <a:moveTo>
                      <a:pt x="1" y="0"/>
                    </a:moveTo>
                    <a:lnTo>
                      <a:pt x="1" y="528"/>
                    </a:lnTo>
                    <a:lnTo>
                      <a:pt x="529" y="528"/>
                    </a:lnTo>
                    <a:lnTo>
                      <a:pt x="52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26"/>
              <p:cNvSpPr/>
              <p:nvPr/>
            </p:nvSpPr>
            <p:spPr>
              <a:xfrm>
                <a:off x="4218162" y="4824359"/>
                <a:ext cx="37100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29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44" y="528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26"/>
              <p:cNvSpPr/>
              <p:nvPr/>
            </p:nvSpPr>
            <p:spPr>
              <a:xfrm>
                <a:off x="4264179" y="4824359"/>
                <a:ext cx="37100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29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44" y="528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26"/>
              <p:cNvSpPr/>
              <p:nvPr/>
            </p:nvSpPr>
            <p:spPr>
              <a:xfrm>
                <a:off x="4310196" y="4824359"/>
                <a:ext cx="35942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29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28" y="528"/>
                    </a:lnTo>
                    <a:lnTo>
                      <a:pt x="52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26"/>
              <p:cNvSpPr/>
              <p:nvPr/>
            </p:nvSpPr>
            <p:spPr>
              <a:xfrm>
                <a:off x="4355056" y="4824359"/>
                <a:ext cx="36010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29" h="529" extrusionOk="0">
                    <a:moveTo>
                      <a:pt x="1" y="0"/>
                    </a:moveTo>
                    <a:lnTo>
                      <a:pt x="1" y="528"/>
                    </a:lnTo>
                    <a:lnTo>
                      <a:pt x="529" y="528"/>
                    </a:lnTo>
                    <a:lnTo>
                      <a:pt x="52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26"/>
              <p:cNvSpPr/>
              <p:nvPr/>
            </p:nvSpPr>
            <p:spPr>
              <a:xfrm>
                <a:off x="4218162" y="4870376"/>
                <a:ext cx="37100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29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44" y="528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26"/>
              <p:cNvSpPr/>
              <p:nvPr/>
            </p:nvSpPr>
            <p:spPr>
              <a:xfrm>
                <a:off x="4264179" y="4870376"/>
                <a:ext cx="37100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29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44" y="528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26"/>
              <p:cNvSpPr/>
              <p:nvPr/>
            </p:nvSpPr>
            <p:spPr>
              <a:xfrm>
                <a:off x="4310196" y="4870376"/>
                <a:ext cx="35942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29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28" y="528"/>
                    </a:lnTo>
                    <a:lnTo>
                      <a:pt x="52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26"/>
              <p:cNvSpPr/>
              <p:nvPr/>
            </p:nvSpPr>
            <p:spPr>
              <a:xfrm>
                <a:off x="4355056" y="4870376"/>
                <a:ext cx="36010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29" h="529" extrusionOk="0">
                    <a:moveTo>
                      <a:pt x="1" y="0"/>
                    </a:moveTo>
                    <a:lnTo>
                      <a:pt x="1" y="528"/>
                    </a:lnTo>
                    <a:lnTo>
                      <a:pt x="529" y="528"/>
                    </a:lnTo>
                    <a:lnTo>
                      <a:pt x="52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26"/>
              <p:cNvSpPr/>
              <p:nvPr/>
            </p:nvSpPr>
            <p:spPr>
              <a:xfrm>
                <a:off x="4218162" y="4731168"/>
                <a:ext cx="172904" cy="121305"/>
              </a:xfrm>
              <a:custGeom>
                <a:avLst/>
                <a:gdLst/>
                <a:ahLst/>
                <a:cxnLst/>
                <a:rect l="l" t="t" r="r" b="b"/>
                <a:pathLst>
                  <a:path w="2540" h="1782" extrusionOk="0">
                    <a:moveTo>
                      <a:pt x="0" y="1"/>
                    </a:moveTo>
                    <a:lnTo>
                      <a:pt x="2540" y="1782"/>
                    </a:lnTo>
                    <a:lnTo>
                      <a:pt x="2540" y="1369"/>
                    </a:lnTo>
                    <a:lnTo>
                      <a:pt x="544" y="1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26"/>
              <p:cNvSpPr/>
              <p:nvPr/>
            </p:nvSpPr>
            <p:spPr>
              <a:xfrm>
                <a:off x="4218162" y="4778342"/>
                <a:ext cx="172904" cy="129134"/>
              </a:xfrm>
              <a:custGeom>
                <a:avLst/>
                <a:gdLst/>
                <a:ahLst/>
                <a:cxnLst/>
                <a:rect l="l" t="t" r="r" b="b"/>
                <a:pathLst>
                  <a:path w="2540" h="1897" extrusionOk="0">
                    <a:moveTo>
                      <a:pt x="0" y="0"/>
                    </a:moveTo>
                    <a:lnTo>
                      <a:pt x="0" y="874"/>
                    </a:lnTo>
                    <a:lnTo>
                      <a:pt x="1352" y="1897"/>
                    </a:lnTo>
                    <a:lnTo>
                      <a:pt x="2540" y="189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3" name="Google Shape;513;p26"/>
            <p:cNvGrpSpPr/>
            <p:nvPr/>
          </p:nvGrpSpPr>
          <p:grpSpPr>
            <a:xfrm flipH="1">
              <a:off x="1701506" y="4731168"/>
              <a:ext cx="172904" cy="176308"/>
              <a:chOff x="4218162" y="4731168"/>
              <a:chExt cx="172904" cy="176308"/>
            </a:xfrm>
          </p:grpSpPr>
          <p:sp>
            <p:nvSpPr>
              <p:cNvPr id="514" name="Google Shape;514;p26"/>
              <p:cNvSpPr/>
              <p:nvPr/>
            </p:nvSpPr>
            <p:spPr>
              <a:xfrm>
                <a:off x="4218162" y="4731168"/>
                <a:ext cx="37100" cy="37100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45" extrusionOk="0">
                    <a:moveTo>
                      <a:pt x="0" y="1"/>
                    </a:moveTo>
                    <a:lnTo>
                      <a:pt x="0" y="545"/>
                    </a:lnTo>
                    <a:lnTo>
                      <a:pt x="544" y="545"/>
                    </a:lnTo>
                    <a:lnTo>
                      <a:pt x="54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26"/>
              <p:cNvSpPr/>
              <p:nvPr/>
            </p:nvSpPr>
            <p:spPr>
              <a:xfrm>
                <a:off x="4264179" y="4731168"/>
                <a:ext cx="37100" cy="37100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45" extrusionOk="0">
                    <a:moveTo>
                      <a:pt x="0" y="1"/>
                    </a:moveTo>
                    <a:lnTo>
                      <a:pt x="0" y="545"/>
                    </a:lnTo>
                    <a:lnTo>
                      <a:pt x="544" y="545"/>
                    </a:lnTo>
                    <a:lnTo>
                      <a:pt x="54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26"/>
              <p:cNvSpPr/>
              <p:nvPr/>
            </p:nvSpPr>
            <p:spPr>
              <a:xfrm>
                <a:off x="4310196" y="4731168"/>
                <a:ext cx="35942" cy="37100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45" extrusionOk="0">
                    <a:moveTo>
                      <a:pt x="0" y="1"/>
                    </a:moveTo>
                    <a:lnTo>
                      <a:pt x="0" y="545"/>
                    </a:lnTo>
                    <a:lnTo>
                      <a:pt x="528" y="545"/>
                    </a:lnTo>
                    <a:lnTo>
                      <a:pt x="52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26"/>
              <p:cNvSpPr/>
              <p:nvPr/>
            </p:nvSpPr>
            <p:spPr>
              <a:xfrm>
                <a:off x="4355056" y="4731168"/>
                <a:ext cx="36010" cy="37100"/>
              </a:xfrm>
              <a:custGeom>
                <a:avLst/>
                <a:gdLst/>
                <a:ahLst/>
                <a:cxnLst/>
                <a:rect l="l" t="t" r="r" b="b"/>
                <a:pathLst>
                  <a:path w="529" h="545" extrusionOk="0">
                    <a:moveTo>
                      <a:pt x="1" y="1"/>
                    </a:moveTo>
                    <a:lnTo>
                      <a:pt x="1" y="545"/>
                    </a:lnTo>
                    <a:lnTo>
                      <a:pt x="529" y="545"/>
                    </a:lnTo>
                    <a:lnTo>
                      <a:pt x="52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26"/>
              <p:cNvSpPr/>
              <p:nvPr/>
            </p:nvSpPr>
            <p:spPr>
              <a:xfrm>
                <a:off x="4218162" y="4778342"/>
                <a:ext cx="37100" cy="35942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28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44" y="528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26"/>
              <p:cNvSpPr/>
              <p:nvPr/>
            </p:nvSpPr>
            <p:spPr>
              <a:xfrm>
                <a:off x="4264179" y="4778342"/>
                <a:ext cx="37100" cy="35942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28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44" y="528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26"/>
              <p:cNvSpPr/>
              <p:nvPr/>
            </p:nvSpPr>
            <p:spPr>
              <a:xfrm>
                <a:off x="4310196" y="4778342"/>
                <a:ext cx="35942" cy="35942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28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28" y="528"/>
                    </a:lnTo>
                    <a:lnTo>
                      <a:pt x="52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26"/>
              <p:cNvSpPr/>
              <p:nvPr/>
            </p:nvSpPr>
            <p:spPr>
              <a:xfrm>
                <a:off x="4355056" y="4778342"/>
                <a:ext cx="36010" cy="35942"/>
              </a:xfrm>
              <a:custGeom>
                <a:avLst/>
                <a:gdLst/>
                <a:ahLst/>
                <a:cxnLst/>
                <a:rect l="l" t="t" r="r" b="b"/>
                <a:pathLst>
                  <a:path w="529" h="528" extrusionOk="0">
                    <a:moveTo>
                      <a:pt x="1" y="0"/>
                    </a:moveTo>
                    <a:lnTo>
                      <a:pt x="1" y="528"/>
                    </a:lnTo>
                    <a:lnTo>
                      <a:pt x="529" y="528"/>
                    </a:lnTo>
                    <a:lnTo>
                      <a:pt x="52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26"/>
              <p:cNvSpPr/>
              <p:nvPr/>
            </p:nvSpPr>
            <p:spPr>
              <a:xfrm>
                <a:off x="4218162" y="4824359"/>
                <a:ext cx="37100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29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44" y="528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26"/>
              <p:cNvSpPr/>
              <p:nvPr/>
            </p:nvSpPr>
            <p:spPr>
              <a:xfrm>
                <a:off x="4264179" y="4824359"/>
                <a:ext cx="37100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29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44" y="528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26"/>
              <p:cNvSpPr/>
              <p:nvPr/>
            </p:nvSpPr>
            <p:spPr>
              <a:xfrm>
                <a:off x="4310196" y="4824359"/>
                <a:ext cx="35942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29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28" y="528"/>
                    </a:lnTo>
                    <a:lnTo>
                      <a:pt x="52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26"/>
              <p:cNvSpPr/>
              <p:nvPr/>
            </p:nvSpPr>
            <p:spPr>
              <a:xfrm>
                <a:off x="4355056" y="4824359"/>
                <a:ext cx="36010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29" h="529" extrusionOk="0">
                    <a:moveTo>
                      <a:pt x="1" y="0"/>
                    </a:moveTo>
                    <a:lnTo>
                      <a:pt x="1" y="528"/>
                    </a:lnTo>
                    <a:lnTo>
                      <a:pt x="529" y="528"/>
                    </a:lnTo>
                    <a:lnTo>
                      <a:pt x="52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26"/>
              <p:cNvSpPr/>
              <p:nvPr/>
            </p:nvSpPr>
            <p:spPr>
              <a:xfrm>
                <a:off x="4218162" y="4870376"/>
                <a:ext cx="37100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29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44" y="528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26"/>
              <p:cNvSpPr/>
              <p:nvPr/>
            </p:nvSpPr>
            <p:spPr>
              <a:xfrm>
                <a:off x="4264179" y="4870376"/>
                <a:ext cx="37100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29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44" y="528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26"/>
              <p:cNvSpPr/>
              <p:nvPr/>
            </p:nvSpPr>
            <p:spPr>
              <a:xfrm>
                <a:off x="4310196" y="4870376"/>
                <a:ext cx="35942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29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28" y="528"/>
                    </a:lnTo>
                    <a:lnTo>
                      <a:pt x="52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26"/>
              <p:cNvSpPr/>
              <p:nvPr/>
            </p:nvSpPr>
            <p:spPr>
              <a:xfrm>
                <a:off x="4355056" y="4870376"/>
                <a:ext cx="36010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29" h="529" extrusionOk="0">
                    <a:moveTo>
                      <a:pt x="1" y="0"/>
                    </a:moveTo>
                    <a:lnTo>
                      <a:pt x="1" y="528"/>
                    </a:lnTo>
                    <a:lnTo>
                      <a:pt x="529" y="528"/>
                    </a:lnTo>
                    <a:lnTo>
                      <a:pt x="52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26"/>
              <p:cNvSpPr/>
              <p:nvPr/>
            </p:nvSpPr>
            <p:spPr>
              <a:xfrm>
                <a:off x="4218162" y="4731168"/>
                <a:ext cx="172904" cy="121305"/>
              </a:xfrm>
              <a:custGeom>
                <a:avLst/>
                <a:gdLst/>
                <a:ahLst/>
                <a:cxnLst/>
                <a:rect l="l" t="t" r="r" b="b"/>
                <a:pathLst>
                  <a:path w="2540" h="1782" extrusionOk="0">
                    <a:moveTo>
                      <a:pt x="0" y="1"/>
                    </a:moveTo>
                    <a:lnTo>
                      <a:pt x="2540" y="1782"/>
                    </a:lnTo>
                    <a:lnTo>
                      <a:pt x="2540" y="1369"/>
                    </a:lnTo>
                    <a:lnTo>
                      <a:pt x="544" y="1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26"/>
              <p:cNvSpPr/>
              <p:nvPr/>
            </p:nvSpPr>
            <p:spPr>
              <a:xfrm>
                <a:off x="4218162" y="4778342"/>
                <a:ext cx="172904" cy="129134"/>
              </a:xfrm>
              <a:custGeom>
                <a:avLst/>
                <a:gdLst/>
                <a:ahLst/>
                <a:cxnLst/>
                <a:rect l="l" t="t" r="r" b="b"/>
                <a:pathLst>
                  <a:path w="2540" h="1897" extrusionOk="0">
                    <a:moveTo>
                      <a:pt x="0" y="0"/>
                    </a:moveTo>
                    <a:lnTo>
                      <a:pt x="0" y="874"/>
                    </a:lnTo>
                    <a:lnTo>
                      <a:pt x="1352" y="1897"/>
                    </a:lnTo>
                    <a:lnTo>
                      <a:pt x="2540" y="189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2" name="Google Shape;532;p26"/>
            <p:cNvGrpSpPr/>
            <p:nvPr/>
          </p:nvGrpSpPr>
          <p:grpSpPr>
            <a:xfrm flipH="1">
              <a:off x="1936131" y="4731168"/>
              <a:ext cx="172904" cy="176308"/>
              <a:chOff x="4218162" y="4731168"/>
              <a:chExt cx="172904" cy="176308"/>
            </a:xfrm>
          </p:grpSpPr>
          <p:sp>
            <p:nvSpPr>
              <p:cNvPr id="533" name="Google Shape;533;p26"/>
              <p:cNvSpPr/>
              <p:nvPr/>
            </p:nvSpPr>
            <p:spPr>
              <a:xfrm>
                <a:off x="4218162" y="4731168"/>
                <a:ext cx="37100" cy="37100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45" extrusionOk="0">
                    <a:moveTo>
                      <a:pt x="0" y="1"/>
                    </a:moveTo>
                    <a:lnTo>
                      <a:pt x="0" y="545"/>
                    </a:lnTo>
                    <a:lnTo>
                      <a:pt x="544" y="545"/>
                    </a:lnTo>
                    <a:lnTo>
                      <a:pt x="54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26"/>
              <p:cNvSpPr/>
              <p:nvPr/>
            </p:nvSpPr>
            <p:spPr>
              <a:xfrm>
                <a:off x="4264179" y="4731168"/>
                <a:ext cx="37100" cy="37100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45" extrusionOk="0">
                    <a:moveTo>
                      <a:pt x="0" y="1"/>
                    </a:moveTo>
                    <a:lnTo>
                      <a:pt x="0" y="545"/>
                    </a:lnTo>
                    <a:lnTo>
                      <a:pt x="544" y="545"/>
                    </a:lnTo>
                    <a:lnTo>
                      <a:pt x="54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26"/>
              <p:cNvSpPr/>
              <p:nvPr/>
            </p:nvSpPr>
            <p:spPr>
              <a:xfrm>
                <a:off x="4310196" y="4731168"/>
                <a:ext cx="35942" cy="37100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45" extrusionOk="0">
                    <a:moveTo>
                      <a:pt x="0" y="1"/>
                    </a:moveTo>
                    <a:lnTo>
                      <a:pt x="0" y="545"/>
                    </a:lnTo>
                    <a:lnTo>
                      <a:pt x="528" y="545"/>
                    </a:lnTo>
                    <a:lnTo>
                      <a:pt x="52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26"/>
              <p:cNvSpPr/>
              <p:nvPr/>
            </p:nvSpPr>
            <p:spPr>
              <a:xfrm>
                <a:off x="4355056" y="4731168"/>
                <a:ext cx="36010" cy="37100"/>
              </a:xfrm>
              <a:custGeom>
                <a:avLst/>
                <a:gdLst/>
                <a:ahLst/>
                <a:cxnLst/>
                <a:rect l="l" t="t" r="r" b="b"/>
                <a:pathLst>
                  <a:path w="529" h="545" extrusionOk="0">
                    <a:moveTo>
                      <a:pt x="1" y="1"/>
                    </a:moveTo>
                    <a:lnTo>
                      <a:pt x="1" y="545"/>
                    </a:lnTo>
                    <a:lnTo>
                      <a:pt x="529" y="545"/>
                    </a:lnTo>
                    <a:lnTo>
                      <a:pt x="52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26"/>
              <p:cNvSpPr/>
              <p:nvPr/>
            </p:nvSpPr>
            <p:spPr>
              <a:xfrm>
                <a:off x="4218162" y="4778342"/>
                <a:ext cx="37100" cy="35942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28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44" y="528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26"/>
              <p:cNvSpPr/>
              <p:nvPr/>
            </p:nvSpPr>
            <p:spPr>
              <a:xfrm>
                <a:off x="4264179" y="4778342"/>
                <a:ext cx="37100" cy="35942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28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44" y="528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26"/>
              <p:cNvSpPr/>
              <p:nvPr/>
            </p:nvSpPr>
            <p:spPr>
              <a:xfrm>
                <a:off x="4310196" y="4778342"/>
                <a:ext cx="35942" cy="35942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28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28" y="528"/>
                    </a:lnTo>
                    <a:lnTo>
                      <a:pt x="52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26"/>
              <p:cNvSpPr/>
              <p:nvPr/>
            </p:nvSpPr>
            <p:spPr>
              <a:xfrm>
                <a:off x="4355056" y="4778342"/>
                <a:ext cx="36010" cy="35942"/>
              </a:xfrm>
              <a:custGeom>
                <a:avLst/>
                <a:gdLst/>
                <a:ahLst/>
                <a:cxnLst/>
                <a:rect l="l" t="t" r="r" b="b"/>
                <a:pathLst>
                  <a:path w="529" h="528" extrusionOk="0">
                    <a:moveTo>
                      <a:pt x="1" y="0"/>
                    </a:moveTo>
                    <a:lnTo>
                      <a:pt x="1" y="528"/>
                    </a:lnTo>
                    <a:lnTo>
                      <a:pt x="529" y="528"/>
                    </a:lnTo>
                    <a:lnTo>
                      <a:pt x="52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26"/>
              <p:cNvSpPr/>
              <p:nvPr/>
            </p:nvSpPr>
            <p:spPr>
              <a:xfrm>
                <a:off x="4218162" y="4824359"/>
                <a:ext cx="37100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29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44" y="528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26"/>
              <p:cNvSpPr/>
              <p:nvPr/>
            </p:nvSpPr>
            <p:spPr>
              <a:xfrm>
                <a:off x="4264179" y="4824359"/>
                <a:ext cx="37100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29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44" y="528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26"/>
              <p:cNvSpPr/>
              <p:nvPr/>
            </p:nvSpPr>
            <p:spPr>
              <a:xfrm>
                <a:off x="4310196" y="4824359"/>
                <a:ext cx="35942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29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28" y="528"/>
                    </a:lnTo>
                    <a:lnTo>
                      <a:pt x="52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26"/>
              <p:cNvSpPr/>
              <p:nvPr/>
            </p:nvSpPr>
            <p:spPr>
              <a:xfrm>
                <a:off x="4355056" y="4824359"/>
                <a:ext cx="36010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29" h="529" extrusionOk="0">
                    <a:moveTo>
                      <a:pt x="1" y="0"/>
                    </a:moveTo>
                    <a:lnTo>
                      <a:pt x="1" y="528"/>
                    </a:lnTo>
                    <a:lnTo>
                      <a:pt x="529" y="528"/>
                    </a:lnTo>
                    <a:lnTo>
                      <a:pt x="52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26"/>
              <p:cNvSpPr/>
              <p:nvPr/>
            </p:nvSpPr>
            <p:spPr>
              <a:xfrm>
                <a:off x="4218162" y="4870376"/>
                <a:ext cx="37100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29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44" y="528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26"/>
              <p:cNvSpPr/>
              <p:nvPr/>
            </p:nvSpPr>
            <p:spPr>
              <a:xfrm>
                <a:off x="4264179" y="4870376"/>
                <a:ext cx="37100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29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44" y="528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26"/>
              <p:cNvSpPr/>
              <p:nvPr/>
            </p:nvSpPr>
            <p:spPr>
              <a:xfrm>
                <a:off x="4310196" y="4870376"/>
                <a:ext cx="35942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29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28" y="528"/>
                    </a:lnTo>
                    <a:lnTo>
                      <a:pt x="52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26"/>
              <p:cNvSpPr/>
              <p:nvPr/>
            </p:nvSpPr>
            <p:spPr>
              <a:xfrm>
                <a:off x="4355056" y="4870376"/>
                <a:ext cx="36010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29" h="529" extrusionOk="0">
                    <a:moveTo>
                      <a:pt x="1" y="0"/>
                    </a:moveTo>
                    <a:lnTo>
                      <a:pt x="1" y="528"/>
                    </a:lnTo>
                    <a:lnTo>
                      <a:pt x="529" y="528"/>
                    </a:lnTo>
                    <a:lnTo>
                      <a:pt x="52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26"/>
              <p:cNvSpPr/>
              <p:nvPr/>
            </p:nvSpPr>
            <p:spPr>
              <a:xfrm>
                <a:off x="4218162" y="4731168"/>
                <a:ext cx="172904" cy="121305"/>
              </a:xfrm>
              <a:custGeom>
                <a:avLst/>
                <a:gdLst/>
                <a:ahLst/>
                <a:cxnLst/>
                <a:rect l="l" t="t" r="r" b="b"/>
                <a:pathLst>
                  <a:path w="2540" h="1782" extrusionOk="0">
                    <a:moveTo>
                      <a:pt x="0" y="1"/>
                    </a:moveTo>
                    <a:lnTo>
                      <a:pt x="2540" y="1782"/>
                    </a:lnTo>
                    <a:lnTo>
                      <a:pt x="2540" y="1369"/>
                    </a:lnTo>
                    <a:lnTo>
                      <a:pt x="544" y="1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26"/>
              <p:cNvSpPr/>
              <p:nvPr/>
            </p:nvSpPr>
            <p:spPr>
              <a:xfrm>
                <a:off x="4218162" y="4778342"/>
                <a:ext cx="172904" cy="129134"/>
              </a:xfrm>
              <a:custGeom>
                <a:avLst/>
                <a:gdLst/>
                <a:ahLst/>
                <a:cxnLst/>
                <a:rect l="l" t="t" r="r" b="b"/>
                <a:pathLst>
                  <a:path w="2540" h="1897" extrusionOk="0">
                    <a:moveTo>
                      <a:pt x="0" y="0"/>
                    </a:moveTo>
                    <a:lnTo>
                      <a:pt x="0" y="874"/>
                    </a:lnTo>
                    <a:lnTo>
                      <a:pt x="1352" y="1897"/>
                    </a:lnTo>
                    <a:lnTo>
                      <a:pt x="2540" y="189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51" name="Google Shape;551;p26"/>
            <p:cNvGrpSpPr/>
            <p:nvPr/>
          </p:nvGrpSpPr>
          <p:grpSpPr>
            <a:xfrm flipH="1">
              <a:off x="2170756" y="4731168"/>
              <a:ext cx="172904" cy="176308"/>
              <a:chOff x="4218162" y="4731168"/>
              <a:chExt cx="172904" cy="176308"/>
            </a:xfrm>
          </p:grpSpPr>
          <p:sp>
            <p:nvSpPr>
              <p:cNvPr id="552" name="Google Shape;552;p26"/>
              <p:cNvSpPr/>
              <p:nvPr/>
            </p:nvSpPr>
            <p:spPr>
              <a:xfrm>
                <a:off x="4218162" y="4731168"/>
                <a:ext cx="37100" cy="37100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45" extrusionOk="0">
                    <a:moveTo>
                      <a:pt x="0" y="1"/>
                    </a:moveTo>
                    <a:lnTo>
                      <a:pt x="0" y="545"/>
                    </a:lnTo>
                    <a:lnTo>
                      <a:pt x="544" y="545"/>
                    </a:lnTo>
                    <a:lnTo>
                      <a:pt x="54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26"/>
              <p:cNvSpPr/>
              <p:nvPr/>
            </p:nvSpPr>
            <p:spPr>
              <a:xfrm>
                <a:off x="4264179" y="4731168"/>
                <a:ext cx="37100" cy="37100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45" extrusionOk="0">
                    <a:moveTo>
                      <a:pt x="0" y="1"/>
                    </a:moveTo>
                    <a:lnTo>
                      <a:pt x="0" y="545"/>
                    </a:lnTo>
                    <a:lnTo>
                      <a:pt x="544" y="545"/>
                    </a:lnTo>
                    <a:lnTo>
                      <a:pt x="54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26"/>
              <p:cNvSpPr/>
              <p:nvPr/>
            </p:nvSpPr>
            <p:spPr>
              <a:xfrm>
                <a:off x="4310196" y="4731168"/>
                <a:ext cx="35942" cy="37100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45" extrusionOk="0">
                    <a:moveTo>
                      <a:pt x="0" y="1"/>
                    </a:moveTo>
                    <a:lnTo>
                      <a:pt x="0" y="545"/>
                    </a:lnTo>
                    <a:lnTo>
                      <a:pt x="528" y="545"/>
                    </a:lnTo>
                    <a:lnTo>
                      <a:pt x="52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26"/>
              <p:cNvSpPr/>
              <p:nvPr/>
            </p:nvSpPr>
            <p:spPr>
              <a:xfrm>
                <a:off x="4355056" y="4731168"/>
                <a:ext cx="36010" cy="37100"/>
              </a:xfrm>
              <a:custGeom>
                <a:avLst/>
                <a:gdLst/>
                <a:ahLst/>
                <a:cxnLst/>
                <a:rect l="l" t="t" r="r" b="b"/>
                <a:pathLst>
                  <a:path w="529" h="545" extrusionOk="0">
                    <a:moveTo>
                      <a:pt x="1" y="1"/>
                    </a:moveTo>
                    <a:lnTo>
                      <a:pt x="1" y="545"/>
                    </a:lnTo>
                    <a:lnTo>
                      <a:pt x="529" y="545"/>
                    </a:lnTo>
                    <a:lnTo>
                      <a:pt x="52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26"/>
              <p:cNvSpPr/>
              <p:nvPr/>
            </p:nvSpPr>
            <p:spPr>
              <a:xfrm>
                <a:off x="4218162" y="4778342"/>
                <a:ext cx="37100" cy="35942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28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44" y="528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26"/>
              <p:cNvSpPr/>
              <p:nvPr/>
            </p:nvSpPr>
            <p:spPr>
              <a:xfrm>
                <a:off x="4264179" y="4778342"/>
                <a:ext cx="37100" cy="35942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28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44" y="528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26"/>
              <p:cNvSpPr/>
              <p:nvPr/>
            </p:nvSpPr>
            <p:spPr>
              <a:xfrm>
                <a:off x="4310196" y="4778342"/>
                <a:ext cx="35942" cy="35942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28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28" y="528"/>
                    </a:lnTo>
                    <a:lnTo>
                      <a:pt x="52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26"/>
              <p:cNvSpPr/>
              <p:nvPr/>
            </p:nvSpPr>
            <p:spPr>
              <a:xfrm>
                <a:off x="4355056" y="4778342"/>
                <a:ext cx="36010" cy="35942"/>
              </a:xfrm>
              <a:custGeom>
                <a:avLst/>
                <a:gdLst/>
                <a:ahLst/>
                <a:cxnLst/>
                <a:rect l="l" t="t" r="r" b="b"/>
                <a:pathLst>
                  <a:path w="529" h="528" extrusionOk="0">
                    <a:moveTo>
                      <a:pt x="1" y="0"/>
                    </a:moveTo>
                    <a:lnTo>
                      <a:pt x="1" y="528"/>
                    </a:lnTo>
                    <a:lnTo>
                      <a:pt x="529" y="528"/>
                    </a:lnTo>
                    <a:lnTo>
                      <a:pt x="52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26"/>
              <p:cNvSpPr/>
              <p:nvPr/>
            </p:nvSpPr>
            <p:spPr>
              <a:xfrm>
                <a:off x="4218162" y="4824359"/>
                <a:ext cx="37100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29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44" y="528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26"/>
              <p:cNvSpPr/>
              <p:nvPr/>
            </p:nvSpPr>
            <p:spPr>
              <a:xfrm>
                <a:off x="4264179" y="4824359"/>
                <a:ext cx="37100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29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44" y="528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26"/>
              <p:cNvSpPr/>
              <p:nvPr/>
            </p:nvSpPr>
            <p:spPr>
              <a:xfrm>
                <a:off x="4310196" y="4824359"/>
                <a:ext cx="35942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29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28" y="528"/>
                    </a:lnTo>
                    <a:lnTo>
                      <a:pt x="52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26"/>
              <p:cNvSpPr/>
              <p:nvPr/>
            </p:nvSpPr>
            <p:spPr>
              <a:xfrm>
                <a:off x="4355056" y="4824359"/>
                <a:ext cx="36010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29" h="529" extrusionOk="0">
                    <a:moveTo>
                      <a:pt x="1" y="0"/>
                    </a:moveTo>
                    <a:lnTo>
                      <a:pt x="1" y="528"/>
                    </a:lnTo>
                    <a:lnTo>
                      <a:pt x="529" y="528"/>
                    </a:lnTo>
                    <a:lnTo>
                      <a:pt x="52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26"/>
              <p:cNvSpPr/>
              <p:nvPr/>
            </p:nvSpPr>
            <p:spPr>
              <a:xfrm>
                <a:off x="4218162" y="4870376"/>
                <a:ext cx="37100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29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44" y="528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26"/>
              <p:cNvSpPr/>
              <p:nvPr/>
            </p:nvSpPr>
            <p:spPr>
              <a:xfrm>
                <a:off x="4264179" y="4870376"/>
                <a:ext cx="37100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29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44" y="528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26"/>
              <p:cNvSpPr/>
              <p:nvPr/>
            </p:nvSpPr>
            <p:spPr>
              <a:xfrm>
                <a:off x="4310196" y="4870376"/>
                <a:ext cx="35942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29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28" y="528"/>
                    </a:lnTo>
                    <a:lnTo>
                      <a:pt x="52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26"/>
              <p:cNvSpPr/>
              <p:nvPr/>
            </p:nvSpPr>
            <p:spPr>
              <a:xfrm>
                <a:off x="4355056" y="4870376"/>
                <a:ext cx="36010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29" h="529" extrusionOk="0">
                    <a:moveTo>
                      <a:pt x="1" y="0"/>
                    </a:moveTo>
                    <a:lnTo>
                      <a:pt x="1" y="528"/>
                    </a:lnTo>
                    <a:lnTo>
                      <a:pt x="529" y="528"/>
                    </a:lnTo>
                    <a:lnTo>
                      <a:pt x="52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26"/>
              <p:cNvSpPr/>
              <p:nvPr/>
            </p:nvSpPr>
            <p:spPr>
              <a:xfrm>
                <a:off x="4218162" y="4731168"/>
                <a:ext cx="172904" cy="121305"/>
              </a:xfrm>
              <a:custGeom>
                <a:avLst/>
                <a:gdLst/>
                <a:ahLst/>
                <a:cxnLst/>
                <a:rect l="l" t="t" r="r" b="b"/>
                <a:pathLst>
                  <a:path w="2540" h="1782" extrusionOk="0">
                    <a:moveTo>
                      <a:pt x="0" y="1"/>
                    </a:moveTo>
                    <a:lnTo>
                      <a:pt x="2540" y="1782"/>
                    </a:lnTo>
                    <a:lnTo>
                      <a:pt x="2540" y="1369"/>
                    </a:lnTo>
                    <a:lnTo>
                      <a:pt x="544" y="1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26"/>
              <p:cNvSpPr/>
              <p:nvPr/>
            </p:nvSpPr>
            <p:spPr>
              <a:xfrm>
                <a:off x="4218162" y="4778342"/>
                <a:ext cx="172904" cy="129134"/>
              </a:xfrm>
              <a:custGeom>
                <a:avLst/>
                <a:gdLst/>
                <a:ahLst/>
                <a:cxnLst/>
                <a:rect l="l" t="t" r="r" b="b"/>
                <a:pathLst>
                  <a:path w="2540" h="1897" extrusionOk="0">
                    <a:moveTo>
                      <a:pt x="0" y="0"/>
                    </a:moveTo>
                    <a:lnTo>
                      <a:pt x="0" y="874"/>
                    </a:lnTo>
                    <a:lnTo>
                      <a:pt x="1352" y="1897"/>
                    </a:lnTo>
                    <a:lnTo>
                      <a:pt x="2540" y="189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70" name="Google Shape;570;p26"/>
            <p:cNvSpPr/>
            <p:nvPr/>
          </p:nvSpPr>
          <p:spPr>
            <a:xfrm flipH="1">
              <a:off x="1702633" y="3994828"/>
              <a:ext cx="9054" cy="22532"/>
            </a:xfrm>
            <a:custGeom>
              <a:avLst/>
              <a:gdLst/>
              <a:ahLst/>
              <a:cxnLst/>
              <a:rect l="l" t="t" r="r" b="b"/>
              <a:pathLst>
                <a:path w="133" h="331" extrusionOk="0">
                  <a:moveTo>
                    <a:pt x="67" y="1"/>
                  </a:moveTo>
                  <a:cubicBezTo>
                    <a:pt x="34" y="1"/>
                    <a:pt x="1" y="17"/>
                    <a:pt x="1" y="50"/>
                  </a:cubicBezTo>
                  <a:lnTo>
                    <a:pt x="1" y="264"/>
                  </a:lnTo>
                  <a:cubicBezTo>
                    <a:pt x="1" y="314"/>
                    <a:pt x="50" y="330"/>
                    <a:pt x="67" y="330"/>
                  </a:cubicBezTo>
                  <a:cubicBezTo>
                    <a:pt x="116" y="330"/>
                    <a:pt x="133" y="297"/>
                    <a:pt x="133" y="264"/>
                  </a:cubicBezTo>
                  <a:lnTo>
                    <a:pt x="133" y="50"/>
                  </a:lnTo>
                  <a:cubicBezTo>
                    <a:pt x="133" y="17"/>
                    <a:pt x="83" y="1"/>
                    <a:pt x="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6"/>
            <p:cNvSpPr/>
            <p:nvPr/>
          </p:nvSpPr>
          <p:spPr>
            <a:xfrm flipH="1">
              <a:off x="1693647" y="4003813"/>
              <a:ext cx="24778" cy="40503"/>
            </a:xfrm>
            <a:custGeom>
              <a:avLst/>
              <a:gdLst/>
              <a:ahLst/>
              <a:cxnLst/>
              <a:rect l="l" t="t" r="r" b="b"/>
              <a:pathLst>
                <a:path w="364" h="595" extrusionOk="0">
                  <a:moveTo>
                    <a:pt x="182" y="0"/>
                  </a:moveTo>
                  <a:cubicBezTo>
                    <a:pt x="83" y="0"/>
                    <a:pt x="1" y="83"/>
                    <a:pt x="1" y="182"/>
                  </a:cubicBezTo>
                  <a:lnTo>
                    <a:pt x="1" y="413"/>
                  </a:lnTo>
                  <a:cubicBezTo>
                    <a:pt x="1" y="512"/>
                    <a:pt x="83" y="594"/>
                    <a:pt x="182" y="594"/>
                  </a:cubicBezTo>
                  <a:cubicBezTo>
                    <a:pt x="281" y="594"/>
                    <a:pt x="363" y="512"/>
                    <a:pt x="363" y="413"/>
                  </a:cubicBezTo>
                  <a:lnTo>
                    <a:pt x="363" y="182"/>
                  </a:lnTo>
                  <a:cubicBezTo>
                    <a:pt x="363" y="83"/>
                    <a:pt x="281" y="0"/>
                    <a:pt x="18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6"/>
            <p:cNvSpPr/>
            <p:nvPr/>
          </p:nvSpPr>
          <p:spPr>
            <a:xfrm flipH="1">
              <a:off x="1673430" y="4026277"/>
              <a:ext cx="64056" cy="98841"/>
            </a:xfrm>
            <a:custGeom>
              <a:avLst/>
              <a:gdLst/>
              <a:ahLst/>
              <a:cxnLst/>
              <a:rect l="l" t="t" r="r" b="b"/>
              <a:pathLst>
                <a:path w="941" h="1452" extrusionOk="0">
                  <a:moveTo>
                    <a:pt x="462" y="0"/>
                  </a:moveTo>
                  <a:cubicBezTo>
                    <a:pt x="198" y="0"/>
                    <a:pt x="0" y="132"/>
                    <a:pt x="0" y="330"/>
                  </a:cubicBezTo>
                  <a:lnTo>
                    <a:pt x="0" y="1122"/>
                  </a:lnTo>
                  <a:cubicBezTo>
                    <a:pt x="0" y="1319"/>
                    <a:pt x="198" y="1451"/>
                    <a:pt x="462" y="1451"/>
                  </a:cubicBezTo>
                  <a:cubicBezTo>
                    <a:pt x="742" y="1451"/>
                    <a:pt x="940" y="1319"/>
                    <a:pt x="940" y="1122"/>
                  </a:cubicBezTo>
                  <a:lnTo>
                    <a:pt x="940" y="330"/>
                  </a:lnTo>
                  <a:cubicBezTo>
                    <a:pt x="940" y="132"/>
                    <a:pt x="742" y="0"/>
                    <a:pt x="4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6"/>
            <p:cNvSpPr/>
            <p:nvPr/>
          </p:nvSpPr>
          <p:spPr>
            <a:xfrm flipH="1">
              <a:off x="1683572" y="4120171"/>
              <a:ext cx="44928" cy="25868"/>
            </a:xfrm>
            <a:custGeom>
              <a:avLst/>
              <a:gdLst/>
              <a:ahLst/>
              <a:cxnLst/>
              <a:rect l="l" t="t" r="r" b="b"/>
              <a:pathLst>
                <a:path w="660" h="380" extrusionOk="0">
                  <a:moveTo>
                    <a:pt x="0" y="0"/>
                  </a:moveTo>
                  <a:lnTo>
                    <a:pt x="0" y="380"/>
                  </a:lnTo>
                  <a:lnTo>
                    <a:pt x="660" y="380"/>
                  </a:lnTo>
                  <a:lnTo>
                    <a:pt x="6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563659D3-E8BE-C7A7-A55A-9D27D2D5CF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Energy Consumption Analysis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93F2687-6C1F-BFA0-D0E2-312CFCFCAC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0903" y="2828163"/>
            <a:ext cx="6122193" cy="414600"/>
          </a:xfrm>
        </p:spPr>
        <p:txBody>
          <a:bodyPr/>
          <a:lstStyle/>
          <a:p>
            <a:r>
              <a:rPr lang="en-US" dirty="0"/>
              <a:t>A Data-Driven Approach to Understanding Energy Usage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6">
          <a:extLst>
            <a:ext uri="{FF2B5EF4-FFF2-40B4-BE49-F238E27FC236}">
              <a16:creationId xmlns:a16="http://schemas.microsoft.com/office/drawing/2014/main" id="{17BFAECF-2288-E972-566F-171519AF6D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34">
            <a:extLst>
              <a:ext uri="{FF2B5EF4-FFF2-40B4-BE49-F238E27FC236}">
                <a16:creationId xmlns:a16="http://schemas.microsoft.com/office/drawing/2014/main" id="{C1660874-462E-A337-9636-B5CEAA963EB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24664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Demand </a:t>
            </a:r>
            <a:r>
              <a:rPr lang="en" dirty="0">
                <a:solidFill>
                  <a:schemeClr val="accent4"/>
                </a:solidFill>
              </a:rPr>
              <a:t>Prices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26" name="Google Shape;606;p29">
            <a:extLst>
              <a:ext uri="{FF2B5EF4-FFF2-40B4-BE49-F238E27FC236}">
                <a16:creationId xmlns:a16="http://schemas.microsoft.com/office/drawing/2014/main" id="{01FF7E53-5032-152D-5ED5-B4CC6B2E280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819345"/>
            <a:ext cx="7703999" cy="34501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Objective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This step involves calculating the energy cost for each entry in the DataFrame based on the demand type and the corresponding price per kWh.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ar-EG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Mapping Demand Prices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demand column in the DataFrame is mapped to its corresponding price per kWh using the demand_prices dictionary. The prices are assigned to a new column, 'Demand Price’.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Calculating Energy Cost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'Energy Cost' is then computed by multiplying the 'KWH/hh (per half hour)' by the 'Demand Price' for each row. This gives the total cost of energy consumption for each half-hour period.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Benefits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This process allows for dynamic energy cost calculation based on demand and consumption data.</a:t>
            </a:r>
          </a:p>
        </p:txBody>
      </p:sp>
      <p:graphicFrame>
        <p:nvGraphicFramePr>
          <p:cNvPr id="2" name="Google Shape;1124;p37">
            <a:extLst>
              <a:ext uri="{FF2B5EF4-FFF2-40B4-BE49-F238E27FC236}">
                <a16:creationId xmlns:a16="http://schemas.microsoft.com/office/drawing/2014/main" id="{2BF02113-ABC4-65DD-72EC-803395DCA5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45022847"/>
              </p:ext>
            </p:extLst>
          </p:nvPr>
        </p:nvGraphicFramePr>
        <p:xfrm>
          <a:off x="5895279" y="3552924"/>
          <a:ext cx="2416098" cy="1289222"/>
        </p:xfrm>
        <a:graphic>
          <a:graphicData uri="http://schemas.openxmlformats.org/drawingml/2006/table">
            <a:tbl>
              <a:tblPr>
                <a:noFill/>
                <a:tableStyleId>{242F229B-FBD6-4FC5-9BBF-14653EE82A0D}</a:tableStyleId>
              </a:tblPr>
              <a:tblGrid>
                <a:gridCol w="1177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87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80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Demand</a:t>
                      </a:r>
                      <a:endParaRPr sz="1200" b="1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Demand Price</a:t>
                      </a:r>
                      <a:endParaRPr sz="1200" b="1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High</a:t>
                      </a:r>
                      <a:endParaRPr sz="1200" dirty="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77.21</a:t>
                      </a:r>
                      <a:endParaRPr sz="1200" dirty="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Normal</a:t>
                      </a:r>
                      <a:endParaRPr sz="1200" dirty="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19.46</a:t>
                      </a:r>
                      <a:endParaRPr sz="1200" dirty="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Low</a:t>
                      </a:r>
                      <a:endParaRPr sz="1200" dirty="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6.89</a:t>
                      </a:r>
                      <a:endParaRPr sz="1200" dirty="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4127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6">
          <a:extLst>
            <a:ext uri="{FF2B5EF4-FFF2-40B4-BE49-F238E27FC236}">
              <a16:creationId xmlns:a16="http://schemas.microsoft.com/office/drawing/2014/main" id="{B4D38E47-5248-B14B-48A8-A70C98B484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34">
            <a:extLst>
              <a:ext uri="{FF2B5EF4-FFF2-40B4-BE49-F238E27FC236}">
                <a16:creationId xmlns:a16="http://schemas.microsoft.com/office/drawing/2014/main" id="{9AAA68D0-7F4A-2CC1-3239-A47CE67839B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24664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Feature </a:t>
            </a:r>
            <a:r>
              <a:rPr lang="en" dirty="0">
                <a:solidFill>
                  <a:schemeClr val="accent4"/>
                </a:solidFill>
              </a:rPr>
              <a:t>Engineering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26" name="Google Shape;606;p29">
            <a:extLst>
              <a:ext uri="{FF2B5EF4-FFF2-40B4-BE49-F238E27FC236}">
                <a16:creationId xmlns:a16="http://schemas.microsoft.com/office/drawing/2014/main" id="{06E393A6-06C3-5CF6-E755-2424C23B0CF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819345"/>
            <a:ext cx="7703999" cy="34501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Objective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 derive meaningful features from the DateTime column for better temporal analysis.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ar-EG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Steps Applied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Extracted Date and Time from the DateTime column.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Derived the Hour feature for hourly trend analysis.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Dropped the original DateTime column for simplicity.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b="1" dirty="0"/>
              <a:t>Benefits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Enables focused analysis of daily, hourly, and time-specific patterns in energy consumption.</a:t>
            </a:r>
            <a:endParaRPr lang="ar-EG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Simplifies data structure for downstream analysis and modeling.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b="1" dirty="0"/>
              <a:t>Outcome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The dataset now contains more interpretable and analysis-friendly time-related features.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A63093-50A0-8609-94B3-717A291284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3337" y="3754072"/>
            <a:ext cx="6623824" cy="1140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448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2">
          <a:extLst>
            <a:ext uri="{FF2B5EF4-FFF2-40B4-BE49-F238E27FC236}">
              <a16:creationId xmlns:a16="http://schemas.microsoft.com/office/drawing/2014/main" id="{89DDC159-D921-2086-2B0D-8EAFD54A09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30">
            <a:extLst>
              <a:ext uri="{FF2B5EF4-FFF2-40B4-BE49-F238E27FC236}">
                <a16:creationId xmlns:a16="http://schemas.microsoft.com/office/drawing/2014/main" id="{385AC15B-3DE4-4EFF-802D-84CBB88387E7}"/>
              </a:ext>
            </a:extLst>
          </p:cNvPr>
          <p:cNvSpPr/>
          <p:nvPr/>
        </p:nvSpPr>
        <p:spPr>
          <a:xfrm>
            <a:off x="3757459" y="3837014"/>
            <a:ext cx="1222960" cy="326536"/>
          </a:xfrm>
          <a:custGeom>
            <a:avLst/>
            <a:gdLst/>
            <a:ahLst/>
            <a:cxnLst/>
            <a:rect l="l" t="t" r="r" b="b"/>
            <a:pathLst>
              <a:path w="36460" h="9735" extrusionOk="0">
                <a:moveTo>
                  <a:pt x="18613" y="1"/>
                </a:moveTo>
                <a:cubicBezTo>
                  <a:pt x="15288" y="1"/>
                  <a:pt x="14033" y="2396"/>
                  <a:pt x="14033" y="2396"/>
                </a:cubicBezTo>
                <a:cubicBezTo>
                  <a:pt x="13370" y="2113"/>
                  <a:pt x="12794" y="1997"/>
                  <a:pt x="12295" y="1997"/>
                </a:cubicBezTo>
                <a:cubicBezTo>
                  <a:pt x="10125" y="1997"/>
                  <a:pt x="9416" y="4177"/>
                  <a:pt x="9416" y="4177"/>
                </a:cubicBezTo>
                <a:cubicBezTo>
                  <a:pt x="8889" y="3949"/>
                  <a:pt x="8440" y="3857"/>
                  <a:pt x="8055" y="3857"/>
                </a:cubicBezTo>
                <a:cubicBezTo>
                  <a:pt x="6429" y="3857"/>
                  <a:pt x="5945" y="5501"/>
                  <a:pt x="5575" y="5501"/>
                </a:cubicBezTo>
                <a:cubicBezTo>
                  <a:pt x="5564" y="5501"/>
                  <a:pt x="5552" y="5499"/>
                  <a:pt x="5541" y="5496"/>
                </a:cubicBezTo>
                <a:cubicBezTo>
                  <a:pt x="5140" y="5359"/>
                  <a:pt x="4763" y="5298"/>
                  <a:pt x="4408" y="5298"/>
                </a:cubicBezTo>
                <a:cubicBezTo>
                  <a:pt x="1387" y="5298"/>
                  <a:pt x="1" y="9734"/>
                  <a:pt x="1" y="9734"/>
                </a:cubicBezTo>
                <a:lnTo>
                  <a:pt x="34678" y="9734"/>
                </a:lnTo>
                <a:cubicBezTo>
                  <a:pt x="36459" y="8547"/>
                  <a:pt x="34695" y="7030"/>
                  <a:pt x="34695" y="7030"/>
                </a:cubicBezTo>
                <a:cubicBezTo>
                  <a:pt x="34537" y="4432"/>
                  <a:pt x="32384" y="3911"/>
                  <a:pt x="30684" y="3911"/>
                </a:cubicBezTo>
                <a:cubicBezTo>
                  <a:pt x="29546" y="3911"/>
                  <a:pt x="28610" y="4144"/>
                  <a:pt x="28610" y="4144"/>
                </a:cubicBezTo>
                <a:cubicBezTo>
                  <a:pt x="27730" y="2686"/>
                  <a:pt x="26783" y="2228"/>
                  <a:pt x="25942" y="2228"/>
                </a:cubicBezTo>
                <a:cubicBezTo>
                  <a:pt x="24530" y="2228"/>
                  <a:pt x="23416" y="3518"/>
                  <a:pt x="23416" y="3518"/>
                </a:cubicBezTo>
                <a:cubicBezTo>
                  <a:pt x="23267" y="1407"/>
                  <a:pt x="21866" y="599"/>
                  <a:pt x="20893" y="335"/>
                </a:cubicBezTo>
                <a:cubicBezTo>
                  <a:pt x="20044" y="99"/>
                  <a:pt x="19286" y="1"/>
                  <a:pt x="1861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30">
            <a:extLst>
              <a:ext uri="{FF2B5EF4-FFF2-40B4-BE49-F238E27FC236}">
                <a16:creationId xmlns:a16="http://schemas.microsoft.com/office/drawing/2014/main" id="{6DDD4C23-F469-D17D-968F-CA6168F2D642}"/>
              </a:ext>
            </a:extLst>
          </p:cNvPr>
          <p:cNvSpPr/>
          <p:nvPr/>
        </p:nvSpPr>
        <p:spPr>
          <a:xfrm>
            <a:off x="-125" y="4163556"/>
            <a:ext cx="9144153" cy="979938"/>
          </a:xfrm>
          <a:custGeom>
            <a:avLst/>
            <a:gdLst/>
            <a:ahLst/>
            <a:cxnLst/>
            <a:rect l="l" t="t" r="r" b="b"/>
            <a:pathLst>
              <a:path w="185508" h="30259" extrusionOk="0">
                <a:moveTo>
                  <a:pt x="0" y="0"/>
                </a:moveTo>
                <a:lnTo>
                  <a:pt x="0" y="30259"/>
                </a:lnTo>
                <a:lnTo>
                  <a:pt x="185508" y="30259"/>
                </a:lnTo>
                <a:lnTo>
                  <a:pt x="185491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30">
            <a:extLst>
              <a:ext uri="{FF2B5EF4-FFF2-40B4-BE49-F238E27FC236}">
                <a16:creationId xmlns:a16="http://schemas.microsoft.com/office/drawing/2014/main" id="{062F5510-2BDC-99BD-A167-86FB72A4036B}"/>
              </a:ext>
            </a:extLst>
          </p:cNvPr>
          <p:cNvSpPr/>
          <p:nvPr/>
        </p:nvSpPr>
        <p:spPr>
          <a:xfrm>
            <a:off x="2669350" y="4156000"/>
            <a:ext cx="6474485" cy="979959"/>
          </a:xfrm>
          <a:custGeom>
            <a:avLst/>
            <a:gdLst/>
            <a:ahLst/>
            <a:cxnLst/>
            <a:rect l="l" t="t" r="r" b="b"/>
            <a:pathLst>
              <a:path w="162604" h="12632" extrusionOk="0">
                <a:moveTo>
                  <a:pt x="58687" y="0"/>
                </a:moveTo>
                <a:lnTo>
                  <a:pt x="0" y="12631"/>
                </a:lnTo>
                <a:lnTo>
                  <a:pt x="162604" y="12631"/>
                </a:lnTo>
                <a:lnTo>
                  <a:pt x="162604" y="214"/>
                </a:lnTo>
                <a:lnTo>
                  <a:pt x="5868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6" name="Google Shape;616;p30">
            <a:extLst>
              <a:ext uri="{FF2B5EF4-FFF2-40B4-BE49-F238E27FC236}">
                <a16:creationId xmlns:a16="http://schemas.microsoft.com/office/drawing/2014/main" id="{47D96EA2-FE6F-5A7D-6B8A-9244CC314767}"/>
              </a:ext>
            </a:extLst>
          </p:cNvPr>
          <p:cNvGrpSpPr/>
          <p:nvPr/>
        </p:nvGrpSpPr>
        <p:grpSpPr>
          <a:xfrm>
            <a:off x="4561015" y="2527388"/>
            <a:ext cx="4274572" cy="1963987"/>
            <a:chOff x="3988200" y="1686077"/>
            <a:chExt cx="6328949" cy="2907887"/>
          </a:xfrm>
        </p:grpSpPr>
        <p:grpSp>
          <p:nvGrpSpPr>
            <p:cNvPr id="617" name="Google Shape;617;p30">
              <a:extLst>
                <a:ext uri="{FF2B5EF4-FFF2-40B4-BE49-F238E27FC236}">
                  <a16:creationId xmlns:a16="http://schemas.microsoft.com/office/drawing/2014/main" id="{EC140B3E-1949-E3EA-10CB-0CEFF393684F}"/>
                </a:ext>
              </a:extLst>
            </p:cNvPr>
            <p:cNvGrpSpPr/>
            <p:nvPr/>
          </p:nvGrpSpPr>
          <p:grpSpPr>
            <a:xfrm>
              <a:off x="8694889" y="2499020"/>
              <a:ext cx="610480" cy="2079891"/>
              <a:chOff x="7942475" y="2738716"/>
              <a:chExt cx="128444" cy="437595"/>
            </a:xfrm>
          </p:grpSpPr>
          <p:sp>
            <p:nvSpPr>
              <p:cNvPr id="618" name="Google Shape;618;p30">
                <a:extLst>
                  <a:ext uri="{FF2B5EF4-FFF2-40B4-BE49-F238E27FC236}">
                    <a16:creationId xmlns:a16="http://schemas.microsoft.com/office/drawing/2014/main" id="{BAF858FE-3AA2-66CF-C880-347BAF2D7120}"/>
                  </a:ext>
                </a:extLst>
              </p:cNvPr>
              <p:cNvSpPr/>
              <p:nvPr/>
            </p:nvSpPr>
            <p:spPr>
              <a:xfrm>
                <a:off x="7962675" y="2785422"/>
                <a:ext cx="87427" cy="21450"/>
              </a:xfrm>
              <a:custGeom>
                <a:avLst/>
                <a:gdLst/>
                <a:ahLst/>
                <a:cxnLst/>
                <a:rect l="l" t="t" r="r" b="b"/>
                <a:pathLst>
                  <a:path w="2425" h="858" extrusionOk="0">
                    <a:moveTo>
                      <a:pt x="1" y="0"/>
                    </a:moveTo>
                    <a:lnTo>
                      <a:pt x="1" y="858"/>
                    </a:lnTo>
                    <a:lnTo>
                      <a:pt x="2425" y="858"/>
                    </a:lnTo>
                    <a:lnTo>
                      <a:pt x="242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30">
                <a:extLst>
                  <a:ext uri="{FF2B5EF4-FFF2-40B4-BE49-F238E27FC236}">
                    <a16:creationId xmlns:a16="http://schemas.microsoft.com/office/drawing/2014/main" id="{2E54003B-9EAA-5E5B-F4AD-A6D1C58DF138}"/>
                  </a:ext>
                </a:extLst>
              </p:cNvPr>
              <p:cNvSpPr/>
              <p:nvPr/>
            </p:nvSpPr>
            <p:spPr>
              <a:xfrm>
                <a:off x="8000600" y="2738716"/>
                <a:ext cx="47025" cy="48675"/>
              </a:xfrm>
              <a:custGeom>
                <a:avLst/>
                <a:gdLst/>
                <a:ahLst/>
                <a:cxnLst/>
                <a:rect l="l" t="t" r="r" b="b"/>
                <a:pathLst>
                  <a:path w="1881" h="1947" extrusionOk="0">
                    <a:moveTo>
                      <a:pt x="1" y="1"/>
                    </a:moveTo>
                    <a:lnTo>
                      <a:pt x="1" y="1336"/>
                    </a:lnTo>
                    <a:lnTo>
                      <a:pt x="166" y="1336"/>
                    </a:lnTo>
                    <a:lnTo>
                      <a:pt x="199" y="165"/>
                    </a:lnTo>
                    <a:lnTo>
                      <a:pt x="1716" y="165"/>
                    </a:lnTo>
                    <a:lnTo>
                      <a:pt x="1683" y="1930"/>
                    </a:lnTo>
                    <a:lnTo>
                      <a:pt x="1848" y="1946"/>
                    </a:lnTo>
                    <a:lnTo>
                      <a:pt x="188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30">
                <a:extLst>
                  <a:ext uri="{FF2B5EF4-FFF2-40B4-BE49-F238E27FC236}">
                    <a16:creationId xmlns:a16="http://schemas.microsoft.com/office/drawing/2014/main" id="{E086F3FF-8643-A901-F239-F579F25C7DFD}"/>
                  </a:ext>
                </a:extLst>
              </p:cNvPr>
              <p:cNvSpPr/>
              <p:nvPr/>
            </p:nvSpPr>
            <p:spPr>
              <a:xfrm>
                <a:off x="7986825" y="2769641"/>
                <a:ext cx="35025" cy="15275"/>
              </a:xfrm>
              <a:custGeom>
                <a:avLst/>
                <a:gdLst/>
                <a:ahLst/>
                <a:cxnLst/>
                <a:rect l="l" t="t" r="r" b="b"/>
                <a:pathLst>
                  <a:path w="364" h="380" extrusionOk="0">
                    <a:moveTo>
                      <a:pt x="1" y="0"/>
                    </a:moveTo>
                    <a:lnTo>
                      <a:pt x="1" y="380"/>
                    </a:lnTo>
                    <a:lnTo>
                      <a:pt x="363" y="380"/>
                    </a:lnTo>
                    <a:lnTo>
                      <a:pt x="36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30">
                <a:extLst>
                  <a:ext uri="{FF2B5EF4-FFF2-40B4-BE49-F238E27FC236}">
                    <a16:creationId xmlns:a16="http://schemas.microsoft.com/office/drawing/2014/main" id="{4DA74B0D-85F9-A165-A70A-B2268A5241A1}"/>
                  </a:ext>
                </a:extLst>
              </p:cNvPr>
              <p:cNvSpPr/>
              <p:nvPr/>
            </p:nvSpPr>
            <p:spPr>
              <a:xfrm>
                <a:off x="7986831" y="2769641"/>
                <a:ext cx="16488" cy="15275"/>
              </a:xfrm>
              <a:custGeom>
                <a:avLst/>
                <a:gdLst/>
                <a:ahLst/>
                <a:cxnLst/>
                <a:rect l="l" t="t" r="r" b="b"/>
                <a:pathLst>
                  <a:path w="364" h="380" extrusionOk="0">
                    <a:moveTo>
                      <a:pt x="1" y="0"/>
                    </a:moveTo>
                    <a:lnTo>
                      <a:pt x="1" y="380"/>
                    </a:lnTo>
                    <a:lnTo>
                      <a:pt x="363" y="380"/>
                    </a:lnTo>
                    <a:lnTo>
                      <a:pt x="363" y="0"/>
                    </a:lnTo>
                    <a:close/>
                  </a:path>
                </a:pathLst>
              </a:custGeom>
              <a:solidFill>
                <a:srgbClr val="343434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30">
                <a:extLst>
                  <a:ext uri="{FF2B5EF4-FFF2-40B4-BE49-F238E27FC236}">
                    <a16:creationId xmlns:a16="http://schemas.microsoft.com/office/drawing/2014/main" id="{A5D3CFEE-8938-7A44-BE70-85BC50296972}"/>
                  </a:ext>
                </a:extLst>
              </p:cNvPr>
              <p:cNvSpPr/>
              <p:nvPr/>
            </p:nvSpPr>
            <p:spPr>
              <a:xfrm>
                <a:off x="7962675" y="2784891"/>
                <a:ext cx="40425" cy="21450"/>
              </a:xfrm>
              <a:custGeom>
                <a:avLst/>
                <a:gdLst/>
                <a:ahLst/>
                <a:cxnLst/>
                <a:rect l="l" t="t" r="r" b="b"/>
                <a:pathLst>
                  <a:path w="2425" h="858" extrusionOk="0">
                    <a:moveTo>
                      <a:pt x="1" y="0"/>
                    </a:moveTo>
                    <a:lnTo>
                      <a:pt x="1" y="858"/>
                    </a:lnTo>
                    <a:lnTo>
                      <a:pt x="2425" y="858"/>
                    </a:lnTo>
                    <a:lnTo>
                      <a:pt x="2425" y="0"/>
                    </a:lnTo>
                    <a:close/>
                  </a:path>
                </a:pathLst>
              </a:custGeom>
              <a:solidFill>
                <a:srgbClr val="343434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30">
                <a:extLst>
                  <a:ext uri="{FF2B5EF4-FFF2-40B4-BE49-F238E27FC236}">
                    <a16:creationId xmlns:a16="http://schemas.microsoft.com/office/drawing/2014/main" id="{164BB325-AE25-EB4B-781B-FA4C1FD44DE3}"/>
                  </a:ext>
                </a:extLst>
              </p:cNvPr>
              <p:cNvSpPr/>
              <p:nvPr/>
            </p:nvSpPr>
            <p:spPr>
              <a:xfrm>
                <a:off x="7971350" y="2779116"/>
                <a:ext cx="66803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078" h="265" extrusionOk="0">
                    <a:moveTo>
                      <a:pt x="0" y="1"/>
                    </a:moveTo>
                    <a:lnTo>
                      <a:pt x="0" y="264"/>
                    </a:lnTo>
                    <a:lnTo>
                      <a:pt x="2078" y="264"/>
                    </a:lnTo>
                    <a:lnTo>
                      <a:pt x="20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30">
                <a:extLst>
                  <a:ext uri="{FF2B5EF4-FFF2-40B4-BE49-F238E27FC236}">
                    <a16:creationId xmlns:a16="http://schemas.microsoft.com/office/drawing/2014/main" id="{FD720C03-F4EA-B101-9122-2C976C15C78B}"/>
                  </a:ext>
                </a:extLst>
              </p:cNvPr>
              <p:cNvSpPr/>
              <p:nvPr/>
            </p:nvSpPr>
            <p:spPr>
              <a:xfrm>
                <a:off x="7971350" y="2779381"/>
                <a:ext cx="34677" cy="5925"/>
              </a:xfrm>
              <a:custGeom>
                <a:avLst/>
                <a:gdLst/>
                <a:ahLst/>
                <a:cxnLst/>
                <a:rect l="l" t="t" r="r" b="b"/>
                <a:pathLst>
                  <a:path w="2078" h="265" extrusionOk="0">
                    <a:moveTo>
                      <a:pt x="0" y="1"/>
                    </a:moveTo>
                    <a:lnTo>
                      <a:pt x="0" y="264"/>
                    </a:lnTo>
                    <a:lnTo>
                      <a:pt x="2078" y="264"/>
                    </a:lnTo>
                    <a:lnTo>
                      <a:pt x="2078" y="1"/>
                    </a:lnTo>
                    <a:close/>
                  </a:path>
                </a:pathLst>
              </a:custGeom>
              <a:solidFill>
                <a:srgbClr val="343434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30">
                <a:extLst>
                  <a:ext uri="{FF2B5EF4-FFF2-40B4-BE49-F238E27FC236}">
                    <a16:creationId xmlns:a16="http://schemas.microsoft.com/office/drawing/2014/main" id="{2D300EBA-51B9-E9EA-59FB-8E43BD03F029}"/>
                  </a:ext>
                </a:extLst>
              </p:cNvPr>
              <p:cNvSpPr/>
              <p:nvPr/>
            </p:nvSpPr>
            <p:spPr>
              <a:xfrm>
                <a:off x="7968450" y="2805550"/>
                <a:ext cx="101850" cy="368575"/>
              </a:xfrm>
              <a:custGeom>
                <a:avLst/>
                <a:gdLst/>
                <a:ahLst/>
                <a:cxnLst/>
                <a:rect l="l" t="t" r="r" b="b"/>
                <a:pathLst>
                  <a:path w="4074" h="14743" extrusionOk="0">
                    <a:moveTo>
                      <a:pt x="743" y="0"/>
                    </a:moveTo>
                    <a:cubicBezTo>
                      <a:pt x="331" y="0"/>
                      <a:pt x="1" y="495"/>
                      <a:pt x="1" y="1105"/>
                    </a:cubicBezTo>
                    <a:lnTo>
                      <a:pt x="1" y="13637"/>
                    </a:lnTo>
                    <a:cubicBezTo>
                      <a:pt x="1" y="14264"/>
                      <a:pt x="331" y="14742"/>
                      <a:pt x="743" y="14742"/>
                    </a:cubicBezTo>
                    <a:lnTo>
                      <a:pt x="3332" y="14742"/>
                    </a:lnTo>
                    <a:cubicBezTo>
                      <a:pt x="3744" y="14742"/>
                      <a:pt x="4074" y="14264"/>
                      <a:pt x="4074" y="13637"/>
                    </a:cubicBezTo>
                    <a:lnTo>
                      <a:pt x="4074" y="1105"/>
                    </a:lnTo>
                    <a:cubicBezTo>
                      <a:pt x="4074" y="495"/>
                      <a:pt x="3744" y="0"/>
                      <a:pt x="333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30">
                <a:extLst>
                  <a:ext uri="{FF2B5EF4-FFF2-40B4-BE49-F238E27FC236}">
                    <a16:creationId xmlns:a16="http://schemas.microsoft.com/office/drawing/2014/main" id="{40E030B1-292C-0352-3CAD-D89938F51E70}"/>
                  </a:ext>
                </a:extLst>
              </p:cNvPr>
              <p:cNvSpPr/>
              <p:nvPr/>
            </p:nvSpPr>
            <p:spPr>
              <a:xfrm>
                <a:off x="7942475" y="2805550"/>
                <a:ext cx="102275" cy="368575"/>
              </a:xfrm>
              <a:custGeom>
                <a:avLst/>
                <a:gdLst/>
                <a:ahLst/>
                <a:cxnLst/>
                <a:rect l="l" t="t" r="r" b="b"/>
                <a:pathLst>
                  <a:path w="4091" h="14743" extrusionOk="0">
                    <a:moveTo>
                      <a:pt x="743" y="0"/>
                    </a:moveTo>
                    <a:cubicBezTo>
                      <a:pt x="331" y="0"/>
                      <a:pt x="1" y="495"/>
                      <a:pt x="1" y="1105"/>
                    </a:cubicBezTo>
                    <a:lnTo>
                      <a:pt x="1" y="13637"/>
                    </a:lnTo>
                    <a:cubicBezTo>
                      <a:pt x="1" y="14264"/>
                      <a:pt x="331" y="14742"/>
                      <a:pt x="743" y="14742"/>
                    </a:cubicBezTo>
                    <a:lnTo>
                      <a:pt x="3348" y="14742"/>
                    </a:lnTo>
                    <a:cubicBezTo>
                      <a:pt x="3761" y="14742"/>
                      <a:pt x="4090" y="14264"/>
                      <a:pt x="4090" y="13637"/>
                    </a:cubicBezTo>
                    <a:lnTo>
                      <a:pt x="4090" y="1105"/>
                    </a:lnTo>
                    <a:cubicBezTo>
                      <a:pt x="4090" y="495"/>
                      <a:pt x="3761" y="0"/>
                      <a:pt x="334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30">
                <a:extLst>
                  <a:ext uri="{FF2B5EF4-FFF2-40B4-BE49-F238E27FC236}">
                    <a16:creationId xmlns:a16="http://schemas.microsoft.com/office/drawing/2014/main" id="{D3B799A6-6481-95BA-3ED8-E0BDACEE5471}"/>
                  </a:ext>
                </a:extLst>
              </p:cNvPr>
              <p:cNvSpPr/>
              <p:nvPr/>
            </p:nvSpPr>
            <p:spPr>
              <a:xfrm>
                <a:off x="7942475" y="2805125"/>
                <a:ext cx="28900" cy="369000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14760" extrusionOk="0">
                    <a:moveTo>
                      <a:pt x="743" y="1"/>
                    </a:moveTo>
                    <a:lnTo>
                      <a:pt x="743" y="17"/>
                    </a:lnTo>
                    <a:cubicBezTo>
                      <a:pt x="331" y="17"/>
                      <a:pt x="1" y="512"/>
                      <a:pt x="1" y="1122"/>
                    </a:cubicBezTo>
                    <a:lnTo>
                      <a:pt x="1" y="13654"/>
                    </a:lnTo>
                    <a:cubicBezTo>
                      <a:pt x="1" y="14281"/>
                      <a:pt x="331" y="14759"/>
                      <a:pt x="743" y="14759"/>
                    </a:cubicBezTo>
                    <a:lnTo>
                      <a:pt x="1155" y="14759"/>
                    </a:lnTo>
                    <a:lnTo>
                      <a:pt x="1155" y="1"/>
                    </a:lnTo>
                    <a:close/>
                  </a:path>
                </a:pathLst>
              </a:custGeom>
              <a:solidFill>
                <a:srgbClr val="343434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30">
                <a:extLst>
                  <a:ext uri="{FF2B5EF4-FFF2-40B4-BE49-F238E27FC236}">
                    <a16:creationId xmlns:a16="http://schemas.microsoft.com/office/drawing/2014/main" id="{BB2DA967-7730-C2A5-E9D3-7F0E0784E6D3}"/>
                  </a:ext>
                </a:extLst>
              </p:cNvPr>
              <p:cNvSpPr/>
              <p:nvPr/>
            </p:nvSpPr>
            <p:spPr>
              <a:xfrm>
                <a:off x="7997495" y="2828361"/>
                <a:ext cx="73423" cy="347950"/>
              </a:xfrm>
              <a:custGeom>
                <a:avLst/>
                <a:gdLst/>
                <a:ahLst/>
                <a:cxnLst/>
                <a:rect l="l" t="t" r="r" b="b"/>
                <a:pathLst>
                  <a:path w="2920" h="13918" extrusionOk="0">
                    <a:moveTo>
                      <a:pt x="2870" y="0"/>
                    </a:moveTo>
                    <a:lnTo>
                      <a:pt x="1" y="13885"/>
                    </a:lnTo>
                    <a:lnTo>
                      <a:pt x="2194" y="13918"/>
                    </a:lnTo>
                    <a:cubicBezTo>
                      <a:pt x="2194" y="13918"/>
                      <a:pt x="2870" y="13885"/>
                      <a:pt x="2919" y="12961"/>
                    </a:cubicBezTo>
                    <a:lnTo>
                      <a:pt x="2870" y="0"/>
                    </a:lnTo>
                    <a:close/>
                  </a:path>
                </a:pathLst>
              </a:custGeom>
              <a:solidFill>
                <a:srgbClr val="343434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29" name="Google Shape;629;p30">
              <a:extLst>
                <a:ext uri="{FF2B5EF4-FFF2-40B4-BE49-F238E27FC236}">
                  <a16:creationId xmlns:a16="http://schemas.microsoft.com/office/drawing/2014/main" id="{6E7DCE55-12C6-8811-51DD-0EECC253353B}"/>
                </a:ext>
              </a:extLst>
            </p:cNvPr>
            <p:cNvGrpSpPr/>
            <p:nvPr/>
          </p:nvGrpSpPr>
          <p:grpSpPr>
            <a:xfrm>
              <a:off x="9356209" y="2499020"/>
              <a:ext cx="607539" cy="2069501"/>
              <a:chOff x="7942475" y="2738716"/>
              <a:chExt cx="127825" cy="435409"/>
            </a:xfrm>
          </p:grpSpPr>
          <p:sp>
            <p:nvSpPr>
              <p:cNvPr id="630" name="Google Shape;630;p30">
                <a:extLst>
                  <a:ext uri="{FF2B5EF4-FFF2-40B4-BE49-F238E27FC236}">
                    <a16:creationId xmlns:a16="http://schemas.microsoft.com/office/drawing/2014/main" id="{024681C3-D2ED-737F-106E-38F62BCF5118}"/>
                  </a:ext>
                </a:extLst>
              </p:cNvPr>
              <p:cNvSpPr/>
              <p:nvPr/>
            </p:nvSpPr>
            <p:spPr>
              <a:xfrm>
                <a:off x="7962675" y="2785422"/>
                <a:ext cx="87427" cy="21450"/>
              </a:xfrm>
              <a:custGeom>
                <a:avLst/>
                <a:gdLst/>
                <a:ahLst/>
                <a:cxnLst/>
                <a:rect l="l" t="t" r="r" b="b"/>
                <a:pathLst>
                  <a:path w="2425" h="858" extrusionOk="0">
                    <a:moveTo>
                      <a:pt x="1" y="0"/>
                    </a:moveTo>
                    <a:lnTo>
                      <a:pt x="1" y="858"/>
                    </a:lnTo>
                    <a:lnTo>
                      <a:pt x="2425" y="858"/>
                    </a:lnTo>
                    <a:lnTo>
                      <a:pt x="242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30">
                <a:extLst>
                  <a:ext uri="{FF2B5EF4-FFF2-40B4-BE49-F238E27FC236}">
                    <a16:creationId xmlns:a16="http://schemas.microsoft.com/office/drawing/2014/main" id="{FC0EB098-04F0-9681-B12D-EB63A9490E27}"/>
                  </a:ext>
                </a:extLst>
              </p:cNvPr>
              <p:cNvSpPr/>
              <p:nvPr/>
            </p:nvSpPr>
            <p:spPr>
              <a:xfrm>
                <a:off x="8000600" y="2738716"/>
                <a:ext cx="47025" cy="48675"/>
              </a:xfrm>
              <a:custGeom>
                <a:avLst/>
                <a:gdLst/>
                <a:ahLst/>
                <a:cxnLst/>
                <a:rect l="l" t="t" r="r" b="b"/>
                <a:pathLst>
                  <a:path w="1881" h="1947" extrusionOk="0">
                    <a:moveTo>
                      <a:pt x="1" y="1"/>
                    </a:moveTo>
                    <a:lnTo>
                      <a:pt x="1" y="1336"/>
                    </a:lnTo>
                    <a:lnTo>
                      <a:pt x="166" y="1336"/>
                    </a:lnTo>
                    <a:lnTo>
                      <a:pt x="199" y="165"/>
                    </a:lnTo>
                    <a:lnTo>
                      <a:pt x="1716" y="165"/>
                    </a:lnTo>
                    <a:lnTo>
                      <a:pt x="1683" y="1930"/>
                    </a:lnTo>
                    <a:lnTo>
                      <a:pt x="1848" y="1946"/>
                    </a:lnTo>
                    <a:lnTo>
                      <a:pt x="188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30">
                <a:extLst>
                  <a:ext uri="{FF2B5EF4-FFF2-40B4-BE49-F238E27FC236}">
                    <a16:creationId xmlns:a16="http://schemas.microsoft.com/office/drawing/2014/main" id="{215B76DE-7DDC-36A0-046D-DBC70A26700A}"/>
                  </a:ext>
                </a:extLst>
              </p:cNvPr>
              <p:cNvSpPr/>
              <p:nvPr/>
            </p:nvSpPr>
            <p:spPr>
              <a:xfrm>
                <a:off x="7986825" y="2769641"/>
                <a:ext cx="35025" cy="15275"/>
              </a:xfrm>
              <a:custGeom>
                <a:avLst/>
                <a:gdLst/>
                <a:ahLst/>
                <a:cxnLst/>
                <a:rect l="l" t="t" r="r" b="b"/>
                <a:pathLst>
                  <a:path w="364" h="380" extrusionOk="0">
                    <a:moveTo>
                      <a:pt x="1" y="0"/>
                    </a:moveTo>
                    <a:lnTo>
                      <a:pt x="1" y="380"/>
                    </a:lnTo>
                    <a:lnTo>
                      <a:pt x="363" y="380"/>
                    </a:lnTo>
                    <a:lnTo>
                      <a:pt x="36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30">
                <a:extLst>
                  <a:ext uri="{FF2B5EF4-FFF2-40B4-BE49-F238E27FC236}">
                    <a16:creationId xmlns:a16="http://schemas.microsoft.com/office/drawing/2014/main" id="{B45A094C-CF69-883E-8B74-B2454256CDA8}"/>
                  </a:ext>
                </a:extLst>
              </p:cNvPr>
              <p:cNvSpPr/>
              <p:nvPr/>
            </p:nvSpPr>
            <p:spPr>
              <a:xfrm>
                <a:off x="7986831" y="2769641"/>
                <a:ext cx="16488" cy="15275"/>
              </a:xfrm>
              <a:custGeom>
                <a:avLst/>
                <a:gdLst/>
                <a:ahLst/>
                <a:cxnLst/>
                <a:rect l="l" t="t" r="r" b="b"/>
                <a:pathLst>
                  <a:path w="364" h="380" extrusionOk="0">
                    <a:moveTo>
                      <a:pt x="1" y="0"/>
                    </a:moveTo>
                    <a:lnTo>
                      <a:pt x="1" y="380"/>
                    </a:lnTo>
                    <a:lnTo>
                      <a:pt x="363" y="380"/>
                    </a:lnTo>
                    <a:lnTo>
                      <a:pt x="363" y="0"/>
                    </a:lnTo>
                    <a:close/>
                  </a:path>
                </a:pathLst>
              </a:custGeom>
              <a:solidFill>
                <a:srgbClr val="343434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30">
                <a:extLst>
                  <a:ext uri="{FF2B5EF4-FFF2-40B4-BE49-F238E27FC236}">
                    <a16:creationId xmlns:a16="http://schemas.microsoft.com/office/drawing/2014/main" id="{73C59898-445A-E17C-B261-D86EC97E27D8}"/>
                  </a:ext>
                </a:extLst>
              </p:cNvPr>
              <p:cNvSpPr/>
              <p:nvPr/>
            </p:nvSpPr>
            <p:spPr>
              <a:xfrm>
                <a:off x="7962675" y="2784891"/>
                <a:ext cx="40425" cy="21450"/>
              </a:xfrm>
              <a:custGeom>
                <a:avLst/>
                <a:gdLst/>
                <a:ahLst/>
                <a:cxnLst/>
                <a:rect l="l" t="t" r="r" b="b"/>
                <a:pathLst>
                  <a:path w="2425" h="858" extrusionOk="0">
                    <a:moveTo>
                      <a:pt x="1" y="0"/>
                    </a:moveTo>
                    <a:lnTo>
                      <a:pt x="1" y="858"/>
                    </a:lnTo>
                    <a:lnTo>
                      <a:pt x="2425" y="858"/>
                    </a:lnTo>
                    <a:lnTo>
                      <a:pt x="2425" y="0"/>
                    </a:lnTo>
                    <a:close/>
                  </a:path>
                </a:pathLst>
              </a:custGeom>
              <a:solidFill>
                <a:srgbClr val="343434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30">
                <a:extLst>
                  <a:ext uri="{FF2B5EF4-FFF2-40B4-BE49-F238E27FC236}">
                    <a16:creationId xmlns:a16="http://schemas.microsoft.com/office/drawing/2014/main" id="{546BA9E7-7A73-28A5-F0D0-F33DD956983D}"/>
                  </a:ext>
                </a:extLst>
              </p:cNvPr>
              <p:cNvSpPr/>
              <p:nvPr/>
            </p:nvSpPr>
            <p:spPr>
              <a:xfrm>
                <a:off x="7971350" y="2779116"/>
                <a:ext cx="66803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078" h="265" extrusionOk="0">
                    <a:moveTo>
                      <a:pt x="0" y="1"/>
                    </a:moveTo>
                    <a:lnTo>
                      <a:pt x="0" y="264"/>
                    </a:lnTo>
                    <a:lnTo>
                      <a:pt x="2078" y="264"/>
                    </a:lnTo>
                    <a:lnTo>
                      <a:pt x="20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30">
                <a:extLst>
                  <a:ext uri="{FF2B5EF4-FFF2-40B4-BE49-F238E27FC236}">
                    <a16:creationId xmlns:a16="http://schemas.microsoft.com/office/drawing/2014/main" id="{613C0259-1AF6-0486-9F44-69B40F461F1B}"/>
                  </a:ext>
                </a:extLst>
              </p:cNvPr>
              <p:cNvSpPr/>
              <p:nvPr/>
            </p:nvSpPr>
            <p:spPr>
              <a:xfrm>
                <a:off x="7971350" y="2779381"/>
                <a:ext cx="34677" cy="5925"/>
              </a:xfrm>
              <a:custGeom>
                <a:avLst/>
                <a:gdLst/>
                <a:ahLst/>
                <a:cxnLst/>
                <a:rect l="l" t="t" r="r" b="b"/>
                <a:pathLst>
                  <a:path w="2078" h="265" extrusionOk="0">
                    <a:moveTo>
                      <a:pt x="0" y="1"/>
                    </a:moveTo>
                    <a:lnTo>
                      <a:pt x="0" y="264"/>
                    </a:lnTo>
                    <a:lnTo>
                      <a:pt x="2078" y="264"/>
                    </a:lnTo>
                    <a:lnTo>
                      <a:pt x="2078" y="1"/>
                    </a:lnTo>
                    <a:close/>
                  </a:path>
                </a:pathLst>
              </a:custGeom>
              <a:solidFill>
                <a:srgbClr val="343434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30">
                <a:extLst>
                  <a:ext uri="{FF2B5EF4-FFF2-40B4-BE49-F238E27FC236}">
                    <a16:creationId xmlns:a16="http://schemas.microsoft.com/office/drawing/2014/main" id="{E3BB6313-7192-85FC-6409-AA6292594EC2}"/>
                  </a:ext>
                </a:extLst>
              </p:cNvPr>
              <p:cNvSpPr/>
              <p:nvPr/>
            </p:nvSpPr>
            <p:spPr>
              <a:xfrm>
                <a:off x="7968450" y="2805550"/>
                <a:ext cx="101850" cy="368575"/>
              </a:xfrm>
              <a:custGeom>
                <a:avLst/>
                <a:gdLst/>
                <a:ahLst/>
                <a:cxnLst/>
                <a:rect l="l" t="t" r="r" b="b"/>
                <a:pathLst>
                  <a:path w="4074" h="14743" extrusionOk="0">
                    <a:moveTo>
                      <a:pt x="743" y="0"/>
                    </a:moveTo>
                    <a:cubicBezTo>
                      <a:pt x="331" y="0"/>
                      <a:pt x="1" y="495"/>
                      <a:pt x="1" y="1105"/>
                    </a:cubicBezTo>
                    <a:lnTo>
                      <a:pt x="1" y="13637"/>
                    </a:lnTo>
                    <a:cubicBezTo>
                      <a:pt x="1" y="14264"/>
                      <a:pt x="331" y="14742"/>
                      <a:pt x="743" y="14742"/>
                    </a:cubicBezTo>
                    <a:lnTo>
                      <a:pt x="3332" y="14742"/>
                    </a:lnTo>
                    <a:cubicBezTo>
                      <a:pt x="3744" y="14742"/>
                      <a:pt x="4074" y="14264"/>
                      <a:pt x="4074" y="13637"/>
                    </a:cubicBezTo>
                    <a:lnTo>
                      <a:pt x="4074" y="1105"/>
                    </a:lnTo>
                    <a:cubicBezTo>
                      <a:pt x="4074" y="495"/>
                      <a:pt x="3744" y="0"/>
                      <a:pt x="333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30">
                <a:extLst>
                  <a:ext uri="{FF2B5EF4-FFF2-40B4-BE49-F238E27FC236}">
                    <a16:creationId xmlns:a16="http://schemas.microsoft.com/office/drawing/2014/main" id="{C8B48014-B0E6-55F4-3E37-43E70590A544}"/>
                  </a:ext>
                </a:extLst>
              </p:cNvPr>
              <p:cNvSpPr/>
              <p:nvPr/>
            </p:nvSpPr>
            <p:spPr>
              <a:xfrm>
                <a:off x="7942475" y="2805550"/>
                <a:ext cx="102275" cy="368575"/>
              </a:xfrm>
              <a:custGeom>
                <a:avLst/>
                <a:gdLst/>
                <a:ahLst/>
                <a:cxnLst/>
                <a:rect l="l" t="t" r="r" b="b"/>
                <a:pathLst>
                  <a:path w="4091" h="14743" extrusionOk="0">
                    <a:moveTo>
                      <a:pt x="743" y="0"/>
                    </a:moveTo>
                    <a:cubicBezTo>
                      <a:pt x="331" y="0"/>
                      <a:pt x="1" y="495"/>
                      <a:pt x="1" y="1105"/>
                    </a:cubicBezTo>
                    <a:lnTo>
                      <a:pt x="1" y="13637"/>
                    </a:lnTo>
                    <a:cubicBezTo>
                      <a:pt x="1" y="14264"/>
                      <a:pt x="331" y="14742"/>
                      <a:pt x="743" y="14742"/>
                    </a:cubicBezTo>
                    <a:lnTo>
                      <a:pt x="3348" y="14742"/>
                    </a:lnTo>
                    <a:cubicBezTo>
                      <a:pt x="3761" y="14742"/>
                      <a:pt x="4090" y="14264"/>
                      <a:pt x="4090" y="13637"/>
                    </a:cubicBezTo>
                    <a:lnTo>
                      <a:pt x="4090" y="1105"/>
                    </a:lnTo>
                    <a:cubicBezTo>
                      <a:pt x="4090" y="495"/>
                      <a:pt x="3761" y="0"/>
                      <a:pt x="334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30">
                <a:extLst>
                  <a:ext uri="{FF2B5EF4-FFF2-40B4-BE49-F238E27FC236}">
                    <a16:creationId xmlns:a16="http://schemas.microsoft.com/office/drawing/2014/main" id="{75C1D423-4A5F-0C66-15BC-47822624F1DE}"/>
                  </a:ext>
                </a:extLst>
              </p:cNvPr>
              <p:cNvSpPr/>
              <p:nvPr/>
            </p:nvSpPr>
            <p:spPr>
              <a:xfrm>
                <a:off x="7942475" y="2805125"/>
                <a:ext cx="28900" cy="369000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14760" extrusionOk="0">
                    <a:moveTo>
                      <a:pt x="743" y="1"/>
                    </a:moveTo>
                    <a:lnTo>
                      <a:pt x="743" y="17"/>
                    </a:lnTo>
                    <a:cubicBezTo>
                      <a:pt x="331" y="17"/>
                      <a:pt x="1" y="512"/>
                      <a:pt x="1" y="1122"/>
                    </a:cubicBezTo>
                    <a:lnTo>
                      <a:pt x="1" y="13654"/>
                    </a:lnTo>
                    <a:cubicBezTo>
                      <a:pt x="1" y="14281"/>
                      <a:pt x="331" y="14759"/>
                      <a:pt x="743" y="14759"/>
                    </a:cubicBezTo>
                    <a:lnTo>
                      <a:pt x="1155" y="14759"/>
                    </a:lnTo>
                    <a:lnTo>
                      <a:pt x="1155" y="1"/>
                    </a:lnTo>
                    <a:close/>
                  </a:path>
                </a:pathLst>
              </a:custGeom>
              <a:solidFill>
                <a:srgbClr val="343434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40" name="Google Shape;640;p30">
              <a:extLst>
                <a:ext uri="{FF2B5EF4-FFF2-40B4-BE49-F238E27FC236}">
                  <a16:creationId xmlns:a16="http://schemas.microsoft.com/office/drawing/2014/main" id="{01657ADA-99ED-6A2C-158E-337F296763CF}"/>
                </a:ext>
              </a:extLst>
            </p:cNvPr>
            <p:cNvSpPr/>
            <p:nvPr/>
          </p:nvSpPr>
          <p:spPr>
            <a:xfrm>
              <a:off x="4105837" y="1715546"/>
              <a:ext cx="2408057" cy="2482611"/>
            </a:xfrm>
            <a:custGeom>
              <a:avLst/>
              <a:gdLst/>
              <a:ahLst/>
              <a:cxnLst/>
              <a:rect l="l" t="t" r="r" b="b"/>
              <a:pathLst>
                <a:path w="20266" h="20893" extrusionOk="0">
                  <a:moveTo>
                    <a:pt x="3348" y="0"/>
                  </a:moveTo>
                  <a:lnTo>
                    <a:pt x="3348" y="7635"/>
                  </a:lnTo>
                  <a:lnTo>
                    <a:pt x="3381" y="7635"/>
                  </a:lnTo>
                  <a:lnTo>
                    <a:pt x="0" y="20892"/>
                  </a:lnTo>
                  <a:lnTo>
                    <a:pt x="20266" y="20892"/>
                  </a:lnTo>
                  <a:lnTo>
                    <a:pt x="17232" y="7635"/>
                  </a:lnTo>
                  <a:lnTo>
                    <a:pt x="1723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0">
              <a:extLst>
                <a:ext uri="{FF2B5EF4-FFF2-40B4-BE49-F238E27FC236}">
                  <a16:creationId xmlns:a16="http://schemas.microsoft.com/office/drawing/2014/main" id="{B55589ED-3241-DEF3-41B4-B267B0BD0AAB}"/>
                </a:ext>
              </a:extLst>
            </p:cNvPr>
            <p:cNvSpPr/>
            <p:nvPr/>
          </p:nvSpPr>
          <p:spPr>
            <a:xfrm>
              <a:off x="5526387" y="1715546"/>
              <a:ext cx="987534" cy="2482611"/>
            </a:xfrm>
            <a:custGeom>
              <a:avLst/>
              <a:gdLst/>
              <a:ahLst/>
              <a:cxnLst/>
              <a:rect l="l" t="t" r="r" b="b"/>
              <a:pathLst>
                <a:path w="8311" h="20893" extrusionOk="0">
                  <a:moveTo>
                    <a:pt x="0" y="0"/>
                  </a:moveTo>
                  <a:lnTo>
                    <a:pt x="0" y="7635"/>
                  </a:lnTo>
                  <a:lnTo>
                    <a:pt x="3034" y="20892"/>
                  </a:lnTo>
                  <a:lnTo>
                    <a:pt x="8311" y="20892"/>
                  </a:lnTo>
                  <a:lnTo>
                    <a:pt x="5277" y="7635"/>
                  </a:lnTo>
                  <a:lnTo>
                    <a:pt x="527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0">
              <a:extLst>
                <a:ext uri="{FF2B5EF4-FFF2-40B4-BE49-F238E27FC236}">
                  <a16:creationId xmlns:a16="http://schemas.microsoft.com/office/drawing/2014/main" id="{F85802DD-61B5-D6EB-3409-ED78995250BC}"/>
                </a:ext>
              </a:extLst>
            </p:cNvPr>
            <p:cNvSpPr/>
            <p:nvPr/>
          </p:nvSpPr>
          <p:spPr>
            <a:xfrm>
              <a:off x="4105837" y="1711624"/>
              <a:ext cx="1026745" cy="2480710"/>
            </a:xfrm>
            <a:custGeom>
              <a:avLst/>
              <a:gdLst/>
              <a:ahLst/>
              <a:cxnLst/>
              <a:rect l="l" t="t" r="r" b="b"/>
              <a:pathLst>
                <a:path w="8641" h="20877" extrusionOk="0">
                  <a:moveTo>
                    <a:pt x="3348" y="0"/>
                  </a:moveTo>
                  <a:lnTo>
                    <a:pt x="3348" y="7602"/>
                  </a:lnTo>
                  <a:lnTo>
                    <a:pt x="3364" y="7602"/>
                  </a:lnTo>
                  <a:lnTo>
                    <a:pt x="0" y="20876"/>
                  </a:lnTo>
                  <a:lnTo>
                    <a:pt x="5277" y="20876"/>
                  </a:lnTo>
                  <a:lnTo>
                    <a:pt x="8641" y="7602"/>
                  </a:lnTo>
                  <a:lnTo>
                    <a:pt x="8624" y="7602"/>
                  </a:lnTo>
                  <a:lnTo>
                    <a:pt x="8624" y="0"/>
                  </a:lnTo>
                  <a:close/>
                </a:path>
              </a:pathLst>
            </a:custGeom>
            <a:solidFill>
              <a:srgbClr val="C8D8DA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0">
              <a:extLst>
                <a:ext uri="{FF2B5EF4-FFF2-40B4-BE49-F238E27FC236}">
                  <a16:creationId xmlns:a16="http://schemas.microsoft.com/office/drawing/2014/main" id="{39F0B39B-A285-37B6-AB63-D27CAE632BC3}"/>
                </a:ext>
              </a:extLst>
            </p:cNvPr>
            <p:cNvSpPr/>
            <p:nvPr/>
          </p:nvSpPr>
          <p:spPr>
            <a:xfrm>
              <a:off x="4433080" y="1686077"/>
              <a:ext cx="1786972" cy="147105"/>
            </a:xfrm>
            <a:custGeom>
              <a:avLst/>
              <a:gdLst/>
              <a:ahLst/>
              <a:cxnLst/>
              <a:rect l="l" t="t" r="r" b="b"/>
              <a:pathLst>
                <a:path w="15039" h="1238" extrusionOk="0">
                  <a:moveTo>
                    <a:pt x="0" y="1"/>
                  </a:moveTo>
                  <a:lnTo>
                    <a:pt x="0" y="1238"/>
                  </a:lnTo>
                  <a:lnTo>
                    <a:pt x="15039" y="1238"/>
                  </a:lnTo>
                  <a:lnTo>
                    <a:pt x="150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0">
              <a:extLst>
                <a:ext uri="{FF2B5EF4-FFF2-40B4-BE49-F238E27FC236}">
                  <a16:creationId xmlns:a16="http://schemas.microsoft.com/office/drawing/2014/main" id="{604E899F-646D-2751-AD55-09FA5A974211}"/>
                </a:ext>
              </a:extLst>
            </p:cNvPr>
            <p:cNvSpPr/>
            <p:nvPr/>
          </p:nvSpPr>
          <p:spPr>
            <a:xfrm>
              <a:off x="4503543" y="1829142"/>
              <a:ext cx="1649850" cy="156849"/>
            </a:xfrm>
            <a:custGeom>
              <a:avLst/>
              <a:gdLst/>
              <a:ahLst/>
              <a:cxnLst/>
              <a:rect l="l" t="t" r="r" b="b"/>
              <a:pathLst>
                <a:path w="13885" h="1320" extrusionOk="0">
                  <a:moveTo>
                    <a:pt x="1" y="1"/>
                  </a:moveTo>
                  <a:lnTo>
                    <a:pt x="1" y="1320"/>
                  </a:lnTo>
                  <a:lnTo>
                    <a:pt x="13885" y="1320"/>
                  </a:lnTo>
                  <a:lnTo>
                    <a:pt x="13885" y="1"/>
                  </a:lnTo>
                  <a:close/>
                </a:path>
              </a:pathLst>
            </a:custGeom>
            <a:solidFill>
              <a:srgbClr val="123D46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5" name="Google Shape;645;p30">
              <a:extLst>
                <a:ext uri="{FF2B5EF4-FFF2-40B4-BE49-F238E27FC236}">
                  <a16:creationId xmlns:a16="http://schemas.microsoft.com/office/drawing/2014/main" id="{23D93464-B7E0-2AFE-93C9-9F7368A524F0}"/>
                </a:ext>
              </a:extLst>
            </p:cNvPr>
            <p:cNvGrpSpPr/>
            <p:nvPr/>
          </p:nvGrpSpPr>
          <p:grpSpPr>
            <a:xfrm>
              <a:off x="8033570" y="2499020"/>
              <a:ext cx="610480" cy="2079891"/>
              <a:chOff x="7942475" y="2738716"/>
              <a:chExt cx="128444" cy="437595"/>
            </a:xfrm>
          </p:grpSpPr>
          <p:sp>
            <p:nvSpPr>
              <p:cNvPr id="646" name="Google Shape;646;p30">
                <a:extLst>
                  <a:ext uri="{FF2B5EF4-FFF2-40B4-BE49-F238E27FC236}">
                    <a16:creationId xmlns:a16="http://schemas.microsoft.com/office/drawing/2014/main" id="{95220B8B-6A98-294F-0354-421F18309CF6}"/>
                  </a:ext>
                </a:extLst>
              </p:cNvPr>
              <p:cNvSpPr/>
              <p:nvPr/>
            </p:nvSpPr>
            <p:spPr>
              <a:xfrm>
                <a:off x="7962675" y="2785422"/>
                <a:ext cx="87427" cy="21450"/>
              </a:xfrm>
              <a:custGeom>
                <a:avLst/>
                <a:gdLst/>
                <a:ahLst/>
                <a:cxnLst/>
                <a:rect l="l" t="t" r="r" b="b"/>
                <a:pathLst>
                  <a:path w="2425" h="858" extrusionOk="0">
                    <a:moveTo>
                      <a:pt x="1" y="0"/>
                    </a:moveTo>
                    <a:lnTo>
                      <a:pt x="1" y="858"/>
                    </a:lnTo>
                    <a:lnTo>
                      <a:pt x="2425" y="858"/>
                    </a:lnTo>
                    <a:lnTo>
                      <a:pt x="242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30">
                <a:extLst>
                  <a:ext uri="{FF2B5EF4-FFF2-40B4-BE49-F238E27FC236}">
                    <a16:creationId xmlns:a16="http://schemas.microsoft.com/office/drawing/2014/main" id="{E82A1C49-FE24-531C-B896-D92227D18E53}"/>
                  </a:ext>
                </a:extLst>
              </p:cNvPr>
              <p:cNvSpPr/>
              <p:nvPr/>
            </p:nvSpPr>
            <p:spPr>
              <a:xfrm>
                <a:off x="8000600" y="2738716"/>
                <a:ext cx="47025" cy="48675"/>
              </a:xfrm>
              <a:custGeom>
                <a:avLst/>
                <a:gdLst/>
                <a:ahLst/>
                <a:cxnLst/>
                <a:rect l="l" t="t" r="r" b="b"/>
                <a:pathLst>
                  <a:path w="1881" h="1947" extrusionOk="0">
                    <a:moveTo>
                      <a:pt x="1" y="1"/>
                    </a:moveTo>
                    <a:lnTo>
                      <a:pt x="1" y="1336"/>
                    </a:lnTo>
                    <a:lnTo>
                      <a:pt x="166" y="1336"/>
                    </a:lnTo>
                    <a:lnTo>
                      <a:pt x="199" y="165"/>
                    </a:lnTo>
                    <a:lnTo>
                      <a:pt x="1716" y="165"/>
                    </a:lnTo>
                    <a:lnTo>
                      <a:pt x="1683" y="1930"/>
                    </a:lnTo>
                    <a:lnTo>
                      <a:pt x="1848" y="1946"/>
                    </a:lnTo>
                    <a:lnTo>
                      <a:pt x="188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648;p30">
                <a:extLst>
                  <a:ext uri="{FF2B5EF4-FFF2-40B4-BE49-F238E27FC236}">
                    <a16:creationId xmlns:a16="http://schemas.microsoft.com/office/drawing/2014/main" id="{67A996FA-8630-1B79-CF65-A154BEFB6D10}"/>
                  </a:ext>
                </a:extLst>
              </p:cNvPr>
              <p:cNvSpPr/>
              <p:nvPr/>
            </p:nvSpPr>
            <p:spPr>
              <a:xfrm>
                <a:off x="7986825" y="2769641"/>
                <a:ext cx="35025" cy="15275"/>
              </a:xfrm>
              <a:custGeom>
                <a:avLst/>
                <a:gdLst/>
                <a:ahLst/>
                <a:cxnLst/>
                <a:rect l="l" t="t" r="r" b="b"/>
                <a:pathLst>
                  <a:path w="364" h="380" extrusionOk="0">
                    <a:moveTo>
                      <a:pt x="1" y="0"/>
                    </a:moveTo>
                    <a:lnTo>
                      <a:pt x="1" y="380"/>
                    </a:lnTo>
                    <a:lnTo>
                      <a:pt x="363" y="380"/>
                    </a:lnTo>
                    <a:lnTo>
                      <a:pt x="36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649;p30">
                <a:extLst>
                  <a:ext uri="{FF2B5EF4-FFF2-40B4-BE49-F238E27FC236}">
                    <a16:creationId xmlns:a16="http://schemas.microsoft.com/office/drawing/2014/main" id="{0C91ECBF-A461-49DD-B2DF-73D141541883}"/>
                  </a:ext>
                </a:extLst>
              </p:cNvPr>
              <p:cNvSpPr/>
              <p:nvPr/>
            </p:nvSpPr>
            <p:spPr>
              <a:xfrm>
                <a:off x="7986831" y="2769641"/>
                <a:ext cx="16488" cy="15275"/>
              </a:xfrm>
              <a:custGeom>
                <a:avLst/>
                <a:gdLst/>
                <a:ahLst/>
                <a:cxnLst/>
                <a:rect l="l" t="t" r="r" b="b"/>
                <a:pathLst>
                  <a:path w="364" h="380" extrusionOk="0">
                    <a:moveTo>
                      <a:pt x="1" y="0"/>
                    </a:moveTo>
                    <a:lnTo>
                      <a:pt x="1" y="380"/>
                    </a:lnTo>
                    <a:lnTo>
                      <a:pt x="363" y="380"/>
                    </a:lnTo>
                    <a:lnTo>
                      <a:pt x="363" y="0"/>
                    </a:lnTo>
                    <a:close/>
                  </a:path>
                </a:pathLst>
              </a:custGeom>
              <a:solidFill>
                <a:srgbClr val="343434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30">
                <a:extLst>
                  <a:ext uri="{FF2B5EF4-FFF2-40B4-BE49-F238E27FC236}">
                    <a16:creationId xmlns:a16="http://schemas.microsoft.com/office/drawing/2014/main" id="{0B2579A8-32B0-1A88-99F1-1AD8314E580C}"/>
                  </a:ext>
                </a:extLst>
              </p:cNvPr>
              <p:cNvSpPr/>
              <p:nvPr/>
            </p:nvSpPr>
            <p:spPr>
              <a:xfrm>
                <a:off x="7962675" y="2784891"/>
                <a:ext cx="40425" cy="21450"/>
              </a:xfrm>
              <a:custGeom>
                <a:avLst/>
                <a:gdLst/>
                <a:ahLst/>
                <a:cxnLst/>
                <a:rect l="l" t="t" r="r" b="b"/>
                <a:pathLst>
                  <a:path w="2425" h="858" extrusionOk="0">
                    <a:moveTo>
                      <a:pt x="1" y="0"/>
                    </a:moveTo>
                    <a:lnTo>
                      <a:pt x="1" y="858"/>
                    </a:lnTo>
                    <a:lnTo>
                      <a:pt x="2425" y="858"/>
                    </a:lnTo>
                    <a:lnTo>
                      <a:pt x="2425" y="0"/>
                    </a:lnTo>
                    <a:close/>
                  </a:path>
                </a:pathLst>
              </a:custGeom>
              <a:solidFill>
                <a:srgbClr val="343434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30">
                <a:extLst>
                  <a:ext uri="{FF2B5EF4-FFF2-40B4-BE49-F238E27FC236}">
                    <a16:creationId xmlns:a16="http://schemas.microsoft.com/office/drawing/2014/main" id="{FBFD7241-3AE0-7E11-9F03-718990DCDFB3}"/>
                  </a:ext>
                </a:extLst>
              </p:cNvPr>
              <p:cNvSpPr/>
              <p:nvPr/>
            </p:nvSpPr>
            <p:spPr>
              <a:xfrm>
                <a:off x="7971350" y="2779116"/>
                <a:ext cx="66803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078" h="265" extrusionOk="0">
                    <a:moveTo>
                      <a:pt x="0" y="1"/>
                    </a:moveTo>
                    <a:lnTo>
                      <a:pt x="0" y="264"/>
                    </a:lnTo>
                    <a:lnTo>
                      <a:pt x="2078" y="264"/>
                    </a:lnTo>
                    <a:lnTo>
                      <a:pt x="20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30">
                <a:extLst>
                  <a:ext uri="{FF2B5EF4-FFF2-40B4-BE49-F238E27FC236}">
                    <a16:creationId xmlns:a16="http://schemas.microsoft.com/office/drawing/2014/main" id="{0EF87AE1-7D10-0BC1-3962-4F744E26103B}"/>
                  </a:ext>
                </a:extLst>
              </p:cNvPr>
              <p:cNvSpPr/>
              <p:nvPr/>
            </p:nvSpPr>
            <p:spPr>
              <a:xfrm>
                <a:off x="7971350" y="2779381"/>
                <a:ext cx="34677" cy="5925"/>
              </a:xfrm>
              <a:custGeom>
                <a:avLst/>
                <a:gdLst/>
                <a:ahLst/>
                <a:cxnLst/>
                <a:rect l="l" t="t" r="r" b="b"/>
                <a:pathLst>
                  <a:path w="2078" h="265" extrusionOk="0">
                    <a:moveTo>
                      <a:pt x="0" y="1"/>
                    </a:moveTo>
                    <a:lnTo>
                      <a:pt x="0" y="264"/>
                    </a:lnTo>
                    <a:lnTo>
                      <a:pt x="2078" y="264"/>
                    </a:lnTo>
                    <a:lnTo>
                      <a:pt x="2078" y="1"/>
                    </a:lnTo>
                    <a:close/>
                  </a:path>
                </a:pathLst>
              </a:custGeom>
              <a:solidFill>
                <a:srgbClr val="343434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30">
                <a:extLst>
                  <a:ext uri="{FF2B5EF4-FFF2-40B4-BE49-F238E27FC236}">
                    <a16:creationId xmlns:a16="http://schemas.microsoft.com/office/drawing/2014/main" id="{92E3590F-25B5-0C7C-A553-BDF6A49D8725}"/>
                  </a:ext>
                </a:extLst>
              </p:cNvPr>
              <p:cNvSpPr/>
              <p:nvPr/>
            </p:nvSpPr>
            <p:spPr>
              <a:xfrm>
                <a:off x="7968450" y="2805550"/>
                <a:ext cx="101850" cy="368575"/>
              </a:xfrm>
              <a:custGeom>
                <a:avLst/>
                <a:gdLst/>
                <a:ahLst/>
                <a:cxnLst/>
                <a:rect l="l" t="t" r="r" b="b"/>
                <a:pathLst>
                  <a:path w="4074" h="14743" extrusionOk="0">
                    <a:moveTo>
                      <a:pt x="743" y="0"/>
                    </a:moveTo>
                    <a:cubicBezTo>
                      <a:pt x="331" y="0"/>
                      <a:pt x="1" y="495"/>
                      <a:pt x="1" y="1105"/>
                    </a:cubicBezTo>
                    <a:lnTo>
                      <a:pt x="1" y="13637"/>
                    </a:lnTo>
                    <a:cubicBezTo>
                      <a:pt x="1" y="14264"/>
                      <a:pt x="331" y="14742"/>
                      <a:pt x="743" y="14742"/>
                    </a:cubicBezTo>
                    <a:lnTo>
                      <a:pt x="3332" y="14742"/>
                    </a:lnTo>
                    <a:cubicBezTo>
                      <a:pt x="3744" y="14742"/>
                      <a:pt x="4074" y="14264"/>
                      <a:pt x="4074" y="13637"/>
                    </a:cubicBezTo>
                    <a:lnTo>
                      <a:pt x="4074" y="1105"/>
                    </a:lnTo>
                    <a:cubicBezTo>
                      <a:pt x="4074" y="495"/>
                      <a:pt x="3744" y="0"/>
                      <a:pt x="333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654;p30">
                <a:extLst>
                  <a:ext uri="{FF2B5EF4-FFF2-40B4-BE49-F238E27FC236}">
                    <a16:creationId xmlns:a16="http://schemas.microsoft.com/office/drawing/2014/main" id="{B2E2F919-C6C8-996E-6C67-FC9FAEC55E42}"/>
                  </a:ext>
                </a:extLst>
              </p:cNvPr>
              <p:cNvSpPr/>
              <p:nvPr/>
            </p:nvSpPr>
            <p:spPr>
              <a:xfrm>
                <a:off x="7942475" y="2805550"/>
                <a:ext cx="102275" cy="368575"/>
              </a:xfrm>
              <a:custGeom>
                <a:avLst/>
                <a:gdLst/>
                <a:ahLst/>
                <a:cxnLst/>
                <a:rect l="l" t="t" r="r" b="b"/>
                <a:pathLst>
                  <a:path w="4091" h="14743" extrusionOk="0">
                    <a:moveTo>
                      <a:pt x="743" y="0"/>
                    </a:moveTo>
                    <a:cubicBezTo>
                      <a:pt x="331" y="0"/>
                      <a:pt x="1" y="495"/>
                      <a:pt x="1" y="1105"/>
                    </a:cubicBezTo>
                    <a:lnTo>
                      <a:pt x="1" y="13637"/>
                    </a:lnTo>
                    <a:cubicBezTo>
                      <a:pt x="1" y="14264"/>
                      <a:pt x="331" y="14742"/>
                      <a:pt x="743" y="14742"/>
                    </a:cubicBezTo>
                    <a:lnTo>
                      <a:pt x="3348" y="14742"/>
                    </a:lnTo>
                    <a:cubicBezTo>
                      <a:pt x="3761" y="14742"/>
                      <a:pt x="4090" y="14264"/>
                      <a:pt x="4090" y="13637"/>
                    </a:cubicBezTo>
                    <a:lnTo>
                      <a:pt x="4090" y="1105"/>
                    </a:lnTo>
                    <a:cubicBezTo>
                      <a:pt x="4090" y="495"/>
                      <a:pt x="3761" y="0"/>
                      <a:pt x="334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30">
                <a:extLst>
                  <a:ext uri="{FF2B5EF4-FFF2-40B4-BE49-F238E27FC236}">
                    <a16:creationId xmlns:a16="http://schemas.microsoft.com/office/drawing/2014/main" id="{9DF2F34E-33CB-B589-805E-B19C11D1891A}"/>
                  </a:ext>
                </a:extLst>
              </p:cNvPr>
              <p:cNvSpPr/>
              <p:nvPr/>
            </p:nvSpPr>
            <p:spPr>
              <a:xfrm>
                <a:off x="7942475" y="2805125"/>
                <a:ext cx="28900" cy="369000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14760" extrusionOk="0">
                    <a:moveTo>
                      <a:pt x="743" y="1"/>
                    </a:moveTo>
                    <a:lnTo>
                      <a:pt x="743" y="17"/>
                    </a:lnTo>
                    <a:cubicBezTo>
                      <a:pt x="331" y="17"/>
                      <a:pt x="1" y="512"/>
                      <a:pt x="1" y="1122"/>
                    </a:cubicBezTo>
                    <a:lnTo>
                      <a:pt x="1" y="13654"/>
                    </a:lnTo>
                    <a:cubicBezTo>
                      <a:pt x="1" y="14281"/>
                      <a:pt x="331" y="14759"/>
                      <a:pt x="743" y="14759"/>
                    </a:cubicBezTo>
                    <a:lnTo>
                      <a:pt x="1155" y="14759"/>
                    </a:lnTo>
                    <a:lnTo>
                      <a:pt x="1155" y="1"/>
                    </a:lnTo>
                    <a:close/>
                  </a:path>
                </a:pathLst>
              </a:custGeom>
              <a:solidFill>
                <a:srgbClr val="343434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30">
                <a:extLst>
                  <a:ext uri="{FF2B5EF4-FFF2-40B4-BE49-F238E27FC236}">
                    <a16:creationId xmlns:a16="http://schemas.microsoft.com/office/drawing/2014/main" id="{9DAB9D23-6373-1A96-D9C8-8A6B42A5790B}"/>
                  </a:ext>
                </a:extLst>
              </p:cNvPr>
              <p:cNvSpPr/>
              <p:nvPr/>
            </p:nvSpPr>
            <p:spPr>
              <a:xfrm>
                <a:off x="7997495" y="2828361"/>
                <a:ext cx="73423" cy="347950"/>
              </a:xfrm>
              <a:custGeom>
                <a:avLst/>
                <a:gdLst/>
                <a:ahLst/>
                <a:cxnLst/>
                <a:rect l="l" t="t" r="r" b="b"/>
                <a:pathLst>
                  <a:path w="2920" h="13918" extrusionOk="0">
                    <a:moveTo>
                      <a:pt x="2870" y="0"/>
                    </a:moveTo>
                    <a:lnTo>
                      <a:pt x="1" y="13885"/>
                    </a:lnTo>
                    <a:lnTo>
                      <a:pt x="2194" y="13918"/>
                    </a:lnTo>
                    <a:cubicBezTo>
                      <a:pt x="2194" y="13918"/>
                      <a:pt x="2870" y="13885"/>
                      <a:pt x="2919" y="12961"/>
                    </a:cubicBezTo>
                    <a:lnTo>
                      <a:pt x="2870" y="0"/>
                    </a:lnTo>
                    <a:close/>
                  </a:path>
                </a:pathLst>
              </a:custGeom>
              <a:solidFill>
                <a:srgbClr val="343434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7" name="Google Shape;657;p30">
              <a:extLst>
                <a:ext uri="{FF2B5EF4-FFF2-40B4-BE49-F238E27FC236}">
                  <a16:creationId xmlns:a16="http://schemas.microsoft.com/office/drawing/2014/main" id="{53CFDF62-FC2C-0185-2AB7-E75CEFB45D2F}"/>
                </a:ext>
              </a:extLst>
            </p:cNvPr>
            <p:cNvGrpSpPr/>
            <p:nvPr/>
          </p:nvGrpSpPr>
          <p:grpSpPr>
            <a:xfrm>
              <a:off x="8031669" y="3165435"/>
              <a:ext cx="1935975" cy="149007"/>
              <a:chOff x="7942075" y="2878925"/>
              <a:chExt cx="407325" cy="31350"/>
            </a:xfrm>
          </p:grpSpPr>
          <p:sp>
            <p:nvSpPr>
              <p:cNvPr id="658" name="Google Shape;658;p30">
                <a:extLst>
                  <a:ext uri="{FF2B5EF4-FFF2-40B4-BE49-F238E27FC236}">
                    <a16:creationId xmlns:a16="http://schemas.microsoft.com/office/drawing/2014/main" id="{B351D5DC-BCF6-02D0-127A-51D1C87D2F06}"/>
                  </a:ext>
                </a:extLst>
              </p:cNvPr>
              <p:cNvSpPr/>
              <p:nvPr/>
            </p:nvSpPr>
            <p:spPr>
              <a:xfrm>
                <a:off x="7942900" y="2880575"/>
                <a:ext cx="4150" cy="28475"/>
              </a:xfrm>
              <a:custGeom>
                <a:avLst/>
                <a:gdLst/>
                <a:ahLst/>
                <a:cxnLst/>
                <a:rect l="l" t="t" r="r" b="b"/>
                <a:pathLst>
                  <a:path w="166" h="1139" extrusionOk="0">
                    <a:moveTo>
                      <a:pt x="0" y="0"/>
                    </a:moveTo>
                    <a:lnTo>
                      <a:pt x="0" y="1138"/>
                    </a:lnTo>
                    <a:lnTo>
                      <a:pt x="165" y="1138"/>
                    </a:lnTo>
                    <a:lnTo>
                      <a:pt x="1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30">
                <a:extLst>
                  <a:ext uri="{FF2B5EF4-FFF2-40B4-BE49-F238E27FC236}">
                    <a16:creationId xmlns:a16="http://schemas.microsoft.com/office/drawing/2014/main" id="{C85D8959-47AE-03CB-2789-13F17292C464}"/>
                  </a:ext>
                </a:extLst>
              </p:cNvPr>
              <p:cNvSpPr/>
              <p:nvPr/>
            </p:nvSpPr>
            <p:spPr>
              <a:xfrm>
                <a:off x="7972575" y="2880575"/>
                <a:ext cx="4150" cy="28475"/>
              </a:xfrm>
              <a:custGeom>
                <a:avLst/>
                <a:gdLst/>
                <a:ahLst/>
                <a:cxnLst/>
                <a:rect l="l" t="t" r="r" b="b"/>
                <a:pathLst>
                  <a:path w="166" h="1139" extrusionOk="0">
                    <a:moveTo>
                      <a:pt x="1" y="0"/>
                    </a:moveTo>
                    <a:lnTo>
                      <a:pt x="1" y="1138"/>
                    </a:lnTo>
                    <a:lnTo>
                      <a:pt x="166" y="1138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30">
                <a:extLst>
                  <a:ext uri="{FF2B5EF4-FFF2-40B4-BE49-F238E27FC236}">
                    <a16:creationId xmlns:a16="http://schemas.microsoft.com/office/drawing/2014/main" id="{F3A3B7F4-A165-BA37-AA6D-52B49965D68E}"/>
                  </a:ext>
                </a:extLst>
              </p:cNvPr>
              <p:cNvSpPr/>
              <p:nvPr/>
            </p:nvSpPr>
            <p:spPr>
              <a:xfrm>
                <a:off x="8001850" y="2880575"/>
                <a:ext cx="4150" cy="28475"/>
              </a:xfrm>
              <a:custGeom>
                <a:avLst/>
                <a:gdLst/>
                <a:ahLst/>
                <a:cxnLst/>
                <a:rect l="l" t="t" r="r" b="b"/>
                <a:pathLst>
                  <a:path w="166" h="1139" extrusionOk="0">
                    <a:moveTo>
                      <a:pt x="0" y="0"/>
                    </a:moveTo>
                    <a:lnTo>
                      <a:pt x="0" y="1138"/>
                    </a:lnTo>
                    <a:lnTo>
                      <a:pt x="165" y="1138"/>
                    </a:lnTo>
                    <a:lnTo>
                      <a:pt x="1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30">
                <a:extLst>
                  <a:ext uri="{FF2B5EF4-FFF2-40B4-BE49-F238E27FC236}">
                    <a16:creationId xmlns:a16="http://schemas.microsoft.com/office/drawing/2014/main" id="{D075F641-C41A-DFED-FE8F-F2B1485623A3}"/>
                  </a:ext>
                </a:extLst>
              </p:cNvPr>
              <p:cNvSpPr/>
              <p:nvPr/>
            </p:nvSpPr>
            <p:spPr>
              <a:xfrm>
                <a:off x="8026575" y="2880575"/>
                <a:ext cx="4150" cy="28475"/>
              </a:xfrm>
              <a:custGeom>
                <a:avLst/>
                <a:gdLst/>
                <a:ahLst/>
                <a:cxnLst/>
                <a:rect l="l" t="t" r="r" b="b"/>
                <a:pathLst>
                  <a:path w="166" h="1139" extrusionOk="0">
                    <a:moveTo>
                      <a:pt x="1" y="0"/>
                    </a:moveTo>
                    <a:lnTo>
                      <a:pt x="1" y="1138"/>
                    </a:lnTo>
                    <a:lnTo>
                      <a:pt x="166" y="1138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30">
                <a:extLst>
                  <a:ext uri="{FF2B5EF4-FFF2-40B4-BE49-F238E27FC236}">
                    <a16:creationId xmlns:a16="http://schemas.microsoft.com/office/drawing/2014/main" id="{FF784530-7C88-FF96-6448-92CD3E860E0A}"/>
                  </a:ext>
                </a:extLst>
              </p:cNvPr>
              <p:cNvSpPr/>
              <p:nvPr/>
            </p:nvSpPr>
            <p:spPr>
              <a:xfrm>
                <a:off x="8055850" y="2880575"/>
                <a:ext cx="4150" cy="28475"/>
              </a:xfrm>
              <a:custGeom>
                <a:avLst/>
                <a:gdLst/>
                <a:ahLst/>
                <a:cxnLst/>
                <a:rect l="l" t="t" r="r" b="b"/>
                <a:pathLst>
                  <a:path w="166" h="1139" extrusionOk="0">
                    <a:moveTo>
                      <a:pt x="1" y="0"/>
                    </a:moveTo>
                    <a:lnTo>
                      <a:pt x="1" y="1138"/>
                    </a:lnTo>
                    <a:lnTo>
                      <a:pt x="165" y="1138"/>
                    </a:lnTo>
                    <a:lnTo>
                      <a:pt x="1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30">
                <a:extLst>
                  <a:ext uri="{FF2B5EF4-FFF2-40B4-BE49-F238E27FC236}">
                    <a16:creationId xmlns:a16="http://schemas.microsoft.com/office/drawing/2014/main" id="{4D421CEF-A1C6-1E83-9B21-C0ABB6BA450B}"/>
                  </a:ext>
                </a:extLst>
              </p:cNvPr>
              <p:cNvSpPr/>
              <p:nvPr/>
            </p:nvSpPr>
            <p:spPr>
              <a:xfrm>
                <a:off x="8085125" y="2880575"/>
                <a:ext cx="4150" cy="28475"/>
              </a:xfrm>
              <a:custGeom>
                <a:avLst/>
                <a:gdLst/>
                <a:ahLst/>
                <a:cxnLst/>
                <a:rect l="l" t="t" r="r" b="b"/>
                <a:pathLst>
                  <a:path w="166" h="1139" extrusionOk="0">
                    <a:moveTo>
                      <a:pt x="0" y="0"/>
                    </a:moveTo>
                    <a:lnTo>
                      <a:pt x="0" y="1138"/>
                    </a:lnTo>
                    <a:lnTo>
                      <a:pt x="165" y="1138"/>
                    </a:lnTo>
                    <a:lnTo>
                      <a:pt x="1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30">
                <a:extLst>
                  <a:ext uri="{FF2B5EF4-FFF2-40B4-BE49-F238E27FC236}">
                    <a16:creationId xmlns:a16="http://schemas.microsoft.com/office/drawing/2014/main" id="{62168753-B748-917A-F2BD-4C108B9867E1}"/>
                  </a:ext>
                </a:extLst>
              </p:cNvPr>
              <p:cNvSpPr/>
              <p:nvPr/>
            </p:nvSpPr>
            <p:spPr>
              <a:xfrm>
                <a:off x="8115225" y="2880575"/>
                <a:ext cx="4125" cy="28475"/>
              </a:xfrm>
              <a:custGeom>
                <a:avLst/>
                <a:gdLst/>
                <a:ahLst/>
                <a:cxnLst/>
                <a:rect l="l" t="t" r="r" b="b"/>
                <a:pathLst>
                  <a:path w="165" h="1139" extrusionOk="0">
                    <a:moveTo>
                      <a:pt x="0" y="0"/>
                    </a:moveTo>
                    <a:lnTo>
                      <a:pt x="0" y="1138"/>
                    </a:lnTo>
                    <a:lnTo>
                      <a:pt x="165" y="1138"/>
                    </a:lnTo>
                    <a:lnTo>
                      <a:pt x="1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30">
                <a:extLst>
                  <a:ext uri="{FF2B5EF4-FFF2-40B4-BE49-F238E27FC236}">
                    <a16:creationId xmlns:a16="http://schemas.microsoft.com/office/drawing/2014/main" id="{A86F861E-3FB2-5803-C05E-66AA53AE70A6}"/>
                  </a:ext>
                </a:extLst>
              </p:cNvPr>
              <p:cNvSpPr/>
              <p:nvPr/>
            </p:nvSpPr>
            <p:spPr>
              <a:xfrm>
                <a:off x="8139950" y="2880575"/>
                <a:ext cx="4150" cy="28475"/>
              </a:xfrm>
              <a:custGeom>
                <a:avLst/>
                <a:gdLst/>
                <a:ahLst/>
                <a:cxnLst/>
                <a:rect l="l" t="t" r="r" b="b"/>
                <a:pathLst>
                  <a:path w="166" h="1139" extrusionOk="0">
                    <a:moveTo>
                      <a:pt x="0" y="0"/>
                    </a:moveTo>
                    <a:lnTo>
                      <a:pt x="0" y="1138"/>
                    </a:lnTo>
                    <a:lnTo>
                      <a:pt x="165" y="1138"/>
                    </a:lnTo>
                    <a:lnTo>
                      <a:pt x="1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30">
                <a:extLst>
                  <a:ext uri="{FF2B5EF4-FFF2-40B4-BE49-F238E27FC236}">
                    <a16:creationId xmlns:a16="http://schemas.microsoft.com/office/drawing/2014/main" id="{311BF913-FC41-DDA2-6962-B1774DFCAE6E}"/>
                  </a:ext>
                </a:extLst>
              </p:cNvPr>
              <p:cNvSpPr/>
              <p:nvPr/>
            </p:nvSpPr>
            <p:spPr>
              <a:xfrm>
                <a:off x="8169225" y="2880575"/>
                <a:ext cx="4150" cy="28475"/>
              </a:xfrm>
              <a:custGeom>
                <a:avLst/>
                <a:gdLst/>
                <a:ahLst/>
                <a:cxnLst/>
                <a:rect l="l" t="t" r="r" b="b"/>
                <a:pathLst>
                  <a:path w="166" h="1139" extrusionOk="0">
                    <a:moveTo>
                      <a:pt x="0" y="0"/>
                    </a:moveTo>
                    <a:lnTo>
                      <a:pt x="0" y="1138"/>
                    </a:lnTo>
                    <a:lnTo>
                      <a:pt x="165" y="1138"/>
                    </a:lnTo>
                    <a:lnTo>
                      <a:pt x="1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30">
                <a:extLst>
                  <a:ext uri="{FF2B5EF4-FFF2-40B4-BE49-F238E27FC236}">
                    <a16:creationId xmlns:a16="http://schemas.microsoft.com/office/drawing/2014/main" id="{CB7C2FAB-400C-A3B7-F5A7-D93DBB4249BB}"/>
                  </a:ext>
                </a:extLst>
              </p:cNvPr>
              <p:cNvSpPr/>
              <p:nvPr/>
            </p:nvSpPr>
            <p:spPr>
              <a:xfrm>
                <a:off x="8200125" y="2880575"/>
                <a:ext cx="4150" cy="28475"/>
              </a:xfrm>
              <a:custGeom>
                <a:avLst/>
                <a:gdLst/>
                <a:ahLst/>
                <a:cxnLst/>
                <a:rect l="l" t="t" r="r" b="b"/>
                <a:pathLst>
                  <a:path w="166" h="1139" extrusionOk="0">
                    <a:moveTo>
                      <a:pt x="1" y="0"/>
                    </a:moveTo>
                    <a:lnTo>
                      <a:pt x="1" y="1138"/>
                    </a:lnTo>
                    <a:lnTo>
                      <a:pt x="166" y="1138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30">
                <a:extLst>
                  <a:ext uri="{FF2B5EF4-FFF2-40B4-BE49-F238E27FC236}">
                    <a16:creationId xmlns:a16="http://schemas.microsoft.com/office/drawing/2014/main" id="{B9849EA3-7C4D-DD88-865E-277F0F04675A}"/>
                  </a:ext>
                </a:extLst>
              </p:cNvPr>
              <p:cNvSpPr/>
              <p:nvPr/>
            </p:nvSpPr>
            <p:spPr>
              <a:xfrm>
                <a:off x="8230225" y="2880575"/>
                <a:ext cx="4150" cy="28475"/>
              </a:xfrm>
              <a:custGeom>
                <a:avLst/>
                <a:gdLst/>
                <a:ahLst/>
                <a:cxnLst/>
                <a:rect l="l" t="t" r="r" b="b"/>
                <a:pathLst>
                  <a:path w="166" h="1139" extrusionOk="0">
                    <a:moveTo>
                      <a:pt x="1" y="0"/>
                    </a:moveTo>
                    <a:lnTo>
                      <a:pt x="1" y="1138"/>
                    </a:lnTo>
                    <a:lnTo>
                      <a:pt x="166" y="1138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30">
                <a:extLst>
                  <a:ext uri="{FF2B5EF4-FFF2-40B4-BE49-F238E27FC236}">
                    <a16:creationId xmlns:a16="http://schemas.microsoft.com/office/drawing/2014/main" id="{064ACE32-D436-5D38-39C5-EB36C71ECF85}"/>
                  </a:ext>
                </a:extLst>
              </p:cNvPr>
              <p:cNvSpPr/>
              <p:nvPr/>
            </p:nvSpPr>
            <p:spPr>
              <a:xfrm>
                <a:off x="8259900" y="2880575"/>
                <a:ext cx="4150" cy="28475"/>
              </a:xfrm>
              <a:custGeom>
                <a:avLst/>
                <a:gdLst/>
                <a:ahLst/>
                <a:cxnLst/>
                <a:rect l="l" t="t" r="r" b="b"/>
                <a:pathLst>
                  <a:path w="166" h="1139" extrusionOk="0">
                    <a:moveTo>
                      <a:pt x="1" y="0"/>
                    </a:moveTo>
                    <a:lnTo>
                      <a:pt x="1" y="1138"/>
                    </a:lnTo>
                    <a:lnTo>
                      <a:pt x="166" y="1138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30">
                <a:extLst>
                  <a:ext uri="{FF2B5EF4-FFF2-40B4-BE49-F238E27FC236}">
                    <a16:creationId xmlns:a16="http://schemas.microsoft.com/office/drawing/2014/main" id="{24BDBB56-51C9-2B72-5C77-B064CE9B8B6F}"/>
                  </a:ext>
                </a:extLst>
              </p:cNvPr>
              <p:cNvSpPr/>
              <p:nvPr/>
            </p:nvSpPr>
            <p:spPr>
              <a:xfrm>
                <a:off x="8289175" y="2880575"/>
                <a:ext cx="4150" cy="28475"/>
              </a:xfrm>
              <a:custGeom>
                <a:avLst/>
                <a:gdLst/>
                <a:ahLst/>
                <a:cxnLst/>
                <a:rect l="l" t="t" r="r" b="b"/>
                <a:pathLst>
                  <a:path w="166" h="1139" extrusionOk="0">
                    <a:moveTo>
                      <a:pt x="1" y="0"/>
                    </a:moveTo>
                    <a:lnTo>
                      <a:pt x="1" y="1138"/>
                    </a:lnTo>
                    <a:lnTo>
                      <a:pt x="166" y="1138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30">
                <a:extLst>
                  <a:ext uri="{FF2B5EF4-FFF2-40B4-BE49-F238E27FC236}">
                    <a16:creationId xmlns:a16="http://schemas.microsoft.com/office/drawing/2014/main" id="{0346AE39-310E-AE39-F1D4-9130B0F8FBEF}"/>
                  </a:ext>
                </a:extLst>
              </p:cNvPr>
              <p:cNvSpPr/>
              <p:nvPr/>
            </p:nvSpPr>
            <p:spPr>
              <a:xfrm>
                <a:off x="8313925" y="2880575"/>
                <a:ext cx="4125" cy="28475"/>
              </a:xfrm>
              <a:custGeom>
                <a:avLst/>
                <a:gdLst/>
                <a:ahLst/>
                <a:cxnLst/>
                <a:rect l="l" t="t" r="r" b="b"/>
                <a:pathLst>
                  <a:path w="165" h="1139" extrusionOk="0">
                    <a:moveTo>
                      <a:pt x="0" y="0"/>
                    </a:moveTo>
                    <a:lnTo>
                      <a:pt x="0" y="1138"/>
                    </a:lnTo>
                    <a:lnTo>
                      <a:pt x="165" y="1138"/>
                    </a:lnTo>
                    <a:lnTo>
                      <a:pt x="1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30">
                <a:extLst>
                  <a:ext uri="{FF2B5EF4-FFF2-40B4-BE49-F238E27FC236}">
                    <a16:creationId xmlns:a16="http://schemas.microsoft.com/office/drawing/2014/main" id="{6A9BCEE2-3CCD-A9D1-8525-5D183F974E8C}"/>
                  </a:ext>
                </a:extLst>
              </p:cNvPr>
              <p:cNvSpPr/>
              <p:nvPr/>
            </p:nvSpPr>
            <p:spPr>
              <a:xfrm>
                <a:off x="8344000" y="2880575"/>
                <a:ext cx="4150" cy="28475"/>
              </a:xfrm>
              <a:custGeom>
                <a:avLst/>
                <a:gdLst/>
                <a:ahLst/>
                <a:cxnLst/>
                <a:rect l="l" t="t" r="r" b="b"/>
                <a:pathLst>
                  <a:path w="166" h="1139" extrusionOk="0">
                    <a:moveTo>
                      <a:pt x="1" y="0"/>
                    </a:moveTo>
                    <a:lnTo>
                      <a:pt x="1" y="1138"/>
                    </a:lnTo>
                    <a:lnTo>
                      <a:pt x="166" y="1138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30">
                <a:extLst>
                  <a:ext uri="{FF2B5EF4-FFF2-40B4-BE49-F238E27FC236}">
                    <a16:creationId xmlns:a16="http://schemas.microsoft.com/office/drawing/2014/main" id="{7A10D699-DA52-B195-0D4C-6D64B6D7E0ED}"/>
                  </a:ext>
                </a:extLst>
              </p:cNvPr>
              <p:cNvSpPr/>
              <p:nvPr/>
            </p:nvSpPr>
            <p:spPr>
              <a:xfrm>
                <a:off x="7942075" y="2878925"/>
                <a:ext cx="407325" cy="3325"/>
              </a:xfrm>
              <a:custGeom>
                <a:avLst/>
                <a:gdLst/>
                <a:ahLst/>
                <a:cxnLst/>
                <a:rect l="l" t="t" r="r" b="b"/>
                <a:pathLst>
                  <a:path w="16293" h="133" extrusionOk="0">
                    <a:moveTo>
                      <a:pt x="0" y="0"/>
                    </a:moveTo>
                    <a:lnTo>
                      <a:pt x="0" y="132"/>
                    </a:lnTo>
                    <a:lnTo>
                      <a:pt x="16292" y="132"/>
                    </a:lnTo>
                    <a:lnTo>
                      <a:pt x="162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30">
                <a:extLst>
                  <a:ext uri="{FF2B5EF4-FFF2-40B4-BE49-F238E27FC236}">
                    <a16:creationId xmlns:a16="http://schemas.microsoft.com/office/drawing/2014/main" id="{357148E3-262B-F735-719C-15A57F5D5534}"/>
                  </a:ext>
                </a:extLst>
              </p:cNvPr>
              <p:cNvSpPr/>
              <p:nvPr/>
            </p:nvSpPr>
            <p:spPr>
              <a:xfrm>
                <a:off x="7947025" y="2892125"/>
                <a:ext cx="401125" cy="1250"/>
              </a:xfrm>
              <a:custGeom>
                <a:avLst/>
                <a:gdLst/>
                <a:ahLst/>
                <a:cxnLst/>
                <a:rect l="l" t="t" r="r" b="b"/>
                <a:pathLst>
                  <a:path w="16045" h="50" extrusionOk="0">
                    <a:moveTo>
                      <a:pt x="0" y="0"/>
                    </a:moveTo>
                    <a:lnTo>
                      <a:pt x="0" y="50"/>
                    </a:lnTo>
                    <a:lnTo>
                      <a:pt x="16045" y="50"/>
                    </a:lnTo>
                    <a:lnTo>
                      <a:pt x="1604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30">
                <a:extLst>
                  <a:ext uri="{FF2B5EF4-FFF2-40B4-BE49-F238E27FC236}">
                    <a16:creationId xmlns:a16="http://schemas.microsoft.com/office/drawing/2014/main" id="{BF118CE7-223E-2991-B24E-B1266834B83B}"/>
                  </a:ext>
                </a:extLst>
              </p:cNvPr>
              <p:cNvSpPr/>
              <p:nvPr/>
            </p:nvSpPr>
            <p:spPr>
              <a:xfrm>
                <a:off x="7947025" y="2885100"/>
                <a:ext cx="401125" cy="1675"/>
              </a:xfrm>
              <a:custGeom>
                <a:avLst/>
                <a:gdLst/>
                <a:ahLst/>
                <a:cxnLst/>
                <a:rect l="l" t="t" r="r" b="b"/>
                <a:pathLst>
                  <a:path w="16045" h="67" extrusionOk="0">
                    <a:moveTo>
                      <a:pt x="0" y="1"/>
                    </a:moveTo>
                    <a:lnTo>
                      <a:pt x="0" y="67"/>
                    </a:lnTo>
                    <a:lnTo>
                      <a:pt x="16045" y="67"/>
                    </a:lnTo>
                    <a:lnTo>
                      <a:pt x="1604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30">
                <a:extLst>
                  <a:ext uri="{FF2B5EF4-FFF2-40B4-BE49-F238E27FC236}">
                    <a16:creationId xmlns:a16="http://schemas.microsoft.com/office/drawing/2014/main" id="{99575D90-2285-DFFD-2462-212305B3C4D2}"/>
                  </a:ext>
                </a:extLst>
              </p:cNvPr>
              <p:cNvSpPr/>
              <p:nvPr/>
            </p:nvSpPr>
            <p:spPr>
              <a:xfrm>
                <a:off x="7942900" y="2899950"/>
                <a:ext cx="40567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6227" h="413" extrusionOk="0">
                    <a:moveTo>
                      <a:pt x="0" y="0"/>
                    </a:moveTo>
                    <a:lnTo>
                      <a:pt x="0" y="413"/>
                    </a:lnTo>
                    <a:lnTo>
                      <a:pt x="16226" y="413"/>
                    </a:lnTo>
                    <a:lnTo>
                      <a:pt x="1622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77" name="Google Shape;677;p30">
              <a:extLst>
                <a:ext uri="{FF2B5EF4-FFF2-40B4-BE49-F238E27FC236}">
                  <a16:creationId xmlns:a16="http://schemas.microsoft.com/office/drawing/2014/main" id="{C3266580-0BAE-36E4-FA72-7DCDDA465659}"/>
                </a:ext>
              </a:extLst>
            </p:cNvPr>
            <p:cNvSpPr/>
            <p:nvPr/>
          </p:nvSpPr>
          <p:spPr>
            <a:xfrm>
              <a:off x="8036324" y="3314338"/>
              <a:ext cx="603495" cy="52996"/>
            </a:xfrm>
            <a:custGeom>
              <a:avLst/>
              <a:gdLst/>
              <a:ahLst/>
              <a:cxnLst/>
              <a:rect l="l" t="t" r="r" b="b"/>
              <a:pathLst>
                <a:path w="5047" h="446" extrusionOk="0">
                  <a:moveTo>
                    <a:pt x="0" y="1"/>
                  </a:moveTo>
                  <a:lnTo>
                    <a:pt x="0" y="446"/>
                  </a:lnTo>
                  <a:lnTo>
                    <a:pt x="5046" y="446"/>
                  </a:lnTo>
                  <a:lnTo>
                    <a:pt x="5046" y="1"/>
                  </a:lnTo>
                  <a:close/>
                </a:path>
              </a:pathLst>
            </a:custGeom>
            <a:solidFill>
              <a:srgbClr val="343434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0">
              <a:extLst>
                <a:ext uri="{FF2B5EF4-FFF2-40B4-BE49-F238E27FC236}">
                  <a16:creationId xmlns:a16="http://schemas.microsoft.com/office/drawing/2014/main" id="{5E597642-9B42-C8FD-F774-5199C75D9B64}"/>
                </a:ext>
              </a:extLst>
            </p:cNvPr>
            <p:cNvSpPr/>
            <p:nvPr/>
          </p:nvSpPr>
          <p:spPr>
            <a:xfrm>
              <a:off x="8694613" y="3314338"/>
              <a:ext cx="610389" cy="52996"/>
            </a:xfrm>
            <a:custGeom>
              <a:avLst/>
              <a:gdLst/>
              <a:ahLst/>
              <a:cxnLst/>
              <a:rect l="l" t="t" r="r" b="b"/>
              <a:pathLst>
                <a:path w="5064" h="446" extrusionOk="0">
                  <a:moveTo>
                    <a:pt x="1" y="1"/>
                  </a:moveTo>
                  <a:lnTo>
                    <a:pt x="1" y="446"/>
                  </a:lnTo>
                  <a:lnTo>
                    <a:pt x="5063" y="446"/>
                  </a:lnTo>
                  <a:lnTo>
                    <a:pt x="5063" y="1"/>
                  </a:lnTo>
                  <a:close/>
                </a:path>
              </a:pathLst>
            </a:custGeom>
            <a:solidFill>
              <a:srgbClr val="343434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0">
              <a:extLst>
                <a:ext uri="{FF2B5EF4-FFF2-40B4-BE49-F238E27FC236}">
                  <a16:creationId xmlns:a16="http://schemas.microsoft.com/office/drawing/2014/main" id="{8AF1D237-87FF-B0ED-79B9-9B7CA29EC20D}"/>
                </a:ext>
              </a:extLst>
            </p:cNvPr>
            <p:cNvSpPr/>
            <p:nvPr/>
          </p:nvSpPr>
          <p:spPr>
            <a:xfrm>
              <a:off x="9356943" y="3314338"/>
              <a:ext cx="610510" cy="52996"/>
            </a:xfrm>
            <a:custGeom>
              <a:avLst/>
              <a:gdLst/>
              <a:ahLst/>
              <a:cxnLst/>
              <a:rect l="l" t="t" r="r" b="b"/>
              <a:pathLst>
                <a:path w="5047" h="446" extrusionOk="0">
                  <a:moveTo>
                    <a:pt x="0" y="1"/>
                  </a:moveTo>
                  <a:lnTo>
                    <a:pt x="0" y="446"/>
                  </a:lnTo>
                  <a:lnTo>
                    <a:pt x="5046" y="446"/>
                  </a:lnTo>
                  <a:lnTo>
                    <a:pt x="5046" y="1"/>
                  </a:lnTo>
                  <a:close/>
                </a:path>
              </a:pathLst>
            </a:custGeom>
            <a:solidFill>
              <a:srgbClr val="343434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0">
              <a:extLst>
                <a:ext uri="{FF2B5EF4-FFF2-40B4-BE49-F238E27FC236}">
                  <a16:creationId xmlns:a16="http://schemas.microsoft.com/office/drawing/2014/main" id="{DE873237-735E-F0BF-826C-23E0FA9013B1}"/>
                </a:ext>
              </a:extLst>
            </p:cNvPr>
            <p:cNvSpPr/>
            <p:nvPr/>
          </p:nvSpPr>
          <p:spPr>
            <a:xfrm>
              <a:off x="4039176" y="3384920"/>
              <a:ext cx="2276877" cy="1209044"/>
            </a:xfrm>
            <a:custGeom>
              <a:avLst/>
              <a:gdLst/>
              <a:ahLst/>
              <a:cxnLst/>
              <a:rect l="l" t="t" r="r" b="b"/>
              <a:pathLst>
                <a:path w="19162" h="10175" extrusionOk="0">
                  <a:moveTo>
                    <a:pt x="1" y="0"/>
                  </a:moveTo>
                  <a:lnTo>
                    <a:pt x="1" y="10174"/>
                  </a:lnTo>
                  <a:lnTo>
                    <a:pt x="19162" y="10174"/>
                  </a:lnTo>
                  <a:lnTo>
                    <a:pt x="191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0">
              <a:extLst>
                <a:ext uri="{FF2B5EF4-FFF2-40B4-BE49-F238E27FC236}">
                  <a16:creationId xmlns:a16="http://schemas.microsoft.com/office/drawing/2014/main" id="{B90AF58A-50C1-9B90-4ADF-16A40134F8B8}"/>
                </a:ext>
              </a:extLst>
            </p:cNvPr>
            <p:cNvSpPr/>
            <p:nvPr/>
          </p:nvSpPr>
          <p:spPr>
            <a:xfrm>
              <a:off x="5712467" y="3384920"/>
              <a:ext cx="860275" cy="1209044"/>
            </a:xfrm>
            <a:custGeom>
              <a:avLst/>
              <a:gdLst/>
              <a:ahLst/>
              <a:cxnLst/>
              <a:rect l="l" t="t" r="r" b="b"/>
              <a:pathLst>
                <a:path w="7240" h="10175" extrusionOk="0">
                  <a:moveTo>
                    <a:pt x="1" y="0"/>
                  </a:moveTo>
                  <a:lnTo>
                    <a:pt x="1" y="10174"/>
                  </a:lnTo>
                  <a:lnTo>
                    <a:pt x="7240" y="10174"/>
                  </a:lnTo>
                  <a:lnTo>
                    <a:pt x="72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0">
              <a:extLst>
                <a:ext uri="{FF2B5EF4-FFF2-40B4-BE49-F238E27FC236}">
                  <a16:creationId xmlns:a16="http://schemas.microsoft.com/office/drawing/2014/main" id="{5469980B-C549-A845-D874-F64B4DFF7DFA}"/>
                </a:ext>
              </a:extLst>
            </p:cNvPr>
            <p:cNvSpPr/>
            <p:nvPr/>
          </p:nvSpPr>
          <p:spPr>
            <a:xfrm>
              <a:off x="3988200" y="3490674"/>
              <a:ext cx="2582675" cy="23646"/>
            </a:xfrm>
            <a:custGeom>
              <a:avLst/>
              <a:gdLst/>
              <a:ahLst/>
              <a:cxnLst/>
              <a:rect l="l" t="t" r="r" b="b"/>
              <a:pathLst>
                <a:path w="14529" h="199" extrusionOk="0">
                  <a:moveTo>
                    <a:pt x="1" y="1"/>
                  </a:moveTo>
                  <a:lnTo>
                    <a:pt x="1" y="199"/>
                  </a:lnTo>
                  <a:lnTo>
                    <a:pt x="14528" y="199"/>
                  </a:lnTo>
                  <a:lnTo>
                    <a:pt x="145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0">
              <a:extLst>
                <a:ext uri="{FF2B5EF4-FFF2-40B4-BE49-F238E27FC236}">
                  <a16:creationId xmlns:a16="http://schemas.microsoft.com/office/drawing/2014/main" id="{E867F6A1-ED93-FE45-1BDF-003F99524F42}"/>
                </a:ext>
              </a:extLst>
            </p:cNvPr>
            <p:cNvSpPr/>
            <p:nvPr/>
          </p:nvSpPr>
          <p:spPr>
            <a:xfrm>
              <a:off x="4037275" y="3514202"/>
              <a:ext cx="2533533" cy="80445"/>
            </a:xfrm>
            <a:custGeom>
              <a:avLst/>
              <a:gdLst/>
              <a:ahLst/>
              <a:cxnLst/>
              <a:rect l="l" t="t" r="r" b="b"/>
              <a:pathLst>
                <a:path w="21322" h="677" extrusionOk="0">
                  <a:moveTo>
                    <a:pt x="0" y="1"/>
                  </a:moveTo>
                  <a:lnTo>
                    <a:pt x="0" y="677"/>
                  </a:lnTo>
                  <a:lnTo>
                    <a:pt x="21321" y="677"/>
                  </a:lnTo>
                  <a:lnTo>
                    <a:pt x="21321" y="1"/>
                  </a:lnTo>
                  <a:close/>
                </a:path>
              </a:pathLst>
            </a:custGeom>
            <a:solidFill>
              <a:srgbClr val="343434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0">
              <a:extLst>
                <a:ext uri="{FF2B5EF4-FFF2-40B4-BE49-F238E27FC236}">
                  <a16:creationId xmlns:a16="http://schemas.microsoft.com/office/drawing/2014/main" id="{90520C9A-07A2-5B73-FC72-D8DACAC9F34B}"/>
                </a:ext>
              </a:extLst>
            </p:cNvPr>
            <p:cNvSpPr/>
            <p:nvPr/>
          </p:nvSpPr>
          <p:spPr>
            <a:xfrm>
              <a:off x="3988200" y="3910008"/>
              <a:ext cx="2059449" cy="23646"/>
            </a:xfrm>
            <a:custGeom>
              <a:avLst/>
              <a:gdLst/>
              <a:ahLst/>
              <a:cxnLst/>
              <a:rect l="l" t="t" r="r" b="b"/>
              <a:pathLst>
                <a:path w="14529" h="199" extrusionOk="0">
                  <a:moveTo>
                    <a:pt x="1" y="1"/>
                  </a:moveTo>
                  <a:lnTo>
                    <a:pt x="1" y="198"/>
                  </a:lnTo>
                  <a:lnTo>
                    <a:pt x="14528" y="198"/>
                  </a:lnTo>
                  <a:lnTo>
                    <a:pt x="145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0">
              <a:extLst>
                <a:ext uri="{FF2B5EF4-FFF2-40B4-BE49-F238E27FC236}">
                  <a16:creationId xmlns:a16="http://schemas.microsoft.com/office/drawing/2014/main" id="{2EBB5D72-406C-7D24-2081-BE7806B2601F}"/>
                </a:ext>
              </a:extLst>
            </p:cNvPr>
            <p:cNvSpPr/>
            <p:nvPr/>
          </p:nvSpPr>
          <p:spPr>
            <a:xfrm>
              <a:off x="4037275" y="3931515"/>
              <a:ext cx="2533533" cy="82465"/>
            </a:xfrm>
            <a:custGeom>
              <a:avLst/>
              <a:gdLst/>
              <a:ahLst/>
              <a:cxnLst/>
              <a:rect l="l" t="t" r="r" b="b"/>
              <a:pathLst>
                <a:path w="21322" h="694" extrusionOk="0">
                  <a:moveTo>
                    <a:pt x="0" y="1"/>
                  </a:moveTo>
                  <a:lnTo>
                    <a:pt x="0" y="693"/>
                  </a:lnTo>
                  <a:lnTo>
                    <a:pt x="21321" y="693"/>
                  </a:lnTo>
                  <a:lnTo>
                    <a:pt x="21321" y="1"/>
                  </a:lnTo>
                  <a:close/>
                </a:path>
              </a:pathLst>
            </a:custGeom>
            <a:solidFill>
              <a:srgbClr val="343434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0">
              <a:extLst>
                <a:ext uri="{FF2B5EF4-FFF2-40B4-BE49-F238E27FC236}">
                  <a16:creationId xmlns:a16="http://schemas.microsoft.com/office/drawing/2014/main" id="{90C964A5-51FA-63D3-0D20-D6073B06BFA7}"/>
                </a:ext>
              </a:extLst>
            </p:cNvPr>
            <p:cNvSpPr/>
            <p:nvPr/>
          </p:nvSpPr>
          <p:spPr>
            <a:xfrm>
              <a:off x="3988200" y="4356791"/>
              <a:ext cx="2059449" cy="21626"/>
            </a:xfrm>
            <a:custGeom>
              <a:avLst/>
              <a:gdLst/>
              <a:ahLst/>
              <a:cxnLst/>
              <a:rect l="l" t="t" r="r" b="b"/>
              <a:pathLst>
                <a:path w="14529" h="182" extrusionOk="0">
                  <a:moveTo>
                    <a:pt x="1" y="0"/>
                  </a:moveTo>
                  <a:lnTo>
                    <a:pt x="1" y="182"/>
                  </a:lnTo>
                  <a:lnTo>
                    <a:pt x="14528" y="182"/>
                  </a:lnTo>
                  <a:lnTo>
                    <a:pt x="145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0">
              <a:extLst>
                <a:ext uri="{FF2B5EF4-FFF2-40B4-BE49-F238E27FC236}">
                  <a16:creationId xmlns:a16="http://schemas.microsoft.com/office/drawing/2014/main" id="{6B552766-C555-7B80-274C-AECD29046371}"/>
                </a:ext>
              </a:extLst>
            </p:cNvPr>
            <p:cNvSpPr/>
            <p:nvPr/>
          </p:nvSpPr>
          <p:spPr>
            <a:xfrm>
              <a:off x="4037275" y="4378298"/>
              <a:ext cx="2533533" cy="80445"/>
            </a:xfrm>
            <a:custGeom>
              <a:avLst/>
              <a:gdLst/>
              <a:ahLst/>
              <a:cxnLst/>
              <a:rect l="l" t="t" r="r" b="b"/>
              <a:pathLst>
                <a:path w="21322" h="677" extrusionOk="0">
                  <a:moveTo>
                    <a:pt x="0" y="1"/>
                  </a:moveTo>
                  <a:lnTo>
                    <a:pt x="0" y="677"/>
                  </a:lnTo>
                  <a:lnTo>
                    <a:pt x="21321" y="677"/>
                  </a:lnTo>
                  <a:lnTo>
                    <a:pt x="21321" y="1"/>
                  </a:lnTo>
                  <a:close/>
                </a:path>
              </a:pathLst>
            </a:custGeom>
            <a:solidFill>
              <a:srgbClr val="343434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0">
              <a:extLst>
                <a:ext uri="{FF2B5EF4-FFF2-40B4-BE49-F238E27FC236}">
                  <a16:creationId xmlns:a16="http://schemas.microsoft.com/office/drawing/2014/main" id="{AC31D84B-0E03-A2D6-54A0-56075CE3AA0C}"/>
                </a:ext>
              </a:extLst>
            </p:cNvPr>
            <p:cNvSpPr/>
            <p:nvPr/>
          </p:nvSpPr>
          <p:spPr>
            <a:xfrm>
              <a:off x="4284074" y="2979251"/>
              <a:ext cx="1322732" cy="403767"/>
            </a:xfrm>
            <a:custGeom>
              <a:avLst/>
              <a:gdLst/>
              <a:ahLst/>
              <a:cxnLst/>
              <a:rect l="l" t="t" r="r" b="b"/>
              <a:pathLst>
                <a:path w="11132" h="3398" extrusionOk="0">
                  <a:moveTo>
                    <a:pt x="1" y="1"/>
                  </a:moveTo>
                  <a:lnTo>
                    <a:pt x="1" y="3398"/>
                  </a:lnTo>
                  <a:lnTo>
                    <a:pt x="11131" y="3398"/>
                  </a:lnTo>
                  <a:lnTo>
                    <a:pt x="1113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0">
              <a:extLst>
                <a:ext uri="{FF2B5EF4-FFF2-40B4-BE49-F238E27FC236}">
                  <a16:creationId xmlns:a16="http://schemas.microsoft.com/office/drawing/2014/main" id="{03F33FBC-2E0B-05C2-5636-3D18E96F9BA4}"/>
                </a:ext>
              </a:extLst>
            </p:cNvPr>
            <p:cNvSpPr/>
            <p:nvPr/>
          </p:nvSpPr>
          <p:spPr>
            <a:xfrm>
              <a:off x="5592929" y="2979251"/>
              <a:ext cx="501787" cy="403767"/>
            </a:xfrm>
            <a:custGeom>
              <a:avLst/>
              <a:gdLst/>
              <a:ahLst/>
              <a:cxnLst/>
              <a:rect l="l" t="t" r="r" b="b"/>
              <a:pathLst>
                <a:path w="4223" h="3398" extrusionOk="0">
                  <a:moveTo>
                    <a:pt x="1" y="1"/>
                  </a:moveTo>
                  <a:lnTo>
                    <a:pt x="1" y="3398"/>
                  </a:lnTo>
                  <a:lnTo>
                    <a:pt x="4222" y="3398"/>
                  </a:lnTo>
                  <a:lnTo>
                    <a:pt x="422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0">
              <a:extLst>
                <a:ext uri="{FF2B5EF4-FFF2-40B4-BE49-F238E27FC236}">
                  <a16:creationId xmlns:a16="http://schemas.microsoft.com/office/drawing/2014/main" id="{BBC4C33E-44ED-BE6F-0ED4-6BE9D8115529}"/>
                </a:ext>
              </a:extLst>
            </p:cNvPr>
            <p:cNvSpPr/>
            <p:nvPr/>
          </p:nvSpPr>
          <p:spPr>
            <a:xfrm>
              <a:off x="4284074" y="2830363"/>
              <a:ext cx="15803" cy="156849"/>
            </a:xfrm>
            <a:custGeom>
              <a:avLst/>
              <a:gdLst/>
              <a:ahLst/>
              <a:cxnLst/>
              <a:rect l="l" t="t" r="r" b="b"/>
              <a:pathLst>
                <a:path w="133" h="1320" extrusionOk="0">
                  <a:moveTo>
                    <a:pt x="1" y="1"/>
                  </a:moveTo>
                  <a:lnTo>
                    <a:pt x="1" y="1320"/>
                  </a:lnTo>
                  <a:lnTo>
                    <a:pt x="133" y="1320"/>
                  </a:lnTo>
                  <a:lnTo>
                    <a:pt x="1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0">
              <a:extLst>
                <a:ext uri="{FF2B5EF4-FFF2-40B4-BE49-F238E27FC236}">
                  <a16:creationId xmlns:a16="http://schemas.microsoft.com/office/drawing/2014/main" id="{69B25C92-6FB9-740B-F0C1-E14B8847B06D}"/>
                </a:ext>
              </a:extLst>
            </p:cNvPr>
            <p:cNvSpPr/>
            <p:nvPr/>
          </p:nvSpPr>
          <p:spPr>
            <a:xfrm>
              <a:off x="4382104" y="2830363"/>
              <a:ext cx="13783" cy="156849"/>
            </a:xfrm>
            <a:custGeom>
              <a:avLst/>
              <a:gdLst/>
              <a:ahLst/>
              <a:cxnLst/>
              <a:rect l="l" t="t" r="r" b="b"/>
              <a:pathLst>
                <a:path w="116" h="1320" extrusionOk="0">
                  <a:moveTo>
                    <a:pt x="0" y="1"/>
                  </a:moveTo>
                  <a:lnTo>
                    <a:pt x="0" y="1320"/>
                  </a:lnTo>
                  <a:lnTo>
                    <a:pt x="116" y="1320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0">
              <a:extLst>
                <a:ext uri="{FF2B5EF4-FFF2-40B4-BE49-F238E27FC236}">
                  <a16:creationId xmlns:a16="http://schemas.microsoft.com/office/drawing/2014/main" id="{77807470-E158-B48C-4482-63F96A780764}"/>
                </a:ext>
              </a:extLst>
            </p:cNvPr>
            <p:cNvSpPr/>
            <p:nvPr/>
          </p:nvSpPr>
          <p:spPr>
            <a:xfrm>
              <a:off x="4476095" y="2830363"/>
              <a:ext cx="11882" cy="156849"/>
            </a:xfrm>
            <a:custGeom>
              <a:avLst/>
              <a:gdLst/>
              <a:ahLst/>
              <a:cxnLst/>
              <a:rect l="l" t="t" r="r" b="b"/>
              <a:pathLst>
                <a:path w="100" h="1320" extrusionOk="0">
                  <a:moveTo>
                    <a:pt x="1" y="1"/>
                  </a:moveTo>
                  <a:lnTo>
                    <a:pt x="1" y="1320"/>
                  </a:lnTo>
                  <a:lnTo>
                    <a:pt x="100" y="1320"/>
                  </a:lnTo>
                  <a:lnTo>
                    <a:pt x="1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0">
              <a:extLst>
                <a:ext uri="{FF2B5EF4-FFF2-40B4-BE49-F238E27FC236}">
                  <a16:creationId xmlns:a16="http://schemas.microsoft.com/office/drawing/2014/main" id="{AD321758-1168-AAB5-C616-E0CA8E1BE0B5}"/>
                </a:ext>
              </a:extLst>
            </p:cNvPr>
            <p:cNvSpPr/>
            <p:nvPr/>
          </p:nvSpPr>
          <p:spPr>
            <a:xfrm>
              <a:off x="4556420" y="2830363"/>
              <a:ext cx="11882" cy="156849"/>
            </a:xfrm>
            <a:custGeom>
              <a:avLst/>
              <a:gdLst/>
              <a:ahLst/>
              <a:cxnLst/>
              <a:rect l="l" t="t" r="r" b="b"/>
              <a:pathLst>
                <a:path w="100" h="1320" extrusionOk="0">
                  <a:moveTo>
                    <a:pt x="1" y="1"/>
                  </a:moveTo>
                  <a:lnTo>
                    <a:pt x="1" y="1320"/>
                  </a:lnTo>
                  <a:lnTo>
                    <a:pt x="100" y="1320"/>
                  </a:lnTo>
                  <a:lnTo>
                    <a:pt x="1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0">
              <a:extLst>
                <a:ext uri="{FF2B5EF4-FFF2-40B4-BE49-F238E27FC236}">
                  <a16:creationId xmlns:a16="http://schemas.microsoft.com/office/drawing/2014/main" id="{0A46A8FF-E950-D78F-68FA-B1B0D978B118}"/>
                </a:ext>
              </a:extLst>
            </p:cNvPr>
            <p:cNvSpPr/>
            <p:nvPr/>
          </p:nvSpPr>
          <p:spPr>
            <a:xfrm>
              <a:off x="4650529" y="2830363"/>
              <a:ext cx="11882" cy="156849"/>
            </a:xfrm>
            <a:custGeom>
              <a:avLst/>
              <a:gdLst/>
              <a:ahLst/>
              <a:cxnLst/>
              <a:rect l="l" t="t" r="r" b="b"/>
              <a:pathLst>
                <a:path w="100" h="1320" extrusionOk="0">
                  <a:moveTo>
                    <a:pt x="0" y="1"/>
                  </a:moveTo>
                  <a:lnTo>
                    <a:pt x="0" y="1320"/>
                  </a:lnTo>
                  <a:lnTo>
                    <a:pt x="99" y="1320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0">
              <a:extLst>
                <a:ext uri="{FF2B5EF4-FFF2-40B4-BE49-F238E27FC236}">
                  <a16:creationId xmlns:a16="http://schemas.microsoft.com/office/drawing/2014/main" id="{DCF9008F-202C-EC3F-1933-26B8018E626E}"/>
                </a:ext>
              </a:extLst>
            </p:cNvPr>
            <p:cNvSpPr/>
            <p:nvPr/>
          </p:nvSpPr>
          <p:spPr>
            <a:xfrm>
              <a:off x="4744520" y="2830363"/>
              <a:ext cx="13902" cy="156849"/>
            </a:xfrm>
            <a:custGeom>
              <a:avLst/>
              <a:gdLst/>
              <a:ahLst/>
              <a:cxnLst/>
              <a:rect l="l" t="t" r="r" b="b"/>
              <a:pathLst>
                <a:path w="117" h="1320" extrusionOk="0">
                  <a:moveTo>
                    <a:pt x="1" y="1"/>
                  </a:moveTo>
                  <a:lnTo>
                    <a:pt x="1" y="1320"/>
                  </a:lnTo>
                  <a:lnTo>
                    <a:pt x="116" y="1320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0">
              <a:extLst>
                <a:ext uri="{FF2B5EF4-FFF2-40B4-BE49-F238E27FC236}">
                  <a16:creationId xmlns:a16="http://schemas.microsoft.com/office/drawing/2014/main" id="{AD4AE106-5FD5-524C-6BD3-5E32C65D0A66}"/>
                </a:ext>
              </a:extLst>
            </p:cNvPr>
            <p:cNvSpPr/>
            <p:nvPr/>
          </p:nvSpPr>
          <p:spPr>
            <a:xfrm>
              <a:off x="4840530" y="2830363"/>
              <a:ext cx="11882" cy="156849"/>
            </a:xfrm>
            <a:custGeom>
              <a:avLst/>
              <a:gdLst/>
              <a:ahLst/>
              <a:cxnLst/>
              <a:rect l="l" t="t" r="r" b="b"/>
              <a:pathLst>
                <a:path w="100" h="1320" extrusionOk="0">
                  <a:moveTo>
                    <a:pt x="1" y="1"/>
                  </a:moveTo>
                  <a:lnTo>
                    <a:pt x="1" y="1320"/>
                  </a:lnTo>
                  <a:lnTo>
                    <a:pt x="100" y="1320"/>
                  </a:lnTo>
                  <a:lnTo>
                    <a:pt x="1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0">
              <a:extLst>
                <a:ext uri="{FF2B5EF4-FFF2-40B4-BE49-F238E27FC236}">
                  <a16:creationId xmlns:a16="http://schemas.microsoft.com/office/drawing/2014/main" id="{4ACF6350-A2BB-7EC9-2D73-CC519CFC8C74}"/>
                </a:ext>
              </a:extLst>
            </p:cNvPr>
            <p:cNvSpPr/>
            <p:nvPr/>
          </p:nvSpPr>
          <p:spPr>
            <a:xfrm>
              <a:off x="4918955" y="2830363"/>
              <a:ext cx="11882" cy="156849"/>
            </a:xfrm>
            <a:custGeom>
              <a:avLst/>
              <a:gdLst/>
              <a:ahLst/>
              <a:cxnLst/>
              <a:rect l="l" t="t" r="r" b="b"/>
              <a:pathLst>
                <a:path w="100" h="1320" extrusionOk="0">
                  <a:moveTo>
                    <a:pt x="0" y="1"/>
                  </a:moveTo>
                  <a:lnTo>
                    <a:pt x="0" y="1320"/>
                  </a:lnTo>
                  <a:lnTo>
                    <a:pt x="99" y="1320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0">
              <a:extLst>
                <a:ext uri="{FF2B5EF4-FFF2-40B4-BE49-F238E27FC236}">
                  <a16:creationId xmlns:a16="http://schemas.microsoft.com/office/drawing/2014/main" id="{0557928A-E371-8F67-2007-23D658BEB0D4}"/>
                </a:ext>
              </a:extLst>
            </p:cNvPr>
            <p:cNvSpPr/>
            <p:nvPr/>
          </p:nvSpPr>
          <p:spPr>
            <a:xfrm>
              <a:off x="5014965" y="2830363"/>
              <a:ext cx="11882" cy="156849"/>
            </a:xfrm>
            <a:custGeom>
              <a:avLst/>
              <a:gdLst/>
              <a:ahLst/>
              <a:cxnLst/>
              <a:rect l="l" t="t" r="r" b="b"/>
              <a:pathLst>
                <a:path w="100" h="1320" extrusionOk="0">
                  <a:moveTo>
                    <a:pt x="0" y="1"/>
                  </a:moveTo>
                  <a:lnTo>
                    <a:pt x="0" y="1320"/>
                  </a:lnTo>
                  <a:lnTo>
                    <a:pt x="99" y="1320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0">
              <a:extLst>
                <a:ext uri="{FF2B5EF4-FFF2-40B4-BE49-F238E27FC236}">
                  <a16:creationId xmlns:a16="http://schemas.microsoft.com/office/drawing/2014/main" id="{B569D1A7-5C62-32D8-EACE-2FE39E7A9DB9}"/>
                </a:ext>
              </a:extLst>
            </p:cNvPr>
            <p:cNvSpPr/>
            <p:nvPr/>
          </p:nvSpPr>
          <p:spPr>
            <a:xfrm>
              <a:off x="5112877" y="2830363"/>
              <a:ext cx="11882" cy="156849"/>
            </a:xfrm>
            <a:custGeom>
              <a:avLst/>
              <a:gdLst/>
              <a:ahLst/>
              <a:cxnLst/>
              <a:rect l="l" t="t" r="r" b="b"/>
              <a:pathLst>
                <a:path w="100" h="1320" extrusionOk="0">
                  <a:moveTo>
                    <a:pt x="1" y="1"/>
                  </a:moveTo>
                  <a:lnTo>
                    <a:pt x="1" y="1320"/>
                  </a:lnTo>
                  <a:lnTo>
                    <a:pt x="100" y="1320"/>
                  </a:lnTo>
                  <a:lnTo>
                    <a:pt x="1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0">
              <a:extLst>
                <a:ext uri="{FF2B5EF4-FFF2-40B4-BE49-F238E27FC236}">
                  <a16:creationId xmlns:a16="http://schemas.microsoft.com/office/drawing/2014/main" id="{6706DA25-3319-740B-3520-34A98A6371EC}"/>
                </a:ext>
              </a:extLst>
            </p:cNvPr>
            <p:cNvSpPr/>
            <p:nvPr/>
          </p:nvSpPr>
          <p:spPr>
            <a:xfrm>
              <a:off x="5206986" y="2830363"/>
              <a:ext cx="13783" cy="156849"/>
            </a:xfrm>
            <a:custGeom>
              <a:avLst/>
              <a:gdLst/>
              <a:ahLst/>
              <a:cxnLst/>
              <a:rect l="l" t="t" r="r" b="b"/>
              <a:pathLst>
                <a:path w="116" h="1320" extrusionOk="0">
                  <a:moveTo>
                    <a:pt x="0" y="1"/>
                  </a:moveTo>
                  <a:lnTo>
                    <a:pt x="0" y="1320"/>
                  </a:lnTo>
                  <a:lnTo>
                    <a:pt x="116" y="1320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0">
              <a:extLst>
                <a:ext uri="{FF2B5EF4-FFF2-40B4-BE49-F238E27FC236}">
                  <a16:creationId xmlns:a16="http://schemas.microsoft.com/office/drawing/2014/main" id="{8612555F-6C8B-BA78-986F-9A22A241CF87}"/>
                </a:ext>
              </a:extLst>
            </p:cNvPr>
            <p:cNvSpPr/>
            <p:nvPr/>
          </p:nvSpPr>
          <p:spPr>
            <a:xfrm>
              <a:off x="5302997" y="2830363"/>
              <a:ext cx="11882" cy="156849"/>
            </a:xfrm>
            <a:custGeom>
              <a:avLst/>
              <a:gdLst/>
              <a:ahLst/>
              <a:cxnLst/>
              <a:rect l="l" t="t" r="r" b="b"/>
              <a:pathLst>
                <a:path w="100" h="1320" extrusionOk="0">
                  <a:moveTo>
                    <a:pt x="0" y="1"/>
                  </a:moveTo>
                  <a:lnTo>
                    <a:pt x="0" y="1320"/>
                  </a:lnTo>
                  <a:lnTo>
                    <a:pt x="99" y="1320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0">
              <a:extLst>
                <a:ext uri="{FF2B5EF4-FFF2-40B4-BE49-F238E27FC236}">
                  <a16:creationId xmlns:a16="http://schemas.microsoft.com/office/drawing/2014/main" id="{8123E2FD-147E-9088-B7DB-5D1C21A8B2EE}"/>
                </a:ext>
              </a:extLst>
            </p:cNvPr>
            <p:cNvSpPr/>
            <p:nvPr/>
          </p:nvSpPr>
          <p:spPr>
            <a:xfrm>
              <a:off x="5399007" y="2830363"/>
              <a:ext cx="11882" cy="156849"/>
            </a:xfrm>
            <a:custGeom>
              <a:avLst/>
              <a:gdLst/>
              <a:ahLst/>
              <a:cxnLst/>
              <a:rect l="l" t="t" r="r" b="b"/>
              <a:pathLst>
                <a:path w="100" h="1320" extrusionOk="0">
                  <a:moveTo>
                    <a:pt x="0" y="1"/>
                  </a:moveTo>
                  <a:lnTo>
                    <a:pt x="0" y="1320"/>
                  </a:lnTo>
                  <a:lnTo>
                    <a:pt x="99" y="1320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0">
              <a:extLst>
                <a:ext uri="{FF2B5EF4-FFF2-40B4-BE49-F238E27FC236}">
                  <a16:creationId xmlns:a16="http://schemas.microsoft.com/office/drawing/2014/main" id="{7AF9D9B2-3CDF-2579-2356-E1C57CFEC35E}"/>
                </a:ext>
              </a:extLst>
            </p:cNvPr>
            <p:cNvSpPr/>
            <p:nvPr/>
          </p:nvSpPr>
          <p:spPr>
            <a:xfrm>
              <a:off x="5479333" y="2830363"/>
              <a:ext cx="13783" cy="156849"/>
            </a:xfrm>
            <a:custGeom>
              <a:avLst/>
              <a:gdLst/>
              <a:ahLst/>
              <a:cxnLst/>
              <a:rect l="l" t="t" r="r" b="b"/>
              <a:pathLst>
                <a:path w="116" h="1320" extrusionOk="0">
                  <a:moveTo>
                    <a:pt x="1" y="1"/>
                  </a:moveTo>
                  <a:lnTo>
                    <a:pt x="1" y="1320"/>
                  </a:lnTo>
                  <a:lnTo>
                    <a:pt x="116" y="1320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0">
              <a:extLst>
                <a:ext uri="{FF2B5EF4-FFF2-40B4-BE49-F238E27FC236}">
                  <a16:creationId xmlns:a16="http://schemas.microsoft.com/office/drawing/2014/main" id="{D078983C-E560-5ABB-054D-F43094F61DB5}"/>
                </a:ext>
              </a:extLst>
            </p:cNvPr>
            <p:cNvSpPr/>
            <p:nvPr/>
          </p:nvSpPr>
          <p:spPr>
            <a:xfrm>
              <a:off x="5575343" y="2830363"/>
              <a:ext cx="11882" cy="156849"/>
            </a:xfrm>
            <a:custGeom>
              <a:avLst/>
              <a:gdLst/>
              <a:ahLst/>
              <a:cxnLst/>
              <a:rect l="l" t="t" r="r" b="b"/>
              <a:pathLst>
                <a:path w="100" h="1320" extrusionOk="0">
                  <a:moveTo>
                    <a:pt x="1" y="1"/>
                  </a:moveTo>
                  <a:lnTo>
                    <a:pt x="1" y="1320"/>
                  </a:lnTo>
                  <a:lnTo>
                    <a:pt x="99" y="1320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0">
              <a:extLst>
                <a:ext uri="{FF2B5EF4-FFF2-40B4-BE49-F238E27FC236}">
                  <a16:creationId xmlns:a16="http://schemas.microsoft.com/office/drawing/2014/main" id="{82671D7D-8140-6D02-4973-90E4D864B20A}"/>
                </a:ext>
              </a:extLst>
            </p:cNvPr>
            <p:cNvSpPr/>
            <p:nvPr/>
          </p:nvSpPr>
          <p:spPr>
            <a:xfrm>
              <a:off x="4284074" y="2820619"/>
              <a:ext cx="1308949" cy="17705"/>
            </a:xfrm>
            <a:custGeom>
              <a:avLst/>
              <a:gdLst/>
              <a:ahLst/>
              <a:cxnLst/>
              <a:rect l="l" t="t" r="r" b="b"/>
              <a:pathLst>
                <a:path w="11016" h="149" extrusionOk="0">
                  <a:moveTo>
                    <a:pt x="1" y="0"/>
                  </a:moveTo>
                  <a:lnTo>
                    <a:pt x="1" y="149"/>
                  </a:lnTo>
                  <a:lnTo>
                    <a:pt x="11016" y="149"/>
                  </a:lnTo>
                  <a:lnTo>
                    <a:pt x="1101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0">
              <a:extLst>
                <a:ext uri="{FF2B5EF4-FFF2-40B4-BE49-F238E27FC236}">
                  <a16:creationId xmlns:a16="http://schemas.microsoft.com/office/drawing/2014/main" id="{ABDD13B2-70E0-6AA9-571A-CD5CF69C9FE6}"/>
                </a:ext>
              </a:extLst>
            </p:cNvPr>
            <p:cNvSpPr/>
            <p:nvPr/>
          </p:nvSpPr>
          <p:spPr>
            <a:xfrm>
              <a:off x="4301779" y="2891083"/>
              <a:ext cx="1285422" cy="7961"/>
            </a:xfrm>
            <a:custGeom>
              <a:avLst/>
              <a:gdLst/>
              <a:ahLst/>
              <a:cxnLst/>
              <a:rect l="l" t="t" r="r" b="b"/>
              <a:pathLst>
                <a:path w="10818" h="67" extrusionOk="0">
                  <a:moveTo>
                    <a:pt x="0" y="1"/>
                  </a:moveTo>
                  <a:lnTo>
                    <a:pt x="0" y="67"/>
                  </a:lnTo>
                  <a:lnTo>
                    <a:pt x="10817" y="67"/>
                  </a:lnTo>
                  <a:lnTo>
                    <a:pt x="1081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0">
              <a:extLst>
                <a:ext uri="{FF2B5EF4-FFF2-40B4-BE49-F238E27FC236}">
                  <a16:creationId xmlns:a16="http://schemas.microsoft.com/office/drawing/2014/main" id="{A8379EAF-89B5-D475-434C-563C4C036E07}"/>
                </a:ext>
              </a:extLst>
            </p:cNvPr>
            <p:cNvSpPr/>
            <p:nvPr/>
          </p:nvSpPr>
          <p:spPr>
            <a:xfrm>
              <a:off x="4301779" y="2853890"/>
              <a:ext cx="1285422" cy="7961"/>
            </a:xfrm>
            <a:custGeom>
              <a:avLst/>
              <a:gdLst/>
              <a:ahLst/>
              <a:cxnLst/>
              <a:rect l="l" t="t" r="r" b="b"/>
              <a:pathLst>
                <a:path w="10818" h="67" extrusionOk="0">
                  <a:moveTo>
                    <a:pt x="0" y="1"/>
                  </a:moveTo>
                  <a:lnTo>
                    <a:pt x="0" y="67"/>
                  </a:lnTo>
                  <a:lnTo>
                    <a:pt x="10817" y="67"/>
                  </a:lnTo>
                  <a:lnTo>
                    <a:pt x="1081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0">
              <a:extLst>
                <a:ext uri="{FF2B5EF4-FFF2-40B4-BE49-F238E27FC236}">
                  <a16:creationId xmlns:a16="http://schemas.microsoft.com/office/drawing/2014/main" id="{1550A8B4-9D51-40A5-568B-76548E7F6803}"/>
                </a:ext>
              </a:extLst>
            </p:cNvPr>
            <p:cNvSpPr/>
            <p:nvPr/>
          </p:nvSpPr>
          <p:spPr>
            <a:xfrm>
              <a:off x="4284074" y="2973428"/>
              <a:ext cx="1812607" cy="62858"/>
            </a:xfrm>
            <a:custGeom>
              <a:avLst/>
              <a:gdLst/>
              <a:ahLst/>
              <a:cxnLst/>
              <a:rect l="l" t="t" r="r" b="b"/>
              <a:pathLst>
                <a:path w="10983" h="529" extrusionOk="0">
                  <a:moveTo>
                    <a:pt x="1" y="0"/>
                  </a:moveTo>
                  <a:lnTo>
                    <a:pt x="1" y="528"/>
                  </a:lnTo>
                  <a:lnTo>
                    <a:pt x="10983" y="528"/>
                  </a:lnTo>
                  <a:lnTo>
                    <a:pt x="109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0">
              <a:extLst>
                <a:ext uri="{FF2B5EF4-FFF2-40B4-BE49-F238E27FC236}">
                  <a16:creationId xmlns:a16="http://schemas.microsoft.com/office/drawing/2014/main" id="{D7A82A64-A0FE-5195-8E11-1C56EC466EC1}"/>
                </a:ext>
              </a:extLst>
            </p:cNvPr>
            <p:cNvSpPr/>
            <p:nvPr/>
          </p:nvSpPr>
          <p:spPr>
            <a:xfrm>
              <a:off x="5683117" y="2830363"/>
              <a:ext cx="11882" cy="156849"/>
            </a:xfrm>
            <a:custGeom>
              <a:avLst/>
              <a:gdLst/>
              <a:ahLst/>
              <a:cxnLst/>
              <a:rect l="l" t="t" r="r" b="b"/>
              <a:pathLst>
                <a:path w="100" h="1320" extrusionOk="0">
                  <a:moveTo>
                    <a:pt x="0" y="1"/>
                  </a:moveTo>
                  <a:lnTo>
                    <a:pt x="0" y="1320"/>
                  </a:lnTo>
                  <a:lnTo>
                    <a:pt x="99" y="1320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0">
              <a:extLst>
                <a:ext uri="{FF2B5EF4-FFF2-40B4-BE49-F238E27FC236}">
                  <a16:creationId xmlns:a16="http://schemas.microsoft.com/office/drawing/2014/main" id="{5E64FE3D-9523-F986-C0C3-DB972E3F5582}"/>
                </a:ext>
              </a:extLst>
            </p:cNvPr>
            <p:cNvSpPr/>
            <p:nvPr/>
          </p:nvSpPr>
          <p:spPr>
            <a:xfrm>
              <a:off x="5779128" y="2830363"/>
              <a:ext cx="11882" cy="156849"/>
            </a:xfrm>
            <a:custGeom>
              <a:avLst/>
              <a:gdLst/>
              <a:ahLst/>
              <a:cxnLst/>
              <a:rect l="l" t="t" r="r" b="b"/>
              <a:pathLst>
                <a:path w="100" h="1320" extrusionOk="0">
                  <a:moveTo>
                    <a:pt x="0" y="1"/>
                  </a:moveTo>
                  <a:lnTo>
                    <a:pt x="0" y="1320"/>
                  </a:lnTo>
                  <a:lnTo>
                    <a:pt x="99" y="1320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0">
              <a:extLst>
                <a:ext uri="{FF2B5EF4-FFF2-40B4-BE49-F238E27FC236}">
                  <a16:creationId xmlns:a16="http://schemas.microsoft.com/office/drawing/2014/main" id="{6E65C458-1375-2B0A-E4C1-AC217963870E}"/>
                </a:ext>
              </a:extLst>
            </p:cNvPr>
            <p:cNvSpPr/>
            <p:nvPr/>
          </p:nvSpPr>
          <p:spPr>
            <a:xfrm>
              <a:off x="5886902" y="2830363"/>
              <a:ext cx="11882" cy="156849"/>
            </a:xfrm>
            <a:custGeom>
              <a:avLst/>
              <a:gdLst/>
              <a:ahLst/>
              <a:cxnLst/>
              <a:rect l="l" t="t" r="r" b="b"/>
              <a:pathLst>
                <a:path w="100" h="1320" extrusionOk="0">
                  <a:moveTo>
                    <a:pt x="0" y="1"/>
                  </a:moveTo>
                  <a:lnTo>
                    <a:pt x="0" y="1320"/>
                  </a:lnTo>
                  <a:lnTo>
                    <a:pt x="99" y="1320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0">
              <a:extLst>
                <a:ext uri="{FF2B5EF4-FFF2-40B4-BE49-F238E27FC236}">
                  <a16:creationId xmlns:a16="http://schemas.microsoft.com/office/drawing/2014/main" id="{7E38100F-2C54-F245-AE5E-E1624C52D2FA}"/>
                </a:ext>
              </a:extLst>
            </p:cNvPr>
            <p:cNvSpPr/>
            <p:nvPr/>
          </p:nvSpPr>
          <p:spPr>
            <a:xfrm>
              <a:off x="5982912" y="2830363"/>
              <a:ext cx="11882" cy="156849"/>
            </a:xfrm>
            <a:custGeom>
              <a:avLst/>
              <a:gdLst/>
              <a:ahLst/>
              <a:cxnLst/>
              <a:rect l="l" t="t" r="r" b="b"/>
              <a:pathLst>
                <a:path w="100" h="1320" extrusionOk="0">
                  <a:moveTo>
                    <a:pt x="0" y="1"/>
                  </a:moveTo>
                  <a:lnTo>
                    <a:pt x="0" y="1320"/>
                  </a:lnTo>
                  <a:lnTo>
                    <a:pt x="99" y="1320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0">
              <a:extLst>
                <a:ext uri="{FF2B5EF4-FFF2-40B4-BE49-F238E27FC236}">
                  <a16:creationId xmlns:a16="http://schemas.microsoft.com/office/drawing/2014/main" id="{D49506E3-0C4B-5F4A-C1E1-967FDDA57EA2}"/>
                </a:ext>
              </a:extLst>
            </p:cNvPr>
            <p:cNvSpPr/>
            <p:nvPr/>
          </p:nvSpPr>
          <p:spPr>
            <a:xfrm>
              <a:off x="6075001" y="2830363"/>
              <a:ext cx="19725" cy="156849"/>
            </a:xfrm>
            <a:custGeom>
              <a:avLst/>
              <a:gdLst/>
              <a:ahLst/>
              <a:cxnLst/>
              <a:rect l="l" t="t" r="r" b="b"/>
              <a:pathLst>
                <a:path w="166" h="1320" extrusionOk="0">
                  <a:moveTo>
                    <a:pt x="0" y="1"/>
                  </a:moveTo>
                  <a:lnTo>
                    <a:pt x="0" y="1320"/>
                  </a:lnTo>
                  <a:lnTo>
                    <a:pt x="165" y="1320"/>
                  </a:lnTo>
                  <a:lnTo>
                    <a:pt x="1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0">
              <a:extLst>
                <a:ext uri="{FF2B5EF4-FFF2-40B4-BE49-F238E27FC236}">
                  <a16:creationId xmlns:a16="http://schemas.microsoft.com/office/drawing/2014/main" id="{F781E254-0747-6940-B858-F6E517ABC813}"/>
                </a:ext>
              </a:extLst>
            </p:cNvPr>
            <p:cNvSpPr/>
            <p:nvPr/>
          </p:nvSpPr>
          <p:spPr>
            <a:xfrm>
              <a:off x="5587107" y="2820619"/>
              <a:ext cx="507610" cy="17705"/>
            </a:xfrm>
            <a:custGeom>
              <a:avLst/>
              <a:gdLst/>
              <a:ahLst/>
              <a:cxnLst/>
              <a:rect l="l" t="t" r="r" b="b"/>
              <a:pathLst>
                <a:path w="4272" h="149" extrusionOk="0">
                  <a:moveTo>
                    <a:pt x="0" y="0"/>
                  </a:moveTo>
                  <a:lnTo>
                    <a:pt x="0" y="149"/>
                  </a:lnTo>
                  <a:lnTo>
                    <a:pt x="4271" y="149"/>
                  </a:lnTo>
                  <a:lnTo>
                    <a:pt x="42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0">
              <a:extLst>
                <a:ext uri="{FF2B5EF4-FFF2-40B4-BE49-F238E27FC236}">
                  <a16:creationId xmlns:a16="http://schemas.microsoft.com/office/drawing/2014/main" id="{290007D9-F739-D270-F93F-CC4242B15FE6}"/>
                </a:ext>
              </a:extLst>
            </p:cNvPr>
            <p:cNvSpPr/>
            <p:nvPr/>
          </p:nvSpPr>
          <p:spPr>
            <a:xfrm>
              <a:off x="5579264" y="2891083"/>
              <a:ext cx="515466" cy="7961"/>
            </a:xfrm>
            <a:custGeom>
              <a:avLst/>
              <a:gdLst/>
              <a:ahLst/>
              <a:cxnLst/>
              <a:rect l="l" t="t" r="r" b="b"/>
              <a:pathLst>
                <a:path w="4206" h="67" extrusionOk="0">
                  <a:moveTo>
                    <a:pt x="0" y="1"/>
                  </a:moveTo>
                  <a:lnTo>
                    <a:pt x="0" y="67"/>
                  </a:lnTo>
                  <a:lnTo>
                    <a:pt x="4205" y="67"/>
                  </a:lnTo>
                  <a:lnTo>
                    <a:pt x="42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0">
              <a:extLst>
                <a:ext uri="{FF2B5EF4-FFF2-40B4-BE49-F238E27FC236}">
                  <a16:creationId xmlns:a16="http://schemas.microsoft.com/office/drawing/2014/main" id="{6F22755C-F882-41D0-846E-43EC974D987F}"/>
                </a:ext>
              </a:extLst>
            </p:cNvPr>
            <p:cNvSpPr/>
            <p:nvPr/>
          </p:nvSpPr>
          <p:spPr>
            <a:xfrm>
              <a:off x="5579264" y="2853890"/>
              <a:ext cx="515466" cy="7961"/>
            </a:xfrm>
            <a:custGeom>
              <a:avLst/>
              <a:gdLst/>
              <a:ahLst/>
              <a:cxnLst/>
              <a:rect l="l" t="t" r="r" b="b"/>
              <a:pathLst>
                <a:path w="4206" h="67" extrusionOk="0">
                  <a:moveTo>
                    <a:pt x="0" y="1"/>
                  </a:moveTo>
                  <a:lnTo>
                    <a:pt x="0" y="67"/>
                  </a:lnTo>
                  <a:lnTo>
                    <a:pt x="4205" y="67"/>
                  </a:lnTo>
                  <a:lnTo>
                    <a:pt x="42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0">
              <a:extLst>
                <a:ext uri="{FF2B5EF4-FFF2-40B4-BE49-F238E27FC236}">
                  <a16:creationId xmlns:a16="http://schemas.microsoft.com/office/drawing/2014/main" id="{AC80990E-0EE9-BF32-89DE-B23258046612}"/>
                </a:ext>
              </a:extLst>
            </p:cNvPr>
            <p:cNvSpPr/>
            <p:nvPr/>
          </p:nvSpPr>
          <p:spPr>
            <a:xfrm>
              <a:off x="5712467" y="3717987"/>
              <a:ext cx="335198" cy="873958"/>
            </a:xfrm>
            <a:custGeom>
              <a:avLst/>
              <a:gdLst/>
              <a:ahLst/>
              <a:cxnLst/>
              <a:rect l="l" t="t" r="r" b="b"/>
              <a:pathLst>
                <a:path w="2821" h="7355" extrusionOk="0">
                  <a:moveTo>
                    <a:pt x="2820" y="1"/>
                  </a:moveTo>
                  <a:lnTo>
                    <a:pt x="1" y="7355"/>
                  </a:lnTo>
                  <a:lnTo>
                    <a:pt x="2820" y="7355"/>
                  </a:lnTo>
                  <a:lnTo>
                    <a:pt x="2820" y="1"/>
                  </a:lnTo>
                  <a:close/>
                </a:path>
              </a:pathLst>
            </a:custGeom>
            <a:solidFill>
              <a:srgbClr val="343434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0">
              <a:extLst>
                <a:ext uri="{FF2B5EF4-FFF2-40B4-BE49-F238E27FC236}">
                  <a16:creationId xmlns:a16="http://schemas.microsoft.com/office/drawing/2014/main" id="{D93E7AE4-5B9D-7FEE-6AC4-2178C1CBB08E}"/>
                </a:ext>
              </a:extLst>
            </p:cNvPr>
            <p:cNvSpPr/>
            <p:nvPr/>
          </p:nvSpPr>
          <p:spPr>
            <a:xfrm>
              <a:off x="6047553" y="3717987"/>
              <a:ext cx="4269470" cy="873958"/>
            </a:xfrm>
            <a:custGeom>
              <a:avLst/>
              <a:gdLst/>
              <a:ahLst/>
              <a:cxnLst/>
              <a:rect l="l" t="t" r="r" b="b"/>
              <a:pathLst>
                <a:path w="34019" h="7355" extrusionOk="0">
                  <a:moveTo>
                    <a:pt x="0" y="1"/>
                  </a:moveTo>
                  <a:lnTo>
                    <a:pt x="0" y="7355"/>
                  </a:lnTo>
                  <a:lnTo>
                    <a:pt x="34019" y="7355"/>
                  </a:lnTo>
                  <a:lnTo>
                    <a:pt x="3401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0">
              <a:extLst>
                <a:ext uri="{FF2B5EF4-FFF2-40B4-BE49-F238E27FC236}">
                  <a16:creationId xmlns:a16="http://schemas.microsoft.com/office/drawing/2014/main" id="{ABC18D58-62B1-B4CC-3205-AFE738B366E4}"/>
                </a:ext>
              </a:extLst>
            </p:cNvPr>
            <p:cNvSpPr/>
            <p:nvPr/>
          </p:nvSpPr>
          <p:spPr>
            <a:xfrm>
              <a:off x="9476480" y="3717987"/>
              <a:ext cx="840669" cy="873958"/>
            </a:xfrm>
            <a:custGeom>
              <a:avLst/>
              <a:gdLst/>
              <a:ahLst/>
              <a:cxnLst/>
              <a:rect l="l" t="t" r="r" b="b"/>
              <a:pathLst>
                <a:path w="7075" h="7355" extrusionOk="0">
                  <a:moveTo>
                    <a:pt x="0" y="1"/>
                  </a:moveTo>
                  <a:lnTo>
                    <a:pt x="0" y="7355"/>
                  </a:lnTo>
                  <a:lnTo>
                    <a:pt x="7074" y="7355"/>
                  </a:lnTo>
                  <a:lnTo>
                    <a:pt x="707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0" name="Google Shape;720;p30">
              <a:extLst>
                <a:ext uri="{FF2B5EF4-FFF2-40B4-BE49-F238E27FC236}">
                  <a16:creationId xmlns:a16="http://schemas.microsoft.com/office/drawing/2014/main" id="{97D6CE96-A773-E213-4C07-44AB24F7F889}"/>
                </a:ext>
              </a:extLst>
            </p:cNvPr>
            <p:cNvGrpSpPr/>
            <p:nvPr/>
          </p:nvGrpSpPr>
          <p:grpSpPr>
            <a:xfrm>
              <a:off x="4116161" y="3646324"/>
              <a:ext cx="1496601" cy="185200"/>
              <a:chOff x="7118261" y="2980101"/>
              <a:chExt cx="314882" cy="38965"/>
            </a:xfrm>
          </p:grpSpPr>
          <p:grpSp>
            <p:nvGrpSpPr>
              <p:cNvPr id="721" name="Google Shape;721;p30">
                <a:extLst>
                  <a:ext uri="{FF2B5EF4-FFF2-40B4-BE49-F238E27FC236}">
                    <a16:creationId xmlns:a16="http://schemas.microsoft.com/office/drawing/2014/main" id="{085ECF85-77DB-E876-258A-2771CC91819D}"/>
                  </a:ext>
                </a:extLst>
              </p:cNvPr>
              <p:cNvGrpSpPr/>
              <p:nvPr/>
            </p:nvGrpSpPr>
            <p:grpSpPr>
              <a:xfrm>
                <a:off x="7118261" y="2980101"/>
                <a:ext cx="32569" cy="38965"/>
                <a:chOff x="2736295" y="4292304"/>
                <a:chExt cx="131380" cy="157179"/>
              </a:xfrm>
            </p:grpSpPr>
            <p:sp>
              <p:nvSpPr>
                <p:cNvPr id="722" name="Google Shape;722;p30">
                  <a:extLst>
                    <a:ext uri="{FF2B5EF4-FFF2-40B4-BE49-F238E27FC236}">
                      <a16:creationId xmlns:a16="http://schemas.microsoft.com/office/drawing/2014/main" id="{3432487C-B115-7024-EDC5-84E73EC535D9}"/>
                    </a:ext>
                  </a:extLst>
                </p:cNvPr>
                <p:cNvSpPr/>
                <p:nvPr/>
              </p:nvSpPr>
              <p:spPr>
                <a:xfrm>
                  <a:off x="2736295" y="4292304"/>
                  <a:ext cx="131380" cy="1571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0" h="2309" extrusionOk="0">
                      <a:moveTo>
                        <a:pt x="0" y="0"/>
                      </a:moveTo>
                      <a:lnTo>
                        <a:pt x="0" y="2309"/>
                      </a:lnTo>
                      <a:lnTo>
                        <a:pt x="1929" y="2309"/>
                      </a:lnTo>
                      <a:lnTo>
                        <a:pt x="192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3" name="Google Shape;723;p30">
                  <a:extLst>
                    <a:ext uri="{FF2B5EF4-FFF2-40B4-BE49-F238E27FC236}">
                      <a16:creationId xmlns:a16="http://schemas.microsoft.com/office/drawing/2014/main" id="{EFBFC155-F194-182E-E291-74779FCC6B53}"/>
                    </a:ext>
                  </a:extLst>
                </p:cNvPr>
                <p:cNvSpPr/>
                <p:nvPr/>
              </p:nvSpPr>
              <p:spPr>
                <a:xfrm>
                  <a:off x="2749705" y="4303536"/>
                  <a:ext cx="103334" cy="135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8" h="1996" extrusionOk="0">
                      <a:moveTo>
                        <a:pt x="1" y="0"/>
                      </a:moveTo>
                      <a:lnTo>
                        <a:pt x="1" y="1995"/>
                      </a:lnTo>
                      <a:lnTo>
                        <a:pt x="1518" y="1995"/>
                      </a:lnTo>
                      <a:lnTo>
                        <a:pt x="1518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4" name="Google Shape;724;p30">
                  <a:extLst>
                    <a:ext uri="{FF2B5EF4-FFF2-40B4-BE49-F238E27FC236}">
                      <a16:creationId xmlns:a16="http://schemas.microsoft.com/office/drawing/2014/main" id="{CA62D671-6F10-9197-8856-F8333DE24EB5}"/>
                    </a:ext>
                  </a:extLst>
                </p:cNvPr>
                <p:cNvSpPr/>
                <p:nvPr/>
              </p:nvSpPr>
              <p:spPr>
                <a:xfrm>
                  <a:off x="2763642" y="4314775"/>
                  <a:ext cx="89555" cy="1246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0" h="1831" extrusionOk="0">
                      <a:moveTo>
                        <a:pt x="0" y="0"/>
                      </a:moveTo>
                      <a:lnTo>
                        <a:pt x="0" y="1830"/>
                      </a:lnTo>
                      <a:lnTo>
                        <a:pt x="1319" y="1830"/>
                      </a:lnTo>
                      <a:lnTo>
                        <a:pt x="1319" y="0"/>
                      </a:lnTo>
                      <a:close/>
                    </a:path>
                  </a:pathLst>
                </a:custGeom>
                <a:solidFill>
                  <a:srgbClr val="343434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5" name="Google Shape;725;p30">
                  <a:extLst>
                    <a:ext uri="{FF2B5EF4-FFF2-40B4-BE49-F238E27FC236}">
                      <a16:creationId xmlns:a16="http://schemas.microsoft.com/office/drawing/2014/main" id="{C2971B22-8B83-4E99-552B-23D5442D9428}"/>
                    </a:ext>
                  </a:extLst>
                </p:cNvPr>
                <p:cNvSpPr/>
                <p:nvPr/>
              </p:nvSpPr>
              <p:spPr>
                <a:xfrm>
                  <a:off x="2795722" y="4295640"/>
                  <a:ext cx="7964" cy="1493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" h="2194" extrusionOk="0">
                      <a:moveTo>
                        <a:pt x="1" y="1"/>
                      </a:moveTo>
                      <a:lnTo>
                        <a:pt x="1" y="2194"/>
                      </a:lnTo>
                      <a:lnTo>
                        <a:pt x="116" y="2194"/>
                      </a:lnTo>
                      <a:lnTo>
                        <a:pt x="11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26" name="Google Shape;726;p30">
                <a:extLst>
                  <a:ext uri="{FF2B5EF4-FFF2-40B4-BE49-F238E27FC236}">
                    <a16:creationId xmlns:a16="http://schemas.microsoft.com/office/drawing/2014/main" id="{2D85946F-D628-81F2-7F69-E11ABBA7F615}"/>
                  </a:ext>
                </a:extLst>
              </p:cNvPr>
              <p:cNvGrpSpPr/>
              <p:nvPr/>
            </p:nvGrpSpPr>
            <p:grpSpPr>
              <a:xfrm>
                <a:off x="7174723" y="2980101"/>
                <a:ext cx="32569" cy="38965"/>
                <a:chOff x="2736295" y="4292304"/>
                <a:chExt cx="131380" cy="157179"/>
              </a:xfrm>
            </p:grpSpPr>
            <p:sp>
              <p:nvSpPr>
                <p:cNvPr id="727" name="Google Shape;727;p30">
                  <a:extLst>
                    <a:ext uri="{FF2B5EF4-FFF2-40B4-BE49-F238E27FC236}">
                      <a16:creationId xmlns:a16="http://schemas.microsoft.com/office/drawing/2014/main" id="{E957D43E-D3D0-CB97-89B9-62C677C46B3D}"/>
                    </a:ext>
                  </a:extLst>
                </p:cNvPr>
                <p:cNvSpPr/>
                <p:nvPr/>
              </p:nvSpPr>
              <p:spPr>
                <a:xfrm>
                  <a:off x="2736295" y="4292304"/>
                  <a:ext cx="131380" cy="1571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0" h="2309" extrusionOk="0">
                      <a:moveTo>
                        <a:pt x="0" y="0"/>
                      </a:moveTo>
                      <a:lnTo>
                        <a:pt x="0" y="2309"/>
                      </a:lnTo>
                      <a:lnTo>
                        <a:pt x="1929" y="2309"/>
                      </a:lnTo>
                      <a:lnTo>
                        <a:pt x="192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8" name="Google Shape;728;p30">
                  <a:extLst>
                    <a:ext uri="{FF2B5EF4-FFF2-40B4-BE49-F238E27FC236}">
                      <a16:creationId xmlns:a16="http://schemas.microsoft.com/office/drawing/2014/main" id="{CC6512D1-63E1-2D99-99A7-81EB6F281EA8}"/>
                    </a:ext>
                  </a:extLst>
                </p:cNvPr>
                <p:cNvSpPr/>
                <p:nvPr/>
              </p:nvSpPr>
              <p:spPr>
                <a:xfrm>
                  <a:off x="2749705" y="4303536"/>
                  <a:ext cx="103334" cy="135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8" h="1996" extrusionOk="0">
                      <a:moveTo>
                        <a:pt x="1" y="0"/>
                      </a:moveTo>
                      <a:lnTo>
                        <a:pt x="1" y="1995"/>
                      </a:lnTo>
                      <a:lnTo>
                        <a:pt x="1518" y="1995"/>
                      </a:lnTo>
                      <a:lnTo>
                        <a:pt x="1518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9" name="Google Shape;729;p30">
                  <a:extLst>
                    <a:ext uri="{FF2B5EF4-FFF2-40B4-BE49-F238E27FC236}">
                      <a16:creationId xmlns:a16="http://schemas.microsoft.com/office/drawing/2014/main" id="{6D25D311-B175-9091-477F-01DE304561AB}"/>
                    </a:ext>
                  </a:extLst>
                </p:cNvPr>
                <p:cNvSpPr/>
                <p:nvPr/>
              </p:nvSpPr>
              <p:spPr>
                <a:xfrm>
                  <a:off x="2763642" y="4314775"/>
                  <a:ext cx="89555" cy="1246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0" h="1831" extrusionOk="0">
                      <a:moveTo>
                        <a:pt x="0" y="0"/>
                      </a:moveTo>
                      <a:lnTo>
                        <a:pt x="0" y="1830"/>
                      </a:lnTo>
                      <a:lnTo>
                        <a:pt x="1319" y="1830"/>
                      </a:lnTo>
                      <a:lnTo>
                        <a:pt x="1319" y="0"/>
                      </a:lnTo>
                      <a:close/>
                    </a:path>
                  </a:pathLst>
                </a:custGeom>
                <a:solidFill>
                  <a:srgbClr val="343434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0" name="Google Shape;730;p30">
                  <a:extLst>
                    <a:ext uri="{FF2B5EF4-FFF2-40B4-BE49-F238E27FC236}">
                      <a16:creationId xmlns:a16="http://schemas.microsoft.com/office/drawing/2014/main" id="{23E4337A-D3F6-A1F7-4A00-2C2ABABC41E4}"/>
                    </a:ext>
                  </a:extLst>
                </p:cNvPr>
                <p:cNvSpPr/>
                <p:nvPr/>
              </p:nvSpPr>
              <p:spPr>
                <a:xfrm>
                  <a:off x="2795722" y="4295640"/>
                  <a:ext cx="7964" cy="1493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" h="2194" extrusionOk="0">
                      <a:moveTo>
                        <a:pt x="1" y="1"/>
                      </a:moveTo>
                      <a:lnTo>
                        <a:pt x="1" y="2194"/>
                      </a:lnTo>
                      <a:lnTo>
                        <a:pt x="116" y="2194"/>
                      </a:lnTo>
                      <a:lnTo>
                        <a:pt x="11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31" name="Google Shape;731;p30">
                <a:extLst>
                  <a:ext uri="{FF2B5EF4-FFF2-40B4-BE49-F238E27FC236}">
                    <a16:creationId xmlns:a16="http://schemas.microsoft.com/office/drawing/2014/main" id="{859E8750-E675-A884-3F40-5E7C78159A5C}"/>
                  </a:ext>
                </a:extLst>
              </p:cNvPr>
              <p:cNvGrpSpPr/>
              <p:nvPr/>
            </p:nvGrpSpPr>
            <p:grpSpPr>
              <a:xfrm>
                <a:off x="7231186" y="2980101"/>
                <a:ext cx="32569" cy="38965"/>
                <a:chOff x="2736295" y="4292304"/>
                <a:chExt cx="131380" cy="157179"/>
              </a:xfrm>
            </p:grpSpPr>
            <p:sp>
              <p:nvSpPr>
                <p:cNvPr id="732" name="Google Shape;732;p30">
                  <a:extLst>
                    <a:ext uri="{FF2B5EF4-FFF2-40B4-BE49-F238E27FC236}">
                      <a16:creationId xmlns:a16="http://schemas.microsoft.com/office/drawing/2014/main" id="{10C097DF-76A6-4F03-BBCF-7566B477E1C2}"/>
                    </a:ext>
                  </a:extLst>
                </p:cNvPr>
                <p:cNvSpPr/>
                <p:nvPr/>
              </p:nvSpPr>
              <p:spPr>
                <a:xfrm>
                  <a:off x="2736295" y="4292304"/>
                  <a:ext cx="131380" cy="1571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0" h="2309" extrusionOk="0">
                      <a:moveTo>
                        <a:pt x="0" y="0"/>
                      </a:moveTo>
                      <a:lnTo>
                        <a:pt x="0" y="2309"/>
                      </a:lnTo>
                      <a:lnTo>
                        <a:pt x="1929" y="2309"/>
                      </a:lnTo>
                      <a:lnTo>
                        <a:pt x="192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3" name="Google Shape;733;p30">
                  <a:extLst>
                    <a:ext uri="{FF2B5EF4-FFF2-40B4-BE49-F238E27FC236}">
                      <a16:creationId xmlns:a16="http://schemas.microsoft.com/office/drawing/2014/main" id="{85E23AA5-E1A0-AD3B-14C5-6026C2A1EEBF}"/>
                    </a:ext>
                  </a:extLst>
                </p:cNvPr>
                <p:cNvSpPr/>
                <p:nvPr/>
              </p:nvSpPr>
              <p:spPr>
                <a:xfrm>
                  <a:off x="2749705" y="4303536"/>
                  <a:ext cx="103334" cy="135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8" h="1996" extrusionOk="0">
                      <a:moveTo>
                        <a:pt x="1" y="0"/>
                      </a:moveTo>
                      <a:lnTo>
                        <a:pt x="1" y="1995"/>
                      </a:lnTo>
                      <a:lnTo>
                        <a:pt x="1518" y="1995"/>
                      </a:lnTo>
                      <a:lnTo>
                        <a:pt x="1518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4" name="Google Shape;734;p30">
                  <a:extLst>
                    <a:ext uri="{FF2B5EF4-FFF2-40B4-BE49-F238E27FC236}">
                      <a16:creationId xmlns:a16="http://schemas.microsoft.com/office/drawing/2014/main" id="{633C726B-1A0C-8AD8-6CAF-B08CA69D5C91}"/>
                    </a:ext>
                  </a:extLst>
                </p:cNvPr>
                <p:cNvSpPr/>
                <p:nvPr/>
              </p:nvSpPr>
              <p:spPr>
                <a:xfrm>
                  <a:off x="2763642" y="4314775"/>
                  <a:ext cx="89555" cy="1246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0" h="1831" extrusionOk="0">
                      <a:moveTo>
                        <a:pt x="0" y="0"/>
                      </a:moveTo>
                      <a:lnTo>
                        <a:pt x="0" y="1830"/>
                      </a:lnTo>
                      <a:lnTo>
                        <a:pt x="1319" y="1830"/>
                      </a:lnTo>
                      <a:lnTo>
                        <a:pt x="1319" y="0"/>
                      </a:lnTo>
                      <a:close/>
                    </a:path>
                  </a:pathLst>
                </a:custGeom>
                <a:solidFill>
                  <a:srgbClr val="343434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5" name="Google Shape;735;p30">
                  <a:extLst>
                    <a:ext uri="{FF2B5EF4-FFF2-40B4-BE49-F238E27FC236}">
                      <a16:creationId xmlns:a16="http://schemas.microsoft.com/office/drawing/2014/main" id="{15FA49D5-D9E7-C2FB-8DE9-61C9FD112799}"/>
                    </a:ext>
                  </a:extLst>
                </p:cNvPr>
                <p:cNvSpPr/>
                <p:nvPr/>
              </p:nvSpPr>
              <p:spPr>
                <a:xfrm>
                  <a:off x="2795722" y="4295640"/>
                  <a:ext cx="7964" cy="1493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" h="2194" extrusionOk="0">
                      <a:moveTo>
                        <a:pt x="1" y="1"/>
                      </a:moveTo>
                      <a:lnTo>
                        <a:pt x="1" y="2194"/>
                      </a:lnTo>
                      <a:lnTo>
                        <a:pt x="116" y="2194"/>
                      </a:lnTo>
                      <a:lnTo>
                        <a:pt x="11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36" name="Google Shape;736;p30">
                <a:extLst>
                  <a:ext uri="{FF2B5EF4-FFF2-40B4-BE49-F238E27FC236}">
                    <a16:creationId xmlns:a16="http://schemas.microsoft.com/office/drawing/2014/main" id="{A946FA6C-8E7F-9C77-D0FC-420871636943}"/>
                  </a:ext>
                </a:extLst>
              </p:cNvPr>
              <p:cNvGrpSpPr/>
              <p:nvPr/>
            </p:nvGrpSpPr>
            <p:grpSpPr>
              <a:xfrm>
                <a:off x="7287648" y="2980101"/>
                <a:ext cx="32569" cy="38965"/>
                <a:chOff x="2736295" y="4292304"/>
                <a:chExt cx="131380" cy="157179"/>
              </a:xfrm>
            </p:grpSpPr>
            <p:sp>
              <p:nvSpPr>
                <p:cNvPr id="737" name="Google Shape;737;p30">
                  <a:extLst>
                    <a:ext uri="{FF2B5EF4-FFF2-40B4-BE49-F238E27FC236}">
                      <a16:creationId xmlns:a16="http://schemas.microsoft.com/office/drawing/2014/main" id="{6603EBFC-AE5B-D737-A96B-A7FEA2DAFF49}"/>
                    </a:ext>
                  </a:extLst>
                </p:cNvPr>
                <p:cNvSpPr/>
                <p:nvPr/>
              </p:nvSpPr>
              <p:spPr>
                <a:xfrm>
                  <a:off x="2736295" y="4292304"/>
                  <a:ext cx="131380" cy="1571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0" h="2309" extrusionOk="0">
                      <a:moveTo>
                        <a:pt x="0" y="0"/>
                      </a:moveTo>
                      <a:lnTo>
                        <a:pt x="0" y="2309"/>
                      </a:lnTo>
                      <a:lnTo>
                        <a:pt x="1929" y="2309"/>
                      </a:lnTo>
                      <a:lnTo>
                        <a:pt x="192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8" name="Google Shape;738;p30">
                  <a:extLst>
                    <a:ext uri="{FF2B5EF4-FFF2-40B4-BE49-F238E27FC236}">
                      <a16:creationId xmlns:a16="http://schemas.microsoft.com/office/drawing/2014/main" id="{CA9AA758-4421-6F12-2840-5774BFD36AE9}"/>
                    </a:ext>
                  </a:extLst>
                </p:cNvPr>
                <p:cNvSpPr/>
                <p:nvPr/>
              </p:nvSpPr>
              <p:spPr>
                <a:xfrm>
                  <a:off x="2749705" y="4303536"/>
                  <a:ext cx="103334" cy="135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8" h="1996" extrusionOk="0">
                      <a:moveTo>
                        <a:pt x="1" y="0"/>
                      </a:moveTo>
                      <a:lnTo>
                        <a:pt x="1" y="1995"/>
                      </a:lnTo>
                      <a:lnTo>
                        <a:pt x="1518" y="1995"/>
                      </a:lnTo>
                      <a:lnTo>
                        <a:pt x="1518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9" name="Google Shape;739;p30">
                  <a:extLst>
                    <a:ext uri="{FF2B5EF4-FFF2-40B4-BE49-F238E27FC236}">
                      <a16:creationId xmlns:a16="http://schemas.microsoft.com/office/drawing/2014/main" id="{7C58481B-6F52-71A9-2B12-8B20CFED84BF}"/>
                    </a:ext>
                  </a:extLst>
                </p:cNvPr>
                <p:cNvSpPr/>
                <p:nvPr/>
              </p:nvSpPr>
              <p:spPr>
                <a:xfrm>
                  <a:off x="2763642" y="4314775"/>
                  <a:ext cx="89555" cy="1246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0" h="1831" extrusionOk="0">
                      <a:moveTo>
                        <a:pt x="0" y="0"/>
                      </a:moveTo>
                      <a:lnTo>
                        <a:pt x="0" y="1830"/>
                      </a:lnTo>
                      <a:lnTo>
                        <a:pt x="1319" y="1830"/>
                      </a:lnTo>
                      <a:lnTo>
                        <a:pt x="1319" y="0"/>
                      </a:lnTo>
                      <a:close/>
                    </a:path>
                  </a:pathLst>
                </a:custGeom>
                <a:solidFill>
                  <a:srgbClr val="343434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0" name="Google Shape;740;p30">
                  <a:extLst>
                    <a:ext uri="{FF2B5EF4-FFF2-40B4-BE49-F238E27FC236}">
                      <a16:creationId xmlns:a16="http://schemas.microsoft.com/office/drawing/2014/main" id="{6BECEF66-2238-5DC5-50AD-10510C529B89}"/>
                    </a:ext>
                  </a:extLst>
                </p:cNvPr>
                <p:cNvSpPr/>
                <p:nvPr/>
              </p:nvSpPr>
              <p:spPr>
                <a:xfrm>
                  <a:off x="2795722" y="4295640"/>
                  <a:ext cx="7964" cy="1493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" h="2194" extrusionOk="0">
                      <a:moveTo>
                        <a:pt x="1" y="1"/>
                      </a:moveTo>
                      <a:lnTo>
                        <a:pt x="1" y="2194"/>
                      </a:lnTo>
                      <a:lnTo>
                        <a:pt x="116" y="2194"/>
                      </a:lnTo>
                      <a:lnTo>
                        <a:pt x="11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41" name="Google Shape;741;p30">
                <a:extLst>
                  <a:ext uri="{FF2B5EF4-FFF2-40B4-BE49-F238E27FC236}">
                    <a16:creationId xmlns:a16="http://schemas.microsoft.com/office/drawing/2014/main" id="{BC80A912-312F-1542-94B5-FF4A6C714AE5}"/>
                  </a:ext>
                </a:extLst>
              </p:cNvPr>
              <p:cNvGrpSpPr/>
              <p:nvPr/>
            </p:nvGrpSpPr>
            <p:grpSpPr>
              <a:xfrm>
                <a:off x="7344111" y="2980101"/>
                <a:ext cx="32569" cy="38965"/>
                <a:chOff x="2736295" y="4292304"/>
                <a:chExt cx="131380" cy="157179"/>
              </a:xfrm>
            </p:grpSpPr>
            <p:sp>
              <p:nvSpPr>
                <p:cNvPr id="742" name="Google Shape;742;p30">
                  <a:extLst>
                    <a:ext uri="{FF2B5EF4-FFF2-40B4-BE49-F238E27FC236}">
                      <a16:creationId xmlns:a16="http://schemas.microsoft.com/office/drawing/2014/main" id="{CD0B9EBD-21C8-D816-7595-FB26269D716E}"/>
                    </a:ext>
                  </a:extLst>
                </p:cNvPr>
                <p:cNvSpPr/>
                <p:nvPr/>
              </p:nvSpPr>
              <p:spPr>
                <a:xfrm>
                  <a:off x="2736295" y="4292304"/>
                  <a:ext cx="131380" cy="1571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0" h="2309" extrusionOk="0">
                      <a:moveTo>
                        <a:pt x="0" y="0"/>
                      </a:moveTo>
                      <a:lnTo>
                        <a:pt x="0" y="2309"/>
                      </a:lnTo>
                      <a:lnTo>
                        <a:pt x="1929" y="2309"/>
                      </a:lnTo>
                      <a:lnTo>
                        <a:pt x="192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3" name="Google Shape;743;p30">
                  <a:extLst>
                    <a:ext uri="{FF2B5EF4-FFF2-40B4-BE49-F238E27FC236}">
                      <a16:creationId xmlns:a16="http://schemas.microsoft.com/office/drawing/2014/main" id="{1BD662B6-FD2A-1AB1-156F-0B173851B69D}"/>
                    </a:ext>
                  </a:extLst>
                </p:cNvPr>
                <p:cNvSpPr/>
                <p:nvPr/>
              </p:nvSpPr>
              <p:spPr>
                <a:xfrm>
                  <a:off x="2749705" y="4303536"/>
                  <a:ext cx="103334" cy="135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8" h="1996" extrusionOk="0">
                      <a:moveTo>
                        <a:pt x="1" y="0"/>
                      </a:moveTo>
                      <a:lnTo>
                        <a:pt x="1" y="1995"/>
                      </a:lnTo>
                      <a:lnTo>
                        <a:pt x="1518" y="1995"/>
                      </a:lnTo>
                      <a:lnTo>
                        <a:pt x="1518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4" name="Google Shape;744;p30">
                  <a:extLst>
                    <a:ext uri="{FF2B5EF4-FFF2-40B4-BE49-F238E27FC236}">
                      <a16:creationId xmlns:a16="http://schemas.microsoft.com/office/drawing/2014/main" id="{EDA434EA-1B2B-E1C2-7650-DC337F105B92}"/>
                    </a:ext>
                  </a:extLst>
                </p:cNvPr>
                <p:cNvSpPr/>
                <p:nvPr/>
              </p:nvSpPr>
              <p:spPr>
                <a:xfrm>
                  <a:off x="2763642" y="4314775"/>
                  <a:ext cx="89555" cy="1246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0" h="1831" extrusionOk="0">
                      <a:moveTo>
                        <a:pt x="0" y="0"/>
                      </a:moveTo>
                      <a:lnTo>
                        <a:pt x="0" y="1830"/>
                      </a:lnTo>
                      <a:lnTo>
                        <a:pt x="1319" y="1830"/>
                      </a:lnTo>
                      <a:lnTo>
                        <a:pt x="1319" y="0"/>
                      </a:lnTo>
                      <a:close/>
                    </a:path>
                  </a:pathLst>
                </a:custGeom>
                <a:solidFill>
                  <a:srgbClr val="343434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5" name="Google Shape;745;p30">
                  <a:extLst>
                    <a:ext uri="{FF2B5EF4-FFF2-40B4-BE49-F238E27FC236}">
                      <a16:creationId xmlns:a16="http://schemas.microsoft.com/office/drawing/2014/main" id="{56F93C87-74B2-29B1-CC5C-0FCE449DAEB3}"/>
                    </a:ext>
                  </a:extLst>
                </p:cNvPr>
                <p:cNvSpPr/>
                <p:nvPr/>
              </p:nvSpPr>
              <p:spPr>
                <a:xfrm>
                  <a:off x="2795722" y="4295640"/>
                  <a:ext cx="7964" cy="1493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" h="2194" extrusionOk="0">
                      <a:moveTo>
                        <a:pt x="1" y="1"/>
                      </a:moveTo>
                      <a:lnTo>
                        <a:pt x="1" y="2194"/>
                      </a:lnTo>
                      <a:lnTo>
                        <a:pt x="116" y="2194"/>
                      </a:lnTo>
                      <a:lnTo>
                        <a:pt x="11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46" name="Google Shape;746;p30">
                <a:extLst>
                  <a:ext uri="{FF2B5EF4-FFF2-40B4-BE49-F238E27FC236}">
                    <a16:creationId xmlns:a16="http://schemas.microsoft.com/office/drawing/2014/main" id="{8F39313D-70AE-6BC1-50FF-B9666C026E4B}"/>
                  </a:ext>
                </a:extLst>
              </p:cNvPr>
              <p:cNvGrpSpPr/>
              <p:nvPr/>
            </p:nvGrpSpPr>
            <p:grpSpPr>
              <a:xfrm>
                <a:off x="7400573" y="2980101"/>
                <a:ext cx="32569" cy="38965"/>
                <a:chOff x="2736295" y="4292304"/>
                <a:chExt cx="131380" cy="157179"/>
              </a:xfrm>
            </p:grpSpPr>
            <p:sp>
              <p:nvSpPr>
                <p:cNvPr id="747" name="Google Shape;747;p30">
                  <a:extLst>
                    <a:ext uri="{FF2B5EF4-FFF2-40B4-BE49-F238E27FC236}">
                      <a16:creationId xmlns:a16="http://schemas.microsoft.com/office/drawing/2014/main" id="{FFA1430E-5378-6195-125A-67BBF09F084B}"/>
                    </a:ext>
                  </a:extLst>
                </p:cNvPr>
                <p:cNvSpPr/>
                <p:nvPr/>
              </p:nvSpPr>
              <p:spPr>
                <a:xfrm>
                  <a:off x="2736295" y="4292304"/>
                  <a:ext cx="131380" cy="1571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0" h="2309" extrusionOk="0">
                      <a:moveTo>
                        <a:pt x="0" y="0"/>
                      </a:moveTo>
                      <a:lnTo>
                        <a:pt x="0" y="2309"/>
                      </a:lnTo>
                      <a:lnTo>
                        <a:pt x="1929" y="2309"/>
                      </a:lnTo>
                      <a:lnTo>
                        <a:pt x="192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8" name="Google Shape;748;p30">
                  <a:extLst>
                    <a:ext uri="{FF2B5EF4-FFF2-40B4-BE49-F238E27FC236}">
                      <a16:creationId xmlns:a16="http://schemas.microsoft.com/office/drawing/2014/main" id="{F2FFB7B7-A690-D893-480E-CB895DD08E40}"/>
                    </a:ext>
                  </a:extLst>
                </p:cNvPr>
                <p:cNvSpPr/>
                <p:nvPr/>
              </p:nvSpPr>
              <p:spPr>
                <a:xfrm>
                  <a:off x="2749705" y="4303536"/>
                  <a:ext cx="103334" cy="135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8" h="1996" extrusionOk="0">
                      <a:moveTo>
                        <a:pt x="1" y="0"/>
                      </a:moveTo>
                      <a:lnTo>
                        <a:pt x="1" y="1995"/>
                      </a:lnTo>
                      <a:lnTo>
                        <a:pt x="1518" y="1995"/>
                      </a:lnTo>
                      <a:lnTo>
                        <a:pt x="1518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9" name="Google Shape;749;p30">
                  <a:extLst>
                    <a:ext uri="{FF2B5EF4-FFF2-40B4-BE49-F238E27FC236}">
                      <a16:creationId xmlns:a16="http://schemas.microsoft.com/office/drawing/2014/main" id="{D5BC63CE-49AE-85BB-02DF-75315AA20BF8}"/>
                    </a:ext>
                  </a:extLst>
                </p:cNvPr>
                <p:cNvSpPr/>
                <p:nvPr/>
              </p:nvSpPr>
              <p:spPr>
                <a:xfrm>
                  <a:off x="2763642" y="4314775"/>
                  <a:ext cx="89555" cy="1246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0" h="1831" extrusionOk="0">
                      <a:moveTo>
                        <a:pt x="0" y="0"/>
                      </a:moveTo>
                      <a:lnTo>
                        <a:pt x="0" y="1830"/>
                      </a:lnTo>
                      <a:lnTo>
                        <a:pt x="1319" y="1830"/>
                      </a:lnTo>
                      <a:lnTo>
                        <a:pt x="1319" y="0"/>
                      </a:lnTo>
                      <a:close/>
                    </a:path>
                  </a:pathLst>
                </a:custGeom>
                <a:solidFill>
                  <a:srgbClr val="343434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0" name="Google Shape;750;p30">
                  <a:extLst>
                    <a:ext uri="{FF2B5EF4-FFF2-40B4-BE49-F238E27FC236}">
                      <a16:creationId xmlns:a16="http://schemas.microsoft.com/office/drawing/2014/main" id="{5643FBB8-E91E-469F-1345-A66C678F239E}"/>
                    </a:ext>
                  </a:extLst>
                </p:cNvPr>
                <p:cNvSpPr/>
                <p:nvPr/>
              </p:nvSpPr>
              <p:spPr>
                <a:xfrm>
                  <a:off x="2795722" y="4295640"/>
                  <a:ext cx="7964" cy="1493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" h="2194" extrusionOk="0">
                      <a:moveTo>
                        <a:pt x="1" y="1"/>
                      </a:moveTo>
                      <a:lnTo>
                        <a:pt x="1" y="2194"/>
                      </a:lnTo>
                      <a:lnTo>
                        <a:pt x="116" y="2194"/>
                      </a:lnTo>
                      <a:lnTo>
                        <a:pt x="11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751" name="Google Shape;751;p30">
              <a:extLst>
                <a:ext uri="{FF2B5EF4-FFF2-40B4-BE49-F238E27FC236}">
                  <a16:creationId xmlns:a16="http://schemas.microsoft.com/office/drawing/2014/main" id="{D1026B77-4CD8-A1A4-707E-371AA072B3F4}"/>
                </a:ext>
              </a:extLst>
            </p:cNvPr>
            <p:cNvGrpSpPr/>
            <p:nvPr/>
          </p:nvGrpSpPr>
          <p:grpSpPr>
            <a:xfrm>
              <a:off x="4116161" y="4092750"/>
              <a:ext cx="1496601" cy="185200"/>
              <a:chOff x="7118261" y="2980101"/>
              <a:chExt cx="314882" cy="38965"/>
            </a:xfrm>
          </p:grpSpPr>
          <p:grpSp>
            <p:nvGrpSpPr>
              <p:cNvPr id="752" name="Google Shape;752;p30">
                <a:extLst>
                  <a:ext uri="{FF2B5EF4-FFF2-40B4-BE49-F238E27FC236}">
                    <a16:creationId xmlns:a16="http://schemas.microsoft.com/office/drawing/2014/main" id="{C75DD4EF-7422-902F-A5B3-83646A2285F7}"/>
                  </a:ext>
                </a:extLst>
              </p:cNvPr>
              <p:cNvGrpSpPr/>
              <p:nvPr/>
            </p:nvGrpSpPr>
            <p:grpSpPr>
              <a:xfrm>
                <a:off x="7118261" y="2980101"/>
                <a:ext cx="32569" cy="38965"/>
                <a:chOff x="2736295" y="4292304"/>
                <a:chExt cx="131380" cy="157179"/>
              </a:xfrm>
            </p:grpSpPr>
            <p:sp>
              <p:nvSpPr>
                <p:cNvPr id="753" name="Google Shape;753;p30">
                  <a:extLst>
                    <a:ext uri="{FF2B5EF4-FFF2-40B4-BE49-F238E27FC236}">
                      <a16:creationId xmlns:a16="http://schemas.microsoft.com/office/drawing/2014/main" id="{13134592-9053-46F9-612F-CEA5E0C9F668}"/>
                    </a:ext>
                  </a:extLst>
                </p:cNvPr>
                <p:cNvSpPr/>
                <p:nvPr/>
              </p:nvSpPr>
              <p:spPr>
                <a:xfrm>
                  <a:off x="2736295" y="4292304"/>
                  <a:ext cx="131380" cy="1571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0" h="2309" extrusionOk="0">
                      <a:moveTo>
                        <a:pt x="0" y="0"/>
                      </a:moveTo>
                      <a:lnTo>
                        <a:pt x="0" y="2309"/>
                      </a:lnTo>
                      <a:lnTo>
                        <a:pt x="1929" y="2309"/>
                      </a:lnTo>
                      <a:lnTo>
                        <a:pt x="192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4" name="Google Shape;754;p30">
                  <a:extLst>
                    <a:ext uri="{FF2B5EF4-FFF2-40B4-BE49-F238E27FC236}">
                      <a16:creationId xmlns:a16="http://schemas.microsoft.com/office/drawing/2014/main" id="{1EE0F2BD-D594-09B5-CC12-03F836BD70CD}"/>
                    </a:ext>
                  </a:extLst>
                </p:cNvPr>
                <p:cNvSpPr/>
                <p:nvPr/>
              </p:nvSpPr>
              <p:spPr>
                <a:xfrm>
                  <a:off x="2749705" y="4303536"/>
                  <a:ext cx="103334" cy="135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8" h="1996" extrusionOk="0">
                      <a:moveTo>
                        <a:pt x="1" y="0"/>
                      </a:moveTo>
                      <a:lnTo>
                        <a:pt x="1" y="1995"/>
                      </a:lnTo>
                      <a:lnTo>
                        <a:pt x="1518" y="1995"/>
                      </a:lnTo>
                      <a:lnTo>
                        <a:pt x="1518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5" name="Google Shape;755;p30">
                  <a:extLst>
                    <a:ext uri="{FF2B5EF4-FFF2-40B4-BE49-F238E27FC236}">
                      <a16:creationId xmlns:a16="http://schemas.microsoft.com/office/drawing/2014/main" id="{559A29FB-2B9E-A355-5478-B9D210EED933}"/>
                    </a:ext>
                  </a:extLst>
                </p:cNvPr>
                <p:cNvSpPr/>
                <p:nvPr/>
              </p:nvSpPr>
              <p:spPr>
                <a:xfrm>
                  <a:off x="2763642" y="4314775"/>
                  <a:ext cx="89555" cy="1246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0" h="1831" extrusionOk="0">
                      <a:moveTo>
                        <a:pt x="0" y="0"/>
                      </a:moveTo>
                      <a:lnTo>
                        <a:pt x="0" y="1830"/>
                      </a:lnTo>
                      <a:lnTo>
                        <a:pt x="1319" y="1830"/>
                      </a:lnTo>
                      <a:lnTo>
                        <a:pt x="1319" y="0"/>
                      </a:lnTo>
                      <a:close/>
                    </a:path>
                  </a:pathLst>
                </a:custGeom>
                <a:solidFill>
                  <a:srgbClr val="343434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6" name="Google Shape;756;p30">
                  <a:extLst>
                    <a:ext uri="{FF2B5EF4-FFF2-40B4-BE49-F238E27FC236}">
                      <a16:creationId xmlns:a16="http://schemas.microsoft.com/office/drawing/2014/main" id="{14AEA606-5054-BA52-020E-2CB9613333B1}"/>
                    </a:ext>
                  </a:extLst>
                </p:cNvPr>
                <p:cNvSpPr/>
                <p:nvPr/>
              </p:nvSpPr>
              <p:spPr>
                <a:xfrm>
                  <a:off x="2795722" y="4295640"/>
                  <a:ext cx="7964" cy="1493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" h="2194" extrusionOk="0">
                      <a:moveTo>
                        <a:pt x="1" y="1"/>
                      </a:moveTo>
                      <a:lnTo>
                        <a:pt x="1" y="2194"/>
                      </a:lnTo>
                      <a:lnTo>
                        <a:pt x="116" y="2194"/>
                      </a:lnTo>
                      <a:lnTo>
                        <a:pt x="11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57" name="Google Shape;757;p30">
                <a:extLst>
                  <a:ext uri="{FF2B5EF4-FFF2-40B4-BE49-F238E27FC236}">
                    <a16:creationId xmlns:a16="http://schemas.microsoft.com/office/drawing/2014/main" id="{4048CC86-9874-329A-0383-777E0F57778D}"/>
                  </a:ext>
                </a:extLst>
              </p:cNvPr>
              <p:cNvGrpSpPr/>
              <p:nvPr/>
            </p:nvGrpSpPr>
            <p:grpSpPr>
              <a:xfrm>
                <a:off x="7174723" y="2980101"/>
                <a:ext cx="32569" cy="38965"/>
                <a:chOff x="2736295" y="4292304"/>
                <a:chExt cx="131380" cy="157179"/>
              </a:xfrm>
            </p:grpSpPr>
            <p:sp>
              <p:nvSpPr>
                <p:cNvPr id="758" name="Google Shape;758;p30">
                  <a:extLst>
                    <a:ext uri="{FF2B5EF4-FFF2-40B4-BE49-F238E27FC236}">
                      <a16:creationId xmlns:a16="http://schemas.microsoft.com/office/drawing/2014/main" id="{05F10A0D-1BE0-41F4-A43D-37996A99B41D}"/>
                    </a:ext>
                  </a:extLst>
                </p:cNvPr>
                <p:cNvSpPr/>
                <p:nvPr/>
              </p:nvSpPr>
              <p:spPr>
                <a:xfrm>
                  <a:off x="2736295" y="4292304"/>
                  <a:ext cx="131380" cy="1571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0" h="2309" extrusionOk="0">
                      <a:moveTo>
                        <a:pt x="0" y="0"/>
                      </a:moveTo>
                      <a:lnTo>
                        <a:pt x="0" y="2309"/>
                      </a:lnTo>
                      <a:lnTo>
                        <a:pt x="1929" y="2309"/>
                      </a:lnTo>
                      <a:lnTo>
                        <a:pt x="192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9" name="Google Shape;759;p30">
                  <a:extLst>
                    <a:ext uri="{FF2B5EF4-FFF2-40B4-BE49-F238E27FC236}">
                      <a16:creationId xmlns:a16="http://schemas.microsoft.com/office/drawing/2014/main" id="{3A79EFC8-4D1E-60A7-5DB5-99608CBDFBA7}"/>
                    </a:ext>
                  </a:extLst>
                </p:cNvPr>
                <p:cNvSpPr/>
                <p:nvPr/>
              </p:nvSpPr>
              <p:spPr>
                <a:xfrm>
                  <a:off x="2749705" y="4303536"/>
                  <a:ext cx="103334" cy="135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8" h="1996" extrusionOk="0">
                      <a:moveTo>
                        <a:pt x="1" y="0"/>
                      </a:moveTo>
                      <a:lnTo>
                        <a:pt x="1" y="1995"/>
                      </a:lnTo>
                      <a:lnTo>
                        <a:pt x="1518" y="1995"/>
                      </a:lnTo>
                      <a:lnTo>
                        <a:pt x="1518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0" name="Google Shape;760;p30">
                  <a:extLst>
                    <a:ext uri="{FF2B5EF4-FFF2-40B4-BE49-F238E27FC236}">
                      <a16:creationId xmlns:a16="http://schemas.microsoft.com/office/drawing/2014/main" id="{0CA26830-FC2E-E03A-1FCA-72396AB4B857}"/>
                    </a:ext>
                  </a:extLst>
                </p:cNvPr>
                <p:cNvSpPr/>
                <p:nvPr/>
              </p:nvSpPr>
              <p:spPr>
                <a:xfrm>
                  <a:off x="2763642" y="4314775"/>
                  <a:ext cx="89555" cy="1246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0" h="1831" extrusionOk="0">
                      <a:moveTo>
                        <a:pt x="0" y="0"/>
                      </a:moveTo>
                      <a:lnTo>
                        <a:pt x="0" y="1830"/>
                      </a:lnTo>
                      <a:lnTo>
                        <a:pt x="1319" y="1830"/>
                      </a:lnTo>
                      <a:lnTo>
                        <a:pt x="1319" y="0"/>
                      </a:lnTo>
                      <a:close/>
                    </a:path>
                  </a:pathLst>
                </a:custGeom>
                <a:solidFill>
                  <a:srgbClr val="343434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1" name="Google Shape;761;p30">
                  <a:extLst>
                    <a:ext uri="{FF2B5EF4-FFF2-40B4-BE49-F238E27FC236}">
                      <a16:creationId xmlns:a16="http://schemas.microsoft.com/office/drawing/2014/main" id="{D32DA5F3-7A72-2BAE-1991-5F6314BBD434}"/>
                    </a:ext>
                  </a:extLst>
                </p:cNvPr>
                <p:cNvSpPr/>
                <p:nvPr/>
              </p:nvSpPr>
              <p:spPr>
                <a:xfrm>
                  <a:off x="2795722" y="4295640"/>
                  <a:ext cx="7964" cy="1493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" h="2194" extrusionOk="0">
                      <a:moveTo>
                        <a:pt x="1" y="1"/>
                      </a:moveTo>
                      <a:lnTo>
                        <a:pt x="1" y="2194"/>
                      </a:lnTo>
                      <a:lnTo>
                        <a:pt x="116" y="2194"/>
                      </a:lnTo>
                      <a:lnTo>
                        <a:pt x="11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62" name="Google Shape;762;p30">
                <a:extLst>
                  <a:ext uri="{FF2B5EF4-FFF2-40B4-BE49-F238E27FC236}">
                    <a16:creationId xmlns:a16="http://schemas.microsoft.com/office/drawing/2014/main" id="{06C760A8-B235-CAAE-44EB-BD42DDB1D2CB}"/>
                  </a:ext>
                </a:extLst>
              </p:cNvPr>
              <p:cNvGrpSpPr/>
              <p:nvPr/>
            </p:nvGrpSpPr>
            <p:grpSpPr>
              <a:xfrm>
                <a:off x="7231186" y="2980101"/>
                <a:ext cx="32569" cy="38965"/>
                <a:chOff x="2736295" y="4292304"/>
                <a:chExt cx="131380" cy="157179"/>
              </a:xfrm>
            </p:grpSpPr>
            <p:sp>
              <p:nvSpPr>
                <p:cNvPr id="763" name="Google Shape;763;p30">
                  <a:extLst>
                    <a:ext uri="{FF2B5EF4-FFF2-40B4-BE49-F238E27FC236}">
                      <a16:creationId xmlns:a16="http://schemas.microsoft.com/office/drawing/2014/main" id="{F343A81A-8A14-CD29-7780-529B58495CC1}"/>
                    </a:ext>
                  </a:extLst>
                </p:cNvPr>
                <p:cNvSpPr/>
                <p:nvPr/>
              </p:nvSpPr>
              <p:spPr>
                <a:xfrm>
                  <a:off x="2736295" y="4292304"/>
                  <a:ext cx="131380" cy="1571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0" h="2309" extrusionOk="0">
                      <a:moveTo>
                        <a:pt x="0" y="0"/>
                      </a:moveTo>
                      <a:lnTo>
                        <a:pt x="0" y="2309"/>
                      </a:lnTo>
                      <a:lnTo>
                        <a:pt x="1929" y="2309"/>
                      </a:lnTo>
                      <a:lnTo>
                        <a:pt x="192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4" name="Google Shape;764;p30">
                  <a:extLst>
                    <a:ext uri="{FF2B5EF4-FFF2-40B4-BE49-F238E27FC236}">
                      <a16:creationId xmlns:a16="http://schemas.microsoft.com/office/drawing/2014/main" id="{0CCC8868-422D-1951-3BDF-DE6B87726606}"/>
                    </a:ext>
                  </a:extLst>
                </p:cNvPr>
                <p:cNvSpPr/>
                <p:nvPr/>
              </p:nvSpPr>
              <p:spPr>
                <a:xfrm>
                  <a:off x="2749705" y="4303536"/>
                  <a:ext cx="103334" cy="135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8" h="1996" extrusionOk="0">
                      <a:moveTo>
                        <a:pt x="1" y="0"/>
                      </a:moveTo>
                      <a:lnTo>
                        <a:pt x="1" y="1995"/>
                      </a:lnTo>
                      <a:lnTo>
                        <a:pt x="1518" y="1995"/>
                      </a:lnTo>
                      <a:lnTo>
                        <a:pt x="1518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5" name="Google Shape;765;p30">
                  <a:extLst>
                    <a:ext uri="{FF2B5EF4-FFF2-40B4-BE49-F238E27FC236}">
                      <a16:creationId xmlns:a16="http://schemas.microsoft.com/office/drawing/2014/main" id="{E26715E1-F04A-2C07-BC4B-38C93FE12D24}"/>
                    </a:ext>
                  </a:extLst>
                </p:cNvPr>
                <p:cNvSpPr/>
                <p:nvPr/>
              </p:nvSpPr>
              <p:spPr>
                <a:xfrm>
                  <a:off x="2763642" y="4314775"/>
                  <a:ext cx="89555" cy="1246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0" h="1831" extrusionOk="0">
                      <a:moveTo>
                        <a:pt x="0" y="0"/>
                      </a:moveTo>
                      <a:lnTo>
                        <a:pt x="0" y="1830"/>
                      </a:lnTo>
                      <a:lnTo>
                        <a:pt x="1319" y="1830"/>
                      </a:lnTo>
                      <a:lnTo>
                        <a:pt x="1319" y="0"/>
                      </a:lnTo>
                      <a:close/>
                    </a:path>
                  </a:pathLst>
                </a:custGeom>
                <a:solidFill>
                  <a:srgbClr val="343434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6" name="Google Shape;766;p30">
                  <a:extLst>
                    <a:ext uri="{FF2B5EF4-FFF2-40B4-BE49-F238E27FC236}">
                      <a16:creationId xmlns:a16="http://schemas.microsoft.com/office/drawing/2014/main" id="{3ACF90C6-9485-DE16-10A7-08BDFADEA132}"/>
                    </a:ext>
                  </a:extLst>
                </p:cNvPr>
                <p:cNvSpPr/>
                <p:nvPr/>
              </p:nvSpPr>
              <p:spPr>
                <a:xfrm>
                  <a:off x="2795722" y="4295640"/>
                  <a:ext cx="7964" cy="1493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" h="2194" extrusionOk="0">
                      <a:moveTo>
                        <a:pt x="1" y="1"/>
                      </a:moveTo>
                      <a:lnTo>
                        <a:pt x="1" y="2194"/>
                      </a:lnTo>
                      <a:lnTo>
                        <a:pt x="116" y="2194"/>
                      </a:lnTo>
                      <a:lnTo>
                        <a:pt x="11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67" name="Google Shape;767;p30">
                <a:extLst>
                  <a:ext uri="{FF2B5EF4-FFF2-40B4-BE49-F238E27FC236}">
                    <a16:creationId xmlns:a16="http://schemas.microsoft.com/office/drawing/2014/main" id="{E28DBC4D-59CD-6AC9-8799-459270C0F2CA}"/>
                  </a:ext>
                </a:extLst>
              </p:cNvPr>
              <p:cNvGrpSpPr/>
              <p:nvPr/>
            </p:nvGrpSpPr>
            <p:grpSpPr>
              <a:xfrm>
                <a:off x="7287648" y="2980101"/>
                <a:ext cx="32569" cy="38965"/>
                <a:chOff x="2736295" y="4292304"/>
                <a:chExt cx="131380" cy="157179"/>
              </a:xfrm>
            </p:grpSpPr>
            <p:sp>
              <p:nvSpPr>
                <p:cNvPr id="768" name="Google Shape;768;p30">
                  <a:extLst>
                    <a:ext uri="{FF2B5EF4-FFF2-40B4-BE49-F238E27FC236}">
                      <a16:creationId xmlns:a16="http://schemas.microsoft.com/office/drawing/2014/main" id="{02747FB7-6673-6AA3-0848-D8936764CB24}"/>
                    </a:ext>
                  </a:extLst>
                </p:cNvPr>
                <p:cNvSpPr/>
                <p:nvPr/>
              </p:nvSpPr>
              <p:spPr>
                <a:xfrm>
                  <a:off x="2736295" y="4292304"/>
                  <a:ext cx="131380" cy="1571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0" h="2309" extrusionOk="0">
                      <a:moveTo>
                        <a:pt x="0" y="0"/>
                      </a:moveTo>
                      <a:lnTo>
                        <a:pt x="0" y="2309"/>
                      </a:lnTo>
                      <a:lnTo>
                        <a:pt x="1929" y="2309"/>
                      </a:lnTo>
                      <a:lnTo>
                        <a:pt x="192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9" name="Google Shape;769;p30">
                  <a:extLst>
                    <a:ext uri="{FF2B5EF4-FFF2-40B4-BE49-F238E27FC236}">
                      <a16:creationId xmlns:a16="http://schemas.microsoft.com/office/drawing/2014/main" id="{215457D4-6B55-AA07-CD7F-16A7F94D09CF}"/>
                    </a:ext>
                  </a:extLst>
                </p:cNvPr>
                <p:cNvSpPr/>
                <p:nvPr/>
              </p:nvSpPr>
              <p:spPr>
                <a:xfrm>
                  <a:off x="2749705" y="4303536"/>
                  <a:ext cx="103334" cy="135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8" h="1996" extrusionOk="0">
                      <a:moveTo>
                        <a:pt x="1" y="0"/>
                      </a:moveTo>
                      <a:lnTo>
                        <a:pt x="1" y="1995"/>
                      </a:lnTo>
                      <a:lnTo>
                        <a:pt x="1518" y="1995"/>
                      </a:lnTo>
                      <a:lnTo>
                        <a:pt x="1518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0" name="Google Shape;770;p30">
                  <a:extLst>
                    <a:ext uri="{FF2B5EF4-FFF2-40B4-BE49-F238E27FC236}">
                      <a16:creationId xmlns:a16="http://schemas.microsoft.com/office/drawing/2014/main" id="{69E7FFF4-1A12-F49B-AC35-C16B98F4AF23}"/>
                    </a:ext>
                  </a:extLst>
                </p:cNvPr>
                <p:cNvSpPr/>
                <p:nvPr/>
              </p:nvSpPr>
              <p:spPr>
                <a:xfrm>
                  <a:off x="2763642" y="4314775"/>
                  <a:ext cx="89555" cy="1246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0" h="1831" extrusionOk="0">
                      <a:moveTo>
                        <a:pt x="0" y="0"/>
                      </a:moveTo>
                      <a:lnTo>
                        <a:pt x="0" y="1830"/>
                      </a:lnTo>
                      <a:lnTo>
                        <a:pt x="1319" y="1830"/>
                      </a:lnTo>
                      <a:lnTo>
                        <a:pt x="1319" y="0"/>
                      </a:lnTo>
                      <a:close/>
                    </a:path>
                  </a:pathLst>
                </a:custGeom>
                <a:solidFill>
                  <a:srgbClr val="343434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1" name="Google Shape;771;p30">
                  <a:extLst>
                    <a:ext uri="{FF2B5EF4-FFF2-40B4-BE49-F238E27FC236}">
                      <a16:creationId xmlns:a16="http://schemas.microsoft.com/office/drawing/2014/main" id="{A431EA51-7995-DAC1-8DBC-BB570FABD1D0}"/>
                    </a:ext>
                  </a:extLst>
                </p:cNvPr>
                <p:cNvSpPr/>
                <p:nvPr/>
              </p:nvSpPr>
              <p:spPr>
                <a:xfrm>
                  <a:off x="2795722" y="4295640"/>
                  <a:ext cx="7964" cy="1493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" h="2194" extrusionOk="0">
                      <a:moveTo>
                        <a:pt x="1" y="1"/>
                      </a:moveTo>
                      <a:lnTo>
                        <a:pt x="1" y="2194"/>
                      </a:lnTo>
                      <a:lnTo>
                        <a:pt x="116" y="2194"/>
                      </a:lnTo>
                      <a:lnTo>
                        <a:pt x="11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72" name="Google Shape;772;p30">
                <a:extLst>
                  <a:ext uri="{FF2B5EF4-FFF2-40B4-BE49-F238E27FC236}">
                    <a16:creationId xmlns:a16="http://schemas.microsoft.com/office/drawing/2014/main" id="{488ECC45-01F0-302B-7012-235982C43B51}"/>
                  </a:ext>
                </a:extLst>
              </p:cNvPr>
              <p:cNvGrpSpPr/>
              <p:nvPr/>
            </p:nvGrpSpPr>
            <p:grpSpPr>
              <a:xfrm>
                <a:off x="7344111" y="2980101"/>
                <a:ext cx="32569" cy="38965"/>
                <a:chOff x="2736295" y="4292304"/>
                <a:chExt cx="131380" cy="157179"/>
              </a:xfrm>
            </p:grpSpPr>
            <p:sp>
              <p:nvSpPr>
                <p:cNvPr id="773" name="Google Shape;773;p30">
                  <a:extLst>
                    <a:ext uri="{FF2B5EF4-FFF2-40B4-BE49-F238E27FC236}">
                      <a16:creationId xmlns:a16="http://schemas.microsoft.com/office/drawing/2014/main" id="{E2277893-5C1B-EF8B-2347-C33F93AE7A17}"/>
                    </a:ext>
                  </a:extLst>
                </p:cNvPr>
                <p:cNvSpPr/>
                <p:nvPr/>
              </p:nvSpPr>
              <p:spPr>
                <a:xfrm>
                  <a:off x="2736295" y="4292304"/>
                  <a:ext cx="131380" cy="1571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0" h="2309" extrusionOk="0">
                      <a:moveTo>
                        <a:pt x="0" y="0"/>
                      </a:moveTo>
                      <a:lnTo>
                        <a:pt x="0" y="2309"/>
                      </a:lnTo>
                      <a:lnTo>
                        <a:pt x="1929" y="2309"/>
                      </a:lnTo>
                      <a:lnTo>
                        <a:pt x="192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4" name="Google Shape;774;p30">
                  <a:extLst>
                    <a:ext uri="{FF2B5EF4-FFF2-40B4-BE49-F238E27FC236}">
                      <a16:creationId xmlns:a16="http://schemas.microsoft.com/office/drawing/2014/main" id="{C0CF3355-7E45-C2CF-E7C3-570C354DE986}"/>
                    </a:ext>
                  </a:extLst>
                </p:cNvPr>
                <p:cNvSpPr/>
                <p:nvPr/>
              </p:nvSpPr>
              <p:spPr>
                <a:xfrm>
                  <a:off x="2749705" y="4303536"/>
                  <a:ext cx="103334" cy="135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8" h="1996" extrusionOk="0">
                      <a:moveTo>
                        <a:pt x="1" y="0"/>
                      </a:moveTo>
                      <a:lnTo>
                        <a:pt x="1" y="1995"/>
                      </a:lnTo>
                      <a:lnTo>
                        <a:pt x="1518" y="1995"/>
                      </a:lnTo>
                      <a:lnTo>
                        <a:pt x="1518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5" name="Google Shape;775;p30">
                  <a:extLst>
                    <a:ext uri="{FF2B5EF4-FFF2-40B4-BE49-F238E27FC236}">
                      <a16:creationId xmlns:a16="http://schemas.microsoft.com/office/drawing/2014/main" id="{721F2A40-1248-DA0D-C430-0A58012C1642}"/>
                    </a:ext>
                  </a:extLst>
                </p:cNvPr>
                <p:cNvSpPr/>
                <p:nvPr/>
              </p:nvSpPr>
              <p:spPr>
                <a:xfrm>
                  <a:off x="2763642" y="4314775"/>
                  <a:ext cx="89555" cy="1246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0" h="1831" extrusionOk="0">
                      <a:moveTo>
                        <a:pt x="0" y="0"/>
                      </a:moveTo>
                      <a:lnTo>
                        <a:pt x="0" y="1830"/>
                      </a:lnTo>
                      <a:lnTo>
                        <a:pt x="1319" y="1830"/>
                      </a:lnTo>
                      <a:lnTo>
                        <a:pt x="1319" y="0"/>
                      </a:lnTo>
                      <a:close/>
                    </a:path>
                  </a:pathLst>
                </a:custGeom>
                <a:solidFill>
                  <a:srgbClr val="343434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6" name="Google Shape;776;p30">
                  <a:extLst>
                    <a:ext uri="{FF2B5EF4-FFF2-40B4-BE49-F238E27FC236}">
                      <a16:creationId xmlns:a16="http://schemas.microsoft.com/office/drawing/2014/main" id="{318A453B-C9A5-FFFF-6161-0A6840FB61EB}"/>
                    </a:ext>
                  </a:extLst>
                </p:cNvPr>
                <p:cNvSpPr/>
                <p:nvPr/>
              </p:nvSpPr>
              <p:spPr>
                <a:xfrm>
                  <a:off x="2795722" y="4295640"/>
                  <a:ext cx="7964" cy="1493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" h="2194" extrusionOk="0">
                      <a:moveTo>
                        <a:pt x="1" y="1"/>
                      </a:moveTo>
                      <a:lnTo>
                        <a:pt x="1" y="2194"/>
                      </a:lnTo>
                      <a:lnTo>
                        <a:pt x="116" y="2194"/>
                      </a:lnTo>
                      <a:lnTo>
                        <a:pt x="11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77" name="Google Shape;777;p30">
                <a:extLst>
                  <a:ext uri="{FF2B5EF4-FFF2-40B4-BE49-F238E27FC236}">
                    <a16:creationId xmlns:a16="http://schemas.microsoft.com/office/drawing/2014/main" id="{34EDF28F-23F6-0F28-4CCE-E2FAC9807A31}"/>
                  </a:ext>
                </a:extLst>
              </p:cNvPr>
              <p:cNvGrpSpPr/>
              <p:nvPr/>
            </p:nvGrpSpPr>
            <p:grpSpPr>
              <a:xfrm>
                <a:off x="7400573" y="2980101"/>
                <a:ext cx="32569" cy="38965"/>
                <a:chOff x="2736295" y="4292304"/>
                <a:chExt cx="131380" cy="157179"/>
              </a:xfrm>
            </p:grpSpPr>
            <p:sp>
              <p:nvSpPr>
                <p:cNvPr id="778" name="Google Shape;778;p30">
                  <a:extLst>
                    <a:ext uri="{FF2B5EF4-FFF2-40B4-BE49-F238E27FC236}">
                      <a16:creationId xmlns:a16="http://schemas.microsoft.com/office/drawing/2014/main" id="{CA07A954-3DAC-DC42-0088-FC5EC79F1E4F}"/>
                    </a:ext>
                  </a:extLst>
                </p:cNvPr>
                <p:cNvSpPr/>
                <p:nvPr/>
              </p:nvSpPr>
              <p:spPr>
                <a:xfrm>
                  <a:off x="2736295" y="4292304"/>
                  <a:ext cx="131380" cy="1571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0" h="2309" extrusionOk="0">
                      <a:moveTo>
                        <a:pt x="0" y="0"/>
                      </a:moveTo>
                      <a:lnTo>
                        <a:pt x="0" y="2309"/>
                      </a:lnTo>
                      <a:lnTo>
                        <a:pt x="1929" y="2309"/>
                      </a:lnTo>
                      <a:lnTo>
                        <a:pt x="192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9" name="Google Shape;779;p30">
                  <a:extLst>
                    <a:ext uri="{FF2B5EF4-FFF2-40B4-BE49-F238E27FC236}">
                      <a16:creationId xmlns:a16="http://schemas.microsoft.com/office/drawing/2014/main" id="{3BB066CF-15CA-3769-30FA-F23EDB6CD087}"/>
                    </a:ext>
                  </a:extLst>
                </p:cNvPr>
                <p:cNvSpPr/>
                <p:nvPr/>
              </p:nvSpPr>
              <p:spPr>
                <a:xfrm>
                  <a:off x="2749705" y="4303536"/>
                  <a:ext cx="103334" cy="135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8" h="1996" extrusionOk="0">
                      <a:moveTo>
                        <a:pt x="1" y="0"/>
                      </a:moveTo>
                      <a:lnTo>
                        <a:pt x="1" y="1995"/>
                      </a:lnTo>
                      <a:lnTo>
                        <a:pt x="1518" y="1995"/>
                      </a:lnTo>
                      <a:lnTo>
                        <a:pt x="1518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0" name="Google Shape;780;p30">
                  <a:extLst>
                    <a:ext uri="{FF2B5EF4-FFF2-40B4-BE49-F238E27FC236}">
                      <a16:creationId xmlns:a16="http://schemas.microsoft.com/office/drawing/2014/main" id="{ACF87E9A-9BB2-5DA5-AFD0-FB20D9FCAF6A}"/>
                    </a:ext>
                  </a:extLst>
                </p:cNvPr>
                <p:cNvSpPr/>
                <p:nvPr/>
              </p:nvSpPr>
              <p:spPr>
                <a:xfrm>
                  <a:off x="2763642" y="4314775"/>
                  <a:ext cx="89555" cy="1246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0" h="1831" extrusionOk="0">
                      <a:moveTo>
                        <a:pt x="0" y="0"/>
                      </a:moveTo>
                      <a:lnTo>
                        <a:pt x="0" y="1830"/>
                      </a:lnTo>
                      <a:lnTo>
                        <a:pt x="1319" y="1830"/>
                      </a:lnTo>
                      <a:lnTo>
                        <a:pt x="1319" y="0"/>
                      </a:lnTo>
                      <a:close/>
                    </a:path>
                  </a:pathLst>
                </a:custGeom>
                <a:solidFill>
                  <a:srgbClr val="343434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1" name="Google Shape;781;p30">
                  <a:extLst>
                    <a:ext uri="{FF2B5EF4-FFF2-40B4-BE49-F238E27FC236}">
                      <a16:creationId xmlns:a16="http://schemas.microsoft.com/office/drawing/2014/main" id="{9CE65792-27D3-FF90-8BC3-EDF4634F85CA}"/>
                    </a:ext>
                  </a:extLst>
                </p:cNvPr>
                <p:cNvSpPr/>
                <p:nvPr/>
              </p:nvSpPr>
              <p:spPr>
                <a:xfrm>
                  <a:off x="2795722" y="4295640"/>
                  <a:ext cx="7964" cy="1493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" h="2194" extrusionOk="0">
                      <a:moveTo>
                        <a:pt x="1" y="1"/>
                      </a:moveTo>
                      <a:lnTo>
                        <a:pt x="1" y="2194"/>
                      </a:lnTo>
                      <a:lnTo>
                        <a:pt x="116" y="2194"/>
                      </a:lnTo>
                      <a:lnTo>
                        <a:pt x="11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782" name="Google Shape;782;p30">
              <a:extLst>
                <a:ext uri="{FF2B5EF4-FFF2-40B4-BE49-F238E27FC236}">
                  <a16:creationId xmlns:a16="http://schemas.microsoft.com/office/drawing/2014/main" id="{BD32851A-6FA4-7A12-2C15-9F72C36331D8}"/>
                </a:ext>
              </a:extLst>
            </p:cNvPr>
            <p:cNvGrpSpPr/>
            <p:nvPr/>
          </p:nvGrpSpPr>
          <p:grpSpPr>
            <a:xfrm flipH="1">
              <a:off x="6318879" y="3902440"/>
              <a:ext cx="454617" cy="463654"/>
              <a:chOff x="4218162" y="4731168"/>
              <a:chExt cx="172904" cy="176308"/>
            </a:xfrm>
          </p:grpSpPr>
          <p:sp>
            <p:nvSpPr>
              <p:cNvPr id="783" name="Google Shape;783;p30">
                <a:extLst>
                  <a:ext uri="{FF2B5EF4-FFF2-40B4-BE49-F238E27FC236}">
                    <a16:creationId xmlns:a16="http://schemas.microsoft.com/office/drawing/2014/main" id="{2F40FDED-D8B0-3BFD-BB6A-5DA5654FA1B7}"/>
                  </a:ext>
                </a:extLst>
              </p:cNvPr>
              <p:cNvSpPr/>
              <p:nvPr/>
            </p:nvSpPr>
            <p:spPr>
              <a:xfrm>
                <a:off x="4218162" y="4731168"/>
                <a:ext cx="37100" cy="37100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45" extrusionOk="0">
                    <a:moveTo>
                      <a:pt x="0" y="1"/>
                    </a:moveTo>
                    <a:lnTo>
                      <a:pt x="0" y="545"/>
                    </a:lnTo>
                    <a:lnTo>
                      <a:pt x="544" y="545"/>
                    </a:lnTo>
                    <a:lnTo>
                      <a:pt x="54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30">
                <a:extLst>
                  <a:ext uri="{FF2B5EF4-FFF2-40B4-BE49-F238E27FC236}">
                    <a16:creationId xmlns:a16="http://schemas.microsoft.com/office/drawing/2014/main" id="{C0BEF751-140E-3294-3BD2-5280C987FBEB}"/>
                  </a:ext>
                </a:extLst>
              </p:cNvPr>
              <p:cNvSpPr/>
              <p:nvPr/>
            </p:nvSpPr>
            <p:spPr>
              <a:xfrm>
                <a:off x="4264179" y="4731168"/>
                <a:ext cx="37100" cy="37100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45" extrusionOk="0">
                    <a:moveTo>
                      <a:pt x="0" y="1"/>
                    </a:moveTo>
                    <a:lnTo>
                      <a:pt x="0" y="545"/>
                    </a:lnTo>
                    <a:lnTo>
                      <a:pt x="544" y="545"/>
                    </a:lnTo>
                    <a:lnTo>
                      <a:pt x="54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30">
                <a:extLst>
                  <a:ext uri="{FF2B5EF4-FFF2-40B4-BE49-F238E27FC236}">
                    <a16:creationId xmlns:a16="http://schemas.microsoft.com/office/drawing/2014/main" id="{62667549-B647-F4F7-19BD-A0204455829C}"/>
                  </a:ext>
                </a:extLst>
              </p:cNvPr>
              <p:cNvSpPr/>
              <p:nvPr/>
            </p:nvSpPr>
            <p:spPr>
              <a:xfrm>
                <a:off x="4310196" y="4731168"/>
                <a:ext cx="35942" cy="37100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45" extrusionOk="0">
                    <a:moveTo>
                      <a:pt x="0" y="1"/>
                    </a:moveTo>
                    <a:lnTo>
                      <a:pt x="0" y="545"/>
                    </a:lnTo>
                    <a:lnTo>
                      <a:pt x="528" y="545"/>
                    </a:lnTo>
                    <a:lnTo>
                      <a:pt x="52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30">
                <a:extLst>
                  <a:ext uri="{FF2B5EF4-FFF2-40B4-BE49-F238E27FC236}">
                    <a16:creationId xmlns:a16="http://schemas.microsoft.com/office/drawing/2014/main" id="{07B5FBC9-A956-D367-B644-C360C7DE60AA}"/>
                  </a:ext>
                </a:extLst>
              </p:cNvPr>
              <p:cNvSpPr/>
              <p:nvPr/>
            </p:nvSpPr>
            <p:spPr>
              <a:xfrm>
                <a:off x="4355056" y="4731168"/>
                <a:ext cx="36010" cy="37100"/>
              </a:xfrm>
              <a:custGeom>
                <a:avLst/>
                <a:gdLst/>
                <a:ahLst/>
                <a:cxnLst/>
                <a:rect l="l" t="t" r="r" b="b"/>
                <a:pathLst>
                  <a:path w="529" h="545" extrusionOk="0">
                    <a:moveTo>
                      <a:pt x="1" y="1"/>
                    </a:moveTo>
                    <a:lnTo>
                      <a:pt x="1" y="545"/>
                    </a:lnTo>
                    <a:lnTo>
                      <a:pt x="529" y="545"/>
                    </a:lnTo>
                    <a:lnTo>
                      <a:pt x="52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30">
                <a:extLst>
                  <a:ext uri="{FF2B5EF4-FFF2-40B4-BE49-F238E27FC236}">
                    <a16:creationId xmlns:a16="http://schemas.microsoft.com/office/drawing/2014/main" id="{114B7A45-3D0D-872E-D6DB-F173167365C8}"/>
                  </a:ext>
                </a:extLst>
              </p:cNvPr>
              <p:cNvSpPr/>
              <p:nvPr/>
            </p:nvSpPr>
            <p:spPr>
              <a:xfrm>
                <a:off x="4218162" y="4778342"/>
                <a:ext cx="37100" cy="35942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28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44" y="528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30">
                <a:extLst>
                  <a:ext uri="{FF2B5EF4-FFF2-40B4-BE49-F238E27FC236}">
                    <a16:creationId xmlns:a16="http://schemas.microsoft.com/office/drawing/2014/main" id="{4C295A44-417D-25A1-0305-7A3107CD5D69}"/>
                  </a:ext>
                </a:extLst>
              </p:cNvPr>
              <p:cNvSpPr/>
              <p:nvPr/>
            </p:nvSpPr>
            <p:spPr>
              <a:xfrm>
                <a:off x="4264179" y="4778342"/>
                <a:ext cx="37100" cy="35942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28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44" y="528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30">
                <a:extLst>
                  <a:ext uri="{FF2B5EF4-FFF2-40B4-BE49-F238E27FC236}">
                    <a16:creationId xmlns:a16="http://schemas.microsoft.com/office/drawing/2014/main" id="{88F2247D-AD9D-7E0D-9188-A170D5AC62A8}"/>
                  </a:ext>
                </a:extLst>
              </p:cNvPr>
              <p:cNvSpPr/>
              <p:nvPr/>
            </p:nvSpPr>
            <p:spPr>
              <a:xfrm>
                <a:off x="4310196" y="4778342"/>
                <a:ext cx="35942" cy="35942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28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28" y="528"/>
                    </a:lnTo>
                    <a:lnTo>
                      <a:pt x="52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30">
                <a:extLst>
                  <a:ext uri="{FF2B5EF4-FFF2-40B4-BE49-F238E27FC236}">
                    <a16:creationId xmlns:a16="http://schemas.microsoft.com/office/drawing/2014/main" id="{F99148EE-C1EB-96A9-0556-E5D0F8CBEDFD}"/>
                  </a:ext>
                </a:extLst>
              </p:cNvPr>
              <p:cNvSpPr/>
              <p:nvPr/>
            </p:nvSpPr>
            <p:spPr>
              <a:xfrm>
                <a:off x="4355056" y="4778342"/>
                <a:ext cx="36010" cy="35942"/>
              </a:xfrm>
              <a:custGeom>
                <a:avLst/>
                <a:gdLst/>
                <a:ahLst/>
                <a:cxnLst/>
                <a:rect l="l" t="t" r="r" b="b"/>
                <a:pathLst>
                  <a:path w="529" h="528" extrusionOk="0">
                    <a:moveTo>
                      <a:pt x="1" y="0"/>
                    </a:moveTo>
                    <a:lnTo>
                      <a:pt x="1" y="528"/>
                    </a:lnTo>
                    <a:lnTo>
                      <a:pt x="529" y="528"/>
                    </a:lnTo>
                    <a:lnTo>
                      <a:pt x="52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30">
                <a:extLst>
                  <a:ext uri="{FF2B5EF4-FFF2-40B4-BE49-F238E27FC236}">
                    <a16:creationId xmlns:a16="http://schemas.microsoft.com/office/drawing/2014/main" id="{E8A71EC2-4BC8-9F75-D6AF-52C94CED7912}"/>
                  </a:ext>
                </a:extLst>
              </p:cNvPr>
              <p:cNvSpPr/>
              <p:nvPr/>
            </p:nvSpPr>
            <p:spPr>
              <a:xfrm>
                <a:off x="4218162" y="4824359"/>
                <a:ext cx="37100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29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44" y="528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30">
                <a:extLst>
                  <a:ext uri="{FF2B5EF4-FFF2-40B4-BE49-F238E27FC236}">
                    <a16:creationId xmlns:a16="http://schemas.microsoft.com/office/drawing/2014/main" id="{0222C080-B7CC-399E-08C9-4DCA7C45CE4A}"/>
                  </a:ext>
                </a:extLst>
              </p:cNvPr>
              <p:cNvSpPr/>
              <p:nvPr/>
            </p:nvSpPr>
            <p:spPr>
              <a:xfrm>
                <a:off x="4264179" y="4824359"/>
                <a:ext cx="37100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29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44" y="528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30">
                <a:extLst>
                  <a:ext uri="{FF2B5EF4-FFF2-40B4-BE49-F238E27FC236}">
                    <a16:creationId xmlns:a16="http://schemas.microsoft.com/office/drawing/2014/main" id="{C4D1C3D0-51C8-5340-6D4F-5D2EF2603851}"/>
                  </a:ext>
                </a:extLst>
              </p:cNvPr>
              <p:cNvSpPr/>
              <p:nvPr/>
            </p:nvSpPr>
            <p:spPr>
              <a:xfrm>
                <a:off x="4310196" y="4824359"/>
                <a:ext cx="35942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29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28" y="528"/>
                    </a:lnTo>
                    <a:lnTo>
                      <a:pt x="52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30">
                <a:extLst>
                  <a:ext uri="{FF2B5EF4-FFF2-40B4-BE49-F238E27FC236}">
                    <a16:creationId xmlns:a16="http://schemas.microsoft.com/office/drawing/2014/main" id="{D1376611-28FE-C38D-233C-40E55B3C60B7}"/>
                  </a:ext>
                </a:extLst>
              </p:cNvPr>
              <p:cNvSpPr/>
              <p:nvPr/>
            </p:nvSpPr>
            <p:spPr>
              <a:xfrm>
                <a:off x="4355056" y="4824359"/>
                <a:ext cx="36010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29" h="529" extrusionOk="0">
                    <a:moveTo>
                      <a:pt x="1" y="0"/>
                    </a:moveTo>
                    <a:lnTo>
                      <a:pt x="1" y="528"/>
                    </a:lnTo>
                    <a:lnTo>
                      <a:pt x="529" y="528"/>
                    </a:lnTo>
                    <a:lnTo>
                      <a:pt x="52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30">
                <a:extLst>
                  <a:ext uri="{FF2B5EF4-FFF2-40B4-BE49-F238E27FC236}">
                    <a16:creationId xmlns:a16="http://schemas.microsoft.com/office/drawing/2014/main" id="{C36E06B7-C2CA-746B-AED3-119B4D1EBFA9}"/>
                  </a:ext>
                </a:extLst>
              </p:cNvPr>
              <p:cNvSpPr/>
              <p:nvPr/>
            </p:nvSpPr>
            <p:spPr>
              <a:xfrm>
                <a:off x="4218162" y="4870376"/>
                <a:ext cx="37100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29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44" y="528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30">
                <a:extLst>
                  <a:ext uri="{FF2B5EF4-FFF2-40B4-BE49-F238E27FC236}">
                    <a16:creationId xmlns:a16="http://schemas.microsoft.com/office/drawing/2014/main" id="{19D5D5E8-7754-95DD-1BE7-1E44CD08E648}"/>
                  </a:ext>
                </a:extLst>
              </p:cNvPr>
              <p:cNvSpPr/>
              <p:nvPr/>
            </p:nvSpPr>
            <p:spPr>
              <a:xfrm>
                <a:off x="4264179" y="4870376"/>
                <a:ext cx="37100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29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44" y="528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30">
                <a:extLst>
                  <a:ext uri="{FF2B5EF4-FFF2-40B4-BE49-F238E27FC236}">
                    <a16:creationId xmlns:a16="http://schemas.microsoft.com/office/drawing/2014/main" id="{1194BBAE-BEBF-FB02-6A87-323B1F305B8F}"/>
                  </a:ext>
                </a:extLst>
              </p:cNvPr>
              <p:cNvSpPr/>
              <p:nvPr/>
            </p:nvSpPr>
            <p:spPr>
              <a:xfrm>
                <a:off x="4310196" y="4870376"/>
                <a:ext cx="35942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29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28" y="528"/>
                    </a:lnTo>
                    <a:lnTo>
                      <a:pt x="52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30">
                <a:extLst>
                  <a:ext uri="{FF2B5EF4-FFF2-40B4-BE49-F238E27FC236}">
                    <a16:creationId xmlns:a16="http://schemas.microsoft.com/office/drawing/2014/main" id="{251170E3-1734-95F0-2A1A-D7E8434484A9}"/>
                  </a:ext>
                </a:extLst>
              </p:cNvPr>
              <p:cNvSpPr/>
              <p:nvPr/>
            </p:nvSpPr>
            <p:spPr>
              <a:xfrm>
                <a:off x="4355056" y="4870376"/>
                <a:ext cx="36010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29" h="529" extrusionOk="0">
                    <a:moveTo>
                      <a:pt x="1" y="0"/>
                    </a:moveTo>
                    <a:lnTo>
                      <a:pt x="1" y="528"/>
                    </a:lnTo>
                    <a:lnTo>
                      <a:pt x="529" y="528"/>
                    </a:lnTo>
                    <a:lnTo>
                      <a:pt x="52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30">
                <a:extLst>
                  <a:ext uri="{FF2B5EF4-FFF2-40B4-BE49-F238E27FC236}">
                    <a16:creationId xmlns:a16="http://schemas.microsoft.com/office/drawing/2014/main" id="{CCF3D478-3D87-E9C1-847D-D93E804AB6CF}"/>
                  </a:ext>
                </a:extLst>
              </p:cNvPr>
              <p:cNvSpPr/>
              <p:nvPr/>
            </p:nvSpPr>
            <p:spPr>
              <a:xfrm>
                <a:off x="4218162" y="4731168"/>
                <a:ext cx="172904" cy="121305"/>
              </a:xfrm>
              <a:custGeom>
                <a:avLst/>
                <a:gdLst/>
                <a:ahLst/>
                <a:cxnLst/>
                <a:rect l="l" t="t" r="r" b="b"/>
                <a:pathLst>
                  <a:path w="2540" h="1782" extrusionOk="0">
                    <a:moveTo>
                      <a:pt x="0" y="1"/>
                    </a:moveTo>
                    <a:lnTo>
                      <a:pt x="2540" y="1782"/>
                    </a:lnTo>
                    <a:lnTo>
                      <a:pt x="2540" y="1369"/>
                    </a:lnTo>
                    <a:lnTo>
                      <a:pt x="544" y="1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30">
                <a:extLst>
                  <a:ext uri="{FF2B5EF4-FFF2-40B4-BE49-F238E27FC236}">
                    <a16:creationId xmlns:a16="http://schemas.microsoft.com/office/drawing/2014/main" id="{E8CE79FA-C1AC-110C-3D19-D28B4ADF20BD}"/>
                  </a:ext>
                </a:extLst>
              </p:cNvPr>
              <p:cNvSpPr/>
              <p:nvPr/>
            </p:nvSpPr>
            <p:spPr>
              <a:xfrm>
                <a:off x="4218162" y="4778342"/>
                <a:ext cx="172904" cy="129134"/>
              </a:xfrm>
              <a:custGeom>
                <a:avLst/>
                <a:gdLst/>
                <a:ahLst/>
                <a:cxnLst/>
                <a:rect l="l" t="t" r="r" b="b"/>
                <a:pathLst>
                  <a:path w="2540" h="1897" extrusionOk="0">
                    <a:moveTo>
                      <a:pt x="0" y="0"/>
                    </a:moveTo>
                    <a:lnTo>
                      <a:pt x="0" y="874"/>
                    </a:lnTo>
                    <a:lnTo>
                      <a:pt x="1352" y="1897"/>
                    </a:lnTo>
                    <a:lnTo>
                      <a:pt x="2540" y="189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01" name="Google Shape;801;p30">
              <a:extLst>
                <a:ext uri="{FF2B5EF4-FFF2-40B4-BE49-F238E27FC236}">
                  <a16:creationId xmlns:a16="http://schemas.microsoft.com/office/drawing/2014/main" id="{F9489DFF-6D36-BDFE-5C6D-62E18435C3D4}"/>
                </a:ext>
              </a:extLst>
            </p:cNvPr>
            <p:cNvGrpSpPr/>
            <p:nvPr/>
          </p:nvGrpSpPr>
          <p:grpSpPr>
            <a:xfrm flipH="1">
              <a:off x="6926964" y="3902440"/>
              <a:ext cx="454617" cy="463654"/>
              <a:chOff x="4218162" y="4731168"/>
              <a:chExt cx="172904" cy="176308"/>
            </a:xfrm>
          </p:grpSpPr>
          <p:sp>
            <p:nvSpPr>
              <p:cNvPr id="802" name="Google Shape;802;p30">
                <a:extLst>
                  <a:ext uri="{FF2B5EF4-FFF2-40B4-BE49-F238E27FC236}">
                    <a16:creationId xmlns:a16="http://schemas.microsoft.com/office/drawing/2014/main" id="{02FE263F-B3E8-5972-345F-B899EAE44346}"/>
                  </a:ext>
                </a:extLst>
              </p:cNvPr>
              <p:cNvSpPr/>
              <p:nvPr/>
            </p:nvSpPr>
            <p:spPr>
              <a:xfrm>
                <a:off x="4218162" y="4731168"/>
                <a:ext cx="37100" cy="37100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45" extrusionOk="0">
                    <a:moveTo>
                      <a:pt x="0" y="1"/>
                    </a:moveTo>
                    <a:lnTo>
                      <a:pt x="0" y="545"/>
                    </a:lnTo>
                    <a:lnTo>
                      <a:pt x="544" y="545"/>
                    </a:lnTo>
                    <a:lnTo>
                      <a:pt x="54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30">
                <a:extLst>
                  <a:ext uri="{FF2B5EF4-FFF2-40B4-BE49-F238E27FC236}">
                    <a16:creationId xmlns:a16="http://schemas.microsoft.com/office/drawing/2014/main" id="{78C156C5-52B1-8698-55C8-B9E73F1589B4}"/>
                  </a:ext>
                </a:extLst>
              </p:cNvPr>
              <p:cNvSpPr/>
              <p:nvPr/>
            </p:nvSpPr>
            <p:spPr>
              <a:xfrm>
                <a:off x="4264179" y="4731168"/>
                <a:ext cx="37100" cy="37100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45" extrusionOk="0">
                    <a:moveTo>
                      <a:pt x="0" y="1"/>
                    </a:moveTo>
                    <a:lnTo>
                      <a:pt x="0" y="545"/>
                    </a:lnTo>
                    <a:lnTo>
                      <a:pt x="544" y="545"/>
                    </a:lnTo>
                    <a:lnTo>
                      <a:pt x="54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30">
                <a:extLst>
                  <a:ext uri="{FF2B5EF4-FFF2-40B4-BE49-F238E27FC236}">
                    <a16:creationId xmlns:a16="http://schemas.microsoft.com/office/drawing/2014/main" id="{906C4443-E3B7-427F-2E6F-FCDA50C5E706}"/>
                  </a:ext>
                </a:extLst>
              </p:cNvPr>
              <p:cNvSpPr/>
              <p:nvPr/>
            </p:nvSpPr>
            <p:spPr>
              <a:xfrm>
                <a:off x="4310196" y="4731168"/>
                <a:ext cx="35942" cy="37100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45" extrusionOk="0">
                    <a:moveTo>
                      <a:pt x="0" y="1"/>
                    </a:moveTo>
                    <a:lnTo>
                      <a:pt x="0" y="545"/>
                    </a:lnTo>
                    <a:lnTo>
                      <a:pt x="528" y="545"/>
                    </a:lnTo>
                    <a:lnTo>
                      <a:pt x="52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30">
                <a:extLst>
                  <a:ext uri="{FF2B5EF4-FFF2-40B4-BE49-F238E27FC236}">
                    <a16:creationId xmlns:a16="http://schemas.microsoft.com/office/drawing/2014/main" id="{D6FCF62C-2110-A845-E2D0-9567FF42DC40}"/>
                  </a:ext>
                </a:extLst>
              </p:cNvPr>
              <p:cNvSpPr/>
              <p:nvPr/>
            </p:nvSpPr>
            <p:spPr>
              <a:xfrm>
                <a:off x="4355056" y="4731168"/>
                <a:ext cx="36010" cy="37100"/>
              </a:xfrm>
              <a:custGeom>
                <a:avLst/>
                <a:gdLst/>
                <a:ahLst/>
                <a:cxnLst/>
                <a:rect l="l" t="t" r="r" b="b"/>
                <a:pathLst>
                  <a:path w="529" h="545" extrusionOk="0">
                    <a:moveTo>
                      <a:pt x="1" y="1"/>
                    </a:moveTo>
                    <a:lnTo>
                      <a:pt x="1" y="545"/>
                    </a:lnTo>
                    <a:lnTo>
                      <a:pt x="529" y="545"/>
                    </a:lnTo>
                    <a:lnTo>
                      <a:pt x="52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30">
                <a:extLst>
                  <a:ext uri="{FF2B5EF4-FFF2-40B4-BE49-F238E27FC236}">
                    <a16:creationId xmlns:a16="http://schemas.microsoft.com/office/drawing/2014/main" id="{FA1D4905-F4CB-BA36-C6AA-ECB0C2797E6A}"/>
                  </a:ext>
                </a:extLst>
              </p:cNvPr>
              <p:cNvSpPr/>
              <p:nvPr/>
            </p:nvSpPr>
            <p:spPr>
              <a:xfrm>
                <a:off x="4218162" y="4778342"/>
                <a:ext cx="37100" cy="35942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28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44" y="528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30">
                <a:extLst>
                  <a:ext uri="{FF2B5EF4-FFF2-40B4-BE49-F238E27FC236}">
                    <a16:creationId xmlns:a16="http://schemas.microsoft.com/office/drawing/2014/main" id="{F5DF536F-8DCF-53A4-B161-1FDC551FB469}"/>
                  </a:ext>
                </a:extLst>
              </p:cNvPr>
              <p:cNvSpPr/>
              <p:nvPr/>
            </p:nvSpPr>
            <p:spPr>
              <a:xfrm>
                <a:off x="4264179" y="4778342"/>
                <a:ext cx="37100" cy="35942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28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44" y="528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30">
                <a:extLst>
                  <a:ext uri="{FF2B5EF4-FFF2-40B4-BE49-F238E27FC236}">
                    <a16:creationId xmlns:a16="http://schemas.microsoft.com/office/drawing/2014/main" id="{93BDFAF5-603E-158E-3242-5E9793D00357}"/>
                  </a:ext>
                </a:extLst>
              </p:cNvPr>
              <p:cNvSpPr/>
              <p:nvPr/>
            </p:nvSpPr>
            <p:spPr>
              <a:xfrm>
                <a:off x="4310196" y="4778342"/>
                <a:ext cx="35942" cy="35942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28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28" y="528"/>
                    </a:lnTo>
                    <a:lnTo>
                      <a:pt x="52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30">
                <a:extLst>
                  <a:ext uri="{FF2B5EF4-FFF2-40B4-BE49-F238E27FC236}">
                    <a16:creationId xmlns:a16="http://schemas.microsoft.com/office/drawing/2014/main" id="{411E2736-7769-F768-117D-D4CBE95EABBB}"/>
                  </a:ext>
                </a:extLst>
              </p:cNvPr>
              <p:cNvSpPr/>
              <p:nvPr/>
            </p:nvSpPr>
            <p:spPr>
              <a:xfrm>
                <a:off x="4355056" y="4778342"/>
                <a:ext cx="36010" cy="35942"/>
              </a:xfrm>
              <a:custGeom>
                <a:avLst/>
                <a:gdLst/>
                <a:ahLst/>
                <a:cxnLst/>
                <a:rect l="l" t="t" r="r" b="b"/>
                <a:pathLst>
                  <a:path w="529" h="528" extrusionOk="0">
                    <a:moveTo>
                      <a:pt x="1" y="0"/>
                    </a:moveTo>
                    <a:lnTo>
                      <a:pt x="1" y="528"/>
                    </a:lnTo>
                    <a:lnTo>
                      <a:pt x="529" y="528"/>
                    </a:lnTo>
                    <a:lnTo>
                      <a:pt x="52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30">
                <a:extLst>
                  <a:ext uri="{FF2B5EF4-FFF2-40B4-BE49-F238E27FC236}">
                    <a16:creationId xmlns:a16="http://schemas.microsoft.com/office/drawing/2014/main" id="{D0F2E9B9-F578-4092-FD43-9079A8DC92B4}"/>
                  </a:ext>
                </a:extLst>
              </p:cNvPr>
              <p:cNvSpPr/>
              <p:nvPr/>
            </p:nvSpPr>
            <p:spPr>
              <a:xfrm>
                <a:off x="4218162" y="4824359"/>
                <a:ext cx="37100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29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44" y="528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30">
                <a:extLst>
                  <a:ext uri="{FF2B5EF4-FFF2-40B4-BE49-F238E27FC236}">
                    <a16:creationId xmlns:a16="http://schemas.microsoft.com/office/drawing/2014/main" id="{E2D8AD55-013F-66EB-48CE-7465169DD8D0}"/>
                  </a:ext>
                </a:extLst>
              </p:cNvPr>
              <p:cNvSpPr/>
              <p:nvPr/>
            </p:nvSpPr>
            <p:spPr>
              <a:xfrm>
                <a:off x="4264179" y="4824359"/>
                <a:ext cx="37100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29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44" y="528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30">
                <a:extLst>
                  <a:ext uri="{FF2B5EF4-FFF2-40B4-BE49-F238E27FC236}">
                    <a16:creationId xmlns:a16="http://schemas.microsoft.com/office/drawing/2014/main" id="{34770A76-8201-ED38-DE6D-F18B4D90D6FA}"/>
                  </a:ext>
                </a:extLst>
              </p:cNvPr>
              <p:cNvSpPr/>
              <p:nvPr/>
            </p:nvSpPr>
            <p:spPr>
              <a:xfrm>
                <a:off x="4310196" y="4824359"/>
                <a:ext cx="35942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29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28" y="528"/>
                    </a:lnTo>
                    <a:lnTo>
                      <a:pt x="52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30">
                <a:extLst>
                  <a:ext uri="{FF2B5EF4-FFF2-40B4-BE49-F238E27FC236}">
                    <a16:creationId xmlns:a16="http://schemas.microsoft.com/office/drawing/2014/main" id="{892D8301-DF92-C035-F6B1-7B8EA0C7AE23}"/>
                  </a:ext>
                </a:extLst>
              </p:cNvPr>
              <p:cNvSpPr/>
              <p:nvPr/>
            </p:nvSpPr>
            <p:spPr>
              <a:xfrm>
                <a:off x="4355056" y="4824359"/>
                <a:ext cx="36010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29" h="529" extrusionOk="0">
                    <a:moveTo>
                      <a:pt x="1" y="0"/>
                    </a:moveTo>
                    <a:lnTo>
                      <a:pt x="1" y="528"/>
                    </a:lnTo>
                    <a:lnTo>
                      <a:pt x="529" y="528"/>
                    </a:lnTo>
                    <a:lnTo>
                      <a:pt x="52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30">
                <a:extLst>
                  <a:ext uri="{FF2B5EF4-FFF2-40B4-BE49-F238E27FC236}">
                    <a16:creationId xmlns:a16="http://schemas.microsoft.com/office/drawing/2014/main" id="{93A8A6A3-F84E-8966-84EB-B55241B7D139}"/>
                  </a:ext>
                </a:extLst>
              </p:cNvPr>
              <p:cNvSpPr/>
              <p:nvPr/>
            </p:nvSpPr>
            <p:spPr>
              <a:xfrm>
                <a:off x="4218162" y="4870376"/>
                <a:ext cx="37100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29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44" y="528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30">
                <a:extLst>
                  <a:ext uri="{FF2B5EF4-FFF2-40B4-BE49-F238E27FC236}">
                    <a16:creationId xmlns:a16="http://schemas.microsoft.com/office/drawing/2014/main" id="{F5351218-97C7-2B52-64A1-FDCC0391233F}"/>
                  </a:ext>
                </a:extLst>
              </p:cNvPr>
              <p:cNvSpPr/>
              <p:nvPr/>
            </p:nvSpPr>
            <p:spPr>
              <a:xfrm>
                <a:off x="4264179" y="4870376"/>
                <a:ext cx="37100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29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44" y="528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30">
                <a:extLst>
                  <a:ext uri="{FF2B5EF4-FFF2-40B4-BE49-F238E27FC236}">
                    <a16:creationId xmlns:a16="http://schemas.microsoft.com/office/drawing/2014/main" id="{63A4D628-FBB0-1836-F278-468385719A0D}"/>
                  </a:ext>
                </a:extLst>
              </p:cNvPr>
              <p:cNvSpPr/>
              <p:nvPr/>
            </p:nvSpPr>
            <p:spPr>
              <a:xfrm>
                <a:off x="4310196" y="4870376"/>
                <a:ext cx="35942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29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28" y="528"/>
                    </a:lnTo>
                    <a:lnTo>
                      <a:pt x="52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30">
                <a:extLst>
                  <a:ext uri="{FF2B5EF4-FFF2-40B4-BE49-F238E27FC236}">
                    <a16:creationId xmlns:a16="http://schemas.microsoft.com/office/drawing/2014/main" id="{F32961A8-6498-DC70-6DDC-7C1EFF79C9AE}"/>
                  </a:ext>
                </a:extLst>
              </p:cNvPr>
              <p:cNvSpPr/>
              <p:nvPr/>
            </p:nvSpPr>
            <p:spPr>
              <a:xfrm>
                <a:off x="4355056" y="4870376"/>
                <a:ext cx="36010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29" h="529" extrusionOk="0">
                    <a:moveTo>
                      <a:pt x="1" y="0"/>
                    </a:moveTo>
                    <a:lnTo>
                      <a:pt x="1" y="528"/>
                    </a:lnTo>
                    <a:lnTo>
                      <a:pt x="529" y="528"/>
                    </a:lnTo>
                    <a:lnTo>
                      <a:pt x="52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30">
                <a:extLst>
                  <a:ext uri="{FF2B5EF4-FFF2-40B4-BE49-F238E27FC236}">
                    <a16:creationId xmlns:a16="http://schemas.microsoft.com/office/drawing/2014/main" id="{2C05F36C-A8C6-221B-163F-1E82664DE953}"/>
                  </a:ext>
                </a:extLst>
              </p:cNvPr>
              <p:cNvSpPr/>
              <p:nvPr/>
            </p:nvSpPr>
            <p:spPr>
              <a:xfrm>
                <a:off x="4218162" y="4731168"/>
                <a:ext cx="172904" cy="121305"/>
              </a:xfrm>
              <a:custGeom>
                <a:avLst/>
                <a:gdLst/>
                <a:ahLst/>
                <a:cxnLst/>
                <a:rect l="l" t="t" r="r" b="b"/>
                <a:pathLst>
                  <a:path w="2540" h="1782" extrusionOk="0">
                    <a:moveTo>
                      <a:pt x="0" y="1"/>
                    </a:moveTo>
                    <a:lnTo>
                      <a:pt x="2540" y="1782"/>
                    </a:lnTo>
                    <a:lnTo>
                      <a:pt x="2540" y="1369"/>
                    </a:lnTo>
                    <a:lnTo>
                      <a:pt x="544" y="1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30">
                <a:extLst>
                  <a:ext uri="{FF2B5EF4-FFF2-40B4-BE49-F238E27FC236}">
                    <a16:creationId xmlns:a16="http://schemas.microsoft.com/office/drawing/2014/main" id="{95EBD3DD-1683-65E5-EB16-129CE4BF9968}"/>
                  </a:ext>
                </a:extLst>
              </p:cNvPr>
              <p:cNvSpPr/>
              <p:nvPr/>
            </p:nvSpPr>
            <p:spPr>
              <a:xfrm>
                <a:off x="4218162" y="4778342"/>
                <a:ext cx="172904" cy="129134"/>
              </a:xfrm>
              <a:custGeom>
                <a:avLst/>
                <a:gdLst/>
                <a:ahLst/>
                <a:cxnLst/>
                <a:rect l="l" t="t" r="r" b="b"/>
                <a:pathLst>
                  <a:path w="2540" h="1897" extrusionOk="0">
                    <a:moveTo>
                      <a:pt x="0" y="0"/>
                    </a:moveTo>
                    <a:lnTo>
                      <a:pt x="0" y="874"/>
                    </a:lnTo>
                    <a:lnTo>
                      <a:pt x="1352" y="1897"/>
                    </a:lnTo>
                    <a:lnTo>
                      <a:pt x="2540" y="189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0" name="Google Shape;820;p30">
              <a:extLst>
                <a:ext uri="{FF2B5EF4-FFF2-40B4-BE49-F238E27FC236}">
                  <a16:creationId xmlns:a16="http://schemas.microsoft.com/office/drawing/2014/main" id="{7958B9F4-70BF-4E0E-E1F2-46F6729DEF22}"/>
                </a:ext>
              </a:extLst>
            </p:cNvPr>
            <p:cNvGrpSpPr/>
            <p:nvPr/>
          </p:nvGrpSpPr>
          <p:grpSpPr>
            <a:xfrm flipH="1">
              <a:off x="7535050" y="3902440"/>
              <a:ext cx="454617" cy="463654"/>
              <a:chOff x="4218162" y="4731168"/>
              <a:chExt cx="172904" cy="176308"/>
            </a:xfrm>
          </p:grpSpPr>
          <p:sp>
            <p:nvSpPr>
              <p:cNvPr id="821" name="Google Shape;821;p30">
                <a:extLst>
                  <a:ext uri="{FF2B5EF4-FFF2-40B4-BE49-F238E27FC236}">
                    <a16:creationId xmlns:a16="http://schemas.microsoft.com/office/drawing/2014/main" id="{FDEE1936-ACAA-D5A1-721C-FB44F62FDDC7}"/>
                  </a:ext>
                </a:extLst>
              </p:cNvPr>
              <p:cNvSpPr/>
              <p:nvPr/>
            </p:nvSpPr>
            <p:spPr>
              <a:xfrm>
                <a:off x="4218162" y="4731168"/>
                <a:ext cx="37100" cy="37100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45" extrusionOk="0">
                    <a:moveTo>
                      <a:pt x="0" y="1"/>
                    </a:moveTo>
                    <a:lnTo>
                      <a:pt x="0" y="545"/>
                    </a:lnTo>
                    <a:lnTo>
                      <a:pt x="544" y="545"/>
                    </a:lnTo>
                    <a:lnTo>
                      <a:pt x="54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30">
                <a:extLst>
                  <a:ext uri="{FF2B5EF4-FFF2-40B4-BE49-F238E27FC236}">
                    <a16:creationId xmlns:a16="http://schemas.microsoft.com/office/drawing/2014/main" id="{E63FDF12-BA7A-6D50-E01A-E807D4A365A9}"/>
                  </a:ext>
                </a:extLst>
              </p:cNvPr>
              <p:cNvSpPr/>
              <p:nvPr/>
            </p:nvSpPr>
            <p:spPr>
              <a:xfrm>
                <a:off x="4264179" y="4731168"/>
                <a:ext cx="37100" cy="37100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45" extrusionOk="0">
                    <a:moveTo>
                      <a:pt x="0" y="1"/>
                    </a:moveTo>
                    <a:lnTo>
                      <a:pt x="0" y="545"/>
                    </a:lnTo>
                    <a:lnTo>
                      <a:pt x="544" y="545"/>
                    </a:lnTo>
                    <a:lnTo>
                      <a:pt x="54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30">
                <a:extLst>
                  <a:ext uri="{FF2B5EF4-FFF2-40B4-BE49-F238E27FC236}">
                    <a16:creationId xmlns:a16="http://schemas.microsoft.com/office/drawing/2014/main" id="{8862AD45-007B-3C7E-5152-59B5578FD79F}"/>
                  </a:ext>
                </a:extLst>
              </p:cNvPr>
              <p:cNvSpPr/>
              <p:nvPr/>
            </p:nvSpPr>
            <p:spPr>
              <a:xfrm>
                <a:off x="4310196" y="4731168"/>
                <a:ext cx="35942" cy="37100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45" extrusionOk="0">
                    <a:moveTo>
                      <a:pt x="0" y="1"/>
                    </a:moveTo>
                    <a:lnTo>
                      <a:pt x="0" y="545"/>
                    </a:lnTo>
                    <a:lnTo>
                      <a:pt x="528" y="545"/>
                    </a:lnTo>
                    <a:lnTo>
                      <a:pt x="52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30">
                <a:extLst>
                  <a:ext uri="{FF2B5EF4-FFF2-40B4-BE49-F238E27FC236}">
                    <a16:creationId xmlns:a16="http://schemas.microsoft.com/office/drawing/2014/main" id="{855B4494-F726-F16A-FD59-8A505E5865F9}"/>
                  </a:ext>
                </a:extLst>
              </p:cNvPr>
              <p:cNvSpPr/>
              <p:nvPr/>
            </p:nvSpPr>
            <p:spPr>
              <a:xfrm>
                <a:off x="4355056" y="4731168"/>
                <a:ext cx="36010" cy="37100"/>
              </a:xfrm>
              <a:custGeom>
                <a:avLst/>
                <a:gdLst/>
                <a:ahLst/>
                <a:cxnLst/>
                <a:rect l="l" t="t" r="r" b="b"/>
                <a:pathLst>
                  <a:path w="529" h="545" extrusionOk="0">
                    <a:moveTo>
                      <a:pt x="1" y="1"/>
                    </a:moveTo>
                    <a:lnTo>
                      <a:pt x="1" y="545"/>
                    </a:lnTo>
                    <a:lnTo>
                      <a:pt x="529" y="545"/>
                    </a:lnTo>
                    <a:lnTo>
                      <a:pt x="52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30">
                <a:extLst>
                  <a:ext uri="{FF2B5EF4-FFF2-40B4-BE49-F238E27FC236}">
                    <a16:creationId xmlns:a16="http://schemas.microsoft.com/office/drawing/2014/main" id="{EA270396-5FAA-10AD-64CD-DAA5A5064045}"/>
                  </a:ext>
                </a:extLst>
              </p:cNvPr>
              <p:cNvSpPr/>
              <p:nvPr/>
            </p:nvSpPr>
            <p:spPr>
              <a:xfrm>
                <a:off x="4218162" y="4778342"/>
                <a:ext cx="37100" cy="35942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28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44" y="528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30">
                <a:extLst>
                  <a:ext uri="{FF2B5EF4-FFF2-40B4-BE49-F238E27FC236}">
                    <a16:creationId xmlns:a16="http://schemas.microsoft.com/office/drawing/2014/main" id="{8D933D6A-B962-4C1C-F213-29093310E11A}"/>
                  </a:ext>
                </a:extLst>
              </p:cNvPr>
              <p:cNvSpPr/>
              <p:nvPr/>
            </p:nvSpPr>
            <p:spPr>
              <a:xfrm>
                <a:off x="4264179" y="4778342"/>
                <a:ext cx="37100" cy="35942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28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44" y="528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30">
                <a:extLst>
                  <a:ext uri="{FF2B5EF4-FFF2-40B4-BE49-F238E27FC236}">
                    <a16:creationId xmlns:a16="http://schemas.microsoft.com/office/drawing/2014/main" id="{F94ADD40-B97F-8873-4B33-A58526B99477}"/>
                  </a:ext>
                </a:extLst>
              </p:cNvPr>
              <p:cNvSpPr/>
              <p:nvPr/>
            </p:nvSpPr>
            <p:spPr>
              <a:xfrm>
                <a:off x="4310196" y="4778342"/>
                <a:ext cx="35942" cy="35942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28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28" y="528"/>
                    </a:lnTo>
                    <a:lnTo>
                      <a:pt x="52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30">
                <a:extLst>
                  <a:ext uri="{FF2B5EF4-FFF2-40B4-BE49-F238E27FC236}">
                    <a16:creationId xmlns:a16="http://schemas.microsoft.com/office/drawing/2014/main" id="{FEEC93F7-0BD5-1913-4B9D-D2C52035D89B}"/>
                  </a:ext>
                </a:extLst>
              </p:cNvPr>
              <p:cNvSpPr/>
              <p:nvPr/>
            </p:nvSpPr>
            <p:spPr>
              <a:xfrm>
                <a:off x="4355056" y="4778342"/>
                <a:ext cx="36010" cy="35942"/>
              </a:xfrm>
              <a:custGeom>
                <a:avLst/>
                <a:gdLst/>
                <a:ahLst/>
                <a:cxnLst/>
                <a:rect l="l" t="t" r="r" b="b"/>
                <a:pathLst>
                  <a:path w="529" h="528" extrusionOk="0">
                    <a:moveTo>
                      <a:pt x="1" y="0"/>
                    </a:moveTo>
                    <a:lnTo>
                      <a:pt x="1" y="528"/>
                    </a:lnTo>
                    <a:lnTo>
                      <a:pt x="529" y="528"/>
                    </a:lnTo>
                    <a:lnTo>
                      <a:pt x="52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30">
                <a:extLst>
                  <a:ext uri="{FF2B5EF4-FFF2-40B4-BE49-F238E27FC236}">
                    <a16:creationId xmlns:a16="http://schemas.microsoft.com/office/drawing/2014/main" id="{0D2C6F63-9179-44E8-F219-310C9F0F87C4}"/>
                  </a:ext>
                </a:extLst>
              </p:cNvPr>
              <p:cNvSpPr/>
              <p:nvPr/>
            </p:nvSpPr>
            <p:spPr>
              <a:xfrm>
                <a:off x="4218162" y="4824359"/>
                <a:ext cx="37100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29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44" y="528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30">
                <a:extLst>
                  <a:ext uri="{FF2B5EF4-FFF2-40B4-BE49-F238E27FC236}">
                    <a16:creationId xmlns:a16="http://schemas.microsoft.com/office/drawing/2014/main" id="{DB182564-0CA3-09C3-371B-720303010D50}"/>
                  </a:ext>
                </a:extLst>
              </p:cNvPr>
              <p:cNvSpPr/>
              <p:nvPr/>
            </p:nvSpPr>
            <p:spPr>
              <a:xfrm>
                <a:off x="4264179" y="4824359"/>
                <a:ext cx="37100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29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44" y="528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30">
                <a:extLst>
                  <a:ext uri="{FF2B5EF4-FFF2-40B4-BE49-F238E27FC236}">
                    <a16:creationId xmlns:a16="http://schemas.microsoft.com/office/drawing/2014/main" id="{FF8A70BD-FCFF-F1CB-92B7-55E7349139D2}"/>
                  </a:ext>
                </a:extLst>
              </p:cNvPr>
              <p:cNvSpPr/>
              <p:nvPr/>
            </p:nvSpPr>
            <p:spPr>
              <a:xfrm>
                <a:off x="4310196" y="4824359"/>
                <a:ext cx="35942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29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28" y="528"/>
                    </a:lnTo>
                    <a:lnTo>
                      <a:pt x="52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30">
                <a:extLst>
                  <a:ext uri="{FF2B5EF4-FFF2-40B4-BE49-F238E27FC236}">
                    <a16:creationId xmlns:a16="http://schemas.microsoft.com/office/drawing/2014/main" id="{F4E01BC4-B04C-7AC0-7A5F-74E39B0E44A3}"/>
                  </a:ext>
                </a:extLst>
              </p:cNvPr>
              <p:cNvSpPr/>
              <p:nvPr/>
            </p:nvSpPr>
            <p:spPr>
              <a:xfrm>
                <a:off x="4355056" y="4824359"/>
                <a:ext cx="36010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29" h="529" extrusionOk="0">
                    <a:moveTo>
                      <a:pt x="1" y="0"/>
                    </a:moveTo>
                    <a:lnTo>
                      <a:pt x="1" y="528"/>
                    </a:lnTo>
                    <a:lnTo>
                      <a:pt x="529" y="528"/>
                    </a:lnTo>
                    <a:lnTo>
                      <a:pt x="52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30">
                <a:extLst>
                  <a:ext uri="{FF2B5EF4-FFF2-40B4-BE49-F238E27FC236}">
                    <a16:creationId xmlns:a16="http://schemas.microsoft.com/office/drawing/2014/main" id="{1419E01C-D28C-3393-9242-65BA5DA3990C}"/>
                  </a:ext>
                </a:extLst>
              </p:cNvPr>
              <p:cNvSpPr/>
              <p:nvPr/>
            </p:nvSpPr>
            <p:spPr>
              <a:xfrm>
                <a:off x="4218162" y="4870376"/>
                <a:ext cx="37100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29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44" y="528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30">
                <a:extLst>
                  <a:ext uri="{FF2B5EF4-FFF2-40B4-BE49-F238E27FC236}">
                    <a16:creationId xmlns:a16="http://schemas.microsoft.com/office/drawing/2014/main" id="{D3D04C1B-C745-14AD-73E4-30A69938E267}"/>
                  </a:ext>
                </a:extLst>
              </p:cNvPr>
              <p:cNvSpPr/>
              <p:nvPr/>
            </p:nvSpPr>
            <p:spPr>
              <a:xfrm>
                <a:off x="4264179" y="4870376"/>
                <a:ext cx="37100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29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44" y="528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30">
                <a:extLst>
                  <a:ext uri="{FF2B5EF4-FFF2-40B4-BE49-F238E27FC236}">
                    <a16:creationId xmlns:a16="http://schemas.microsoft.com/office/drawing/2014/main" id="{365FCCE2-208F-85B4-BBF4-9869CBCCC3AC}"/>
                  </a:ext>
                </a:extLst>
              </p:cNvPr>
              <p:cNvSpPr/>
              <p:nvPr/>
            </p:nvSpPr>
            <p:spPr>
              <a:xfrm>
                <a:off x="4310196" y="4870376"/>
                <a:ext cx="35942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29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28" y="528"/>
                    </a:lnTo>
                    <a:lnTo>
                      <a:pt x="52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30">
                <a:extLst>
                  <a:ext uri="{FF2B5EF4-FFF2-40B4-BE49-F238E27FC236}">
                    <a16:creationId xmlns:a16="http://schemas.microsoft.com/office/drawing/2014/main" id="{90555BF2-16E7-8DA4-6D5C-D0DAA56257AF}"/>
                  </a:ext>
                </a:extLst>
              </p:cNvPr>
              <p:cNvSpPr/>
              <p:nvPr/>
            </p:nvSpPr>
            <p:spPr>
              <a:xfrm>
                <a:off x="4355056" y="4870376"/>
                <a:ext cx="36010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29" h="529" extrusionOk="0">
                    <a:moveTo>
                      <a:pt x="1" y="0"/>
                    </a:moveTo>
                    <a:lnTo>
                      <a:pt x="1" y="528"/>
                    </a:lnTo>
                    <a:lnTo>
                      <a:pt x="529" y="528"/>
                    </a:lnTo>
                    <a:lnTo>
                      <a:pt x="52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30">
                <a:extLst>
                  <a:ext uri="{FF2B5EF4-FFF2-40B4-BE49-F238E27FC236}">
                    <a16:creationId xmlns:a16="http://schemas.microsoft.com/office/drawing/2014/main" id="{3B74921B-C38F-DBB0-BE29-70C3A0030B43}"/>
                  </a:ext>
                </a:extLst>
              </p:cNvPr>
              <p:cNvSpPr/>
              <p:nvPr/>
            </p:nvSpPr>
            <p:spPr>
              <a:xfrm>
                <a:off x="4218162" y="4731168"/>
                <a:ext cx="172904" cy="121305"/>
              </a:xfrm>
              <a:custGeom>
                <a:avLst/>
                <a:gdLst/>
                <a:ahLst/>
                <a:cxnLst/>
                <a:rect l="l" t="t" r="r" b="b"/>
                <a:pathLst>
                  <a:path w="2540" h="1782" extrusionOk="0">
                    <a:moveTo>
                      <a:pt x="0" y="1"/>
                    </a:moveTo>
                    <a:lnTo>
                      <a:pt x="2540" y="1782"/>
                    </a:lnTo>
                    <a:lnTo>
                      <a:pt x="2540" y="1369"/>
                    </a:lnTo>
                    <a:lnTo>
                      <a:pt x="544" y="1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30">
                <a:extLst>
                  <a:ext uri="{FF2B5EF4-FFF2-40B4-BE49-F238E27FC236}">
                    <a16:creationId xmlns:a16="http://schemas.microsoft.com/office/drawing/2014/main" id="{C012F899-C3B5-932B-8AB7-C933DBADF6DE}"/>
                  </a:ext>
                </a:extLst>
              </p:cNvPr>
              <p:cNvSpPr/>
              <p:nvPr/>
            </p:nvSpPr>
            <p:spPr>
              <a:xfrm>
                <a:off x="4218162" y="4778342"/>
                <a:ext cx="172904" cy="129134"/>
              </a:xfrm>
              <a:custGeom>
                <a:avLst/>
                <a:gdLst/>
                <a:ahLst/>
                <a:cxnLst/>
                <a:rect l="l" t="t" r="r" b="b"/>
                <a:pathLst>
                  <a:path w="2540" h="1897" extrusionOk="0">
                    <a:moveTo>
                      <a:pt x="0" y="0"/>
                    </a:moveTo>
                    <a:lnTo>
                      <a:pt x="0" y="874"/>
                    </a:lnTo>
                    <a:lnTo>
                      <a:pt x="1352" y="1897"/>
                    </a:lnTo>
                    <a:lnTo>
                      <a:pt x="2540" y="189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39" name="Google Shape;839;p30">
              <a:extLst>
                <a:ext uri="{FF2B5EF4-FFF2-40B4-BE49-F238E27FC236}">
                  <a16:creationId xmlns:a16="http://schemas.microsoft.com/office/drawing/2014/main" id="{AF74EA0C-7BD0-2A6D-EEBC-00DBC972CA7C}"/>
                </a:ext>
              </a:extLst>
            </p:cNvPr>
            <p:cNvGrpSpPr/>
            <p:nvPr/>
          </p:nvGrpSpPr>
          <p:grpSpPr>
            <a:xfrm flipH="1">
              <a:off x="8143136" y="3902440"/>
              <a:ext cx="454617" cy="463654"/>
              <a:chOff x="4218162" y="4731168"/>
              <a:chExt cx="172904" cy="176308"/>
            </a:xfrm>
          </p:grpSpPr>
          <p:sp>
            <p:nvSpPr>
              <p:cNvPr id="840" name="Google Shape;840;p30">
                <a:extLst>
                  <a:ext uri="{FF2B5EF4-FFF2-40B4-BE49-F238E27FC236}">
                    <a16:creationId xmlns:a16="http://schemas.microsoft.com/office/drawing/2014/main" id="{9E105489-9C0C-0EC0-D91F-6F6A4CDB0CD0}"/>
                  </a:ext>
                </a:extLst>
              </p:cNvPr>
              <p:cNvSpPr/>
              <p:nvPr/>
            </p:nvSpPr>
            <p:spPr>
              <a:xfrm>
                <a:off x="4218162" y="4731168"/>
                <a:ext cx="37100" cy="37100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45" extrusionOk="0">
                    <a:moveTo>
                      <a:pt x="0" y="1"/>
                    </a:moveTo>
                    <a:lnTo>
                      <a:pt x="0" y="545"/>
                    </a:lnTo>
                    <a:lnTo>
                      <a:pt x="544" y="545"/>
                    </a:lnTo>
                    <a:lnTo>
                      <a:pt x="54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30">
                <a:extLst>
                  <a:ext uri="{FF2B5EF4-FFF2-40B4-BE49-F238E27FC236}">
                    <a16:creationId xmlns:a16="http://schemas.microsoft.com/office/drawing/2014/main" id="{EE2F00A8-29DB-9478-BEEF-0011AFA5684B}"/>
                  </a:ext>
                </a:extLst>
              </p:cNvPr>
              <p:cNvSpPr/>
              <p:nvPr/>
            </p:nvSpPr>
            <p:spPr>
              <a:xfrm>
                <a:off x="4264179" y="4731168"/>
                <a:ext cx="37100" cy="37100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45" extrusionOk="0">
                    <a:moveTo>
                      <a:pt x="0" y="1"/>
                    </a:moveTo>
                    <a:lnTo>
                      <a:pt x="0" y="545"/>
                    </a:lnTo>
                    <a:lnTo>
                      <a:pt x="544" y="545"/>
                    </a:lnTo>
                    <a:lnTo>
                      <a:pt x="54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30">
                <a:extLst>
                  <a:ext uri="{FF2B5EF4-FFF2-40B4-BE49-F238E27FC236}">
                    <a16:creationId xmlns:a16="http://schemas.microsoft.com/office/drawing/2014/main" id="{F7C219B6-7583-3462-A906-9B496E9CC682}"/>
                  </a:ext>
                </a:extLst>
              </p:cNvPr>
              <p:cNvSpPr/>
              <p:nvPr/>
            </p:nvSpPr>
            <p:spPr>
              <a:xfrm>
                <a:off x="4310196" y="4731168"/>
                <a:ext cx="35942" cy="37100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45" extrusionOk="0">
                    <a:moveTo>
                      <a:pt x="0" y="1"/>
                    </a:moveTo>
                    <a:lnTo>
                      <a:pt x="0" y="545"/>
                    </a:lnTo>
                    <a:lnTo>
                      <a:pt x="528" y="545"/>
                    </a:lnTo>
                    <a:lnTo>
                      <a:pt x="52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30">
                <a:extLst>
                  <a:ext uri="{FF2B5EF4-FFF2-40B4-BE49-F238E27FC236}">
                    <a16:creationId xmlns:a16="http://schemas.microsoft.com/office/drawing/2014/main" id="{704E8BC1-9467-60A6-230F-FC27B783AB69}"/>
                  </a:ext>
                </a:extLst>
              </p:cNvPr>
              <p:cNvSpPr/>
              <p:nvPr/>
            </p:nvSpPr>
            <p:spPr>
              <a:xfrm>
                <a:off x="4355056" y="4731168"/>
                <a:ext cx="36010" cy="37100"/>
              </a:xfrm>
              <a:custGeom>
                <a:avLst/>
                <a:gdLst/>
                <a:ahLst/>
                <a:cxnLst/>
                <a:rect l="l" t="t" r="r" b="b"/>
                <a:pathLst>
                  <a:path w="529" h="545" extrusionOk="0">
                    <a:moveTo>
                      <a:pt x="1" y="1"/>
                    </a:moveTo>
                    <a:lnTo>
                      <a:pt x="1" y="545"/>
                    </a:lnTo>
                    <a:lnTo>
                      <a:pt x="529" y="545"/>
                    </a:lnTo>
                    <a:lnTo>
                      <a:pt x="52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30">
                <a:extLst>
                  <a:ext uri="{FF2B5EF4-FFF2-40B4-BE49-F238E27FC236}">
                    <a16:creationId xmlns:a16="http://schemas.microsoft.com/office/drawing/2014/main" id="{4A38BC33-5EBA-063A-4816-6F1807786E13}"/>
                  </a:ext>
                </a:extLst>
              </p:cNvPr>
              <p:cNvSpPr/>
              <p:nvPr/>
            </p:nvSpPr>
            <p:spPr>
              <a:xfrm>
                <a:off x="4218162" y="4778342"/>
                <a:ext cx="37100" cy="35942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28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44" y="528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30">
                <a:extLst>
                  <a:ext uri="{FF2B5EF4-FFF2-40B4-BE49-F238E27FC236}">
                    <a16:creationId xmlns:a16="http://schemas.microsoft.com/office/drawing/2014/main" id="{3CDFD60A-E5AC-4A35-A5F3-3944CC284397}"/>
                  </a:ext>
                </a:extLst>
              </p:cNvPr>
              <p:cNvSpPr/>
              <p:nvPr/>
            </p:nvSpPr>
            <p:spPr>
              <a:xfrm>
                <a:off x="4264179" y="4778342"/>
                <a:ext cx="37100" cy="35942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28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44" y="528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846;p30">
                <a:extLst>
                  <a:ext uri="{FF2B5EF4-FFF2-40B4-BE49-F238E27FC236}">
                    <a16:creationId xmlns:a16="http://schemas.microsoft.com/office/drawing/2014/main" id="{01D9F035-D89E-9077-2006-FDA78E082DC0}"/>
                  </a:ext>
                </a:extLst>
              </p:cNvPr>
              <p:cNvSpPr/>
              <p:nvPr/>
            </p:nvSpPr>
            <p:spPr>
              <a:xfrm>
                <a:off x="4310196" y="4778342"/>
                <a:ext cx="35942" cy="35942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28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28" y="528"/>
                    </a:lnTo>
                    <a:lnTo>
                      <a:pt x="52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30">
                <a:extLst>
                  <a:ext uri="{FF2B5EF4-FFF2-40B4-BE49-F238E27FC236}">
                    <a16:creationId xmlns:a16="http://schemas.microsoft.com/office/drawing/2014/main" id="{D7A84E3E-0544-196B-A148-3DD5BF12EB8F}"/>
                  </a:ext>
                </a:extLst>
              </p:cNvPr>
              <p:cNvSpPr/>
              <p:nvPr/>
            </p:nvSpPr>
            <p:spPr>
              <a:xfrm>
                <a:off x="4355056" y="4778342"/>
                <a:ext cx="36010" cy="35942"/>
              </a:xfrm>
              <a:custGeom>
                <a:avLst/>
                <a:gdLst/>
                <a:ahLst/>
                <a:cxnLst/>
                <a:rect l="l" t="t" r="r" b="b"/>
                <a:pathLst>
                  <a:path w="529" h="528" extrusionOk="0">
                    <a:moveTo>
                      <a:pt x="1" y="0"/>
                    </a:moveTo>
                    <a:lnTo>
                      <a:pt x="1" y="528"/>
                    </a:lnTo>
                    <a:lnTo>
                      <a:pt x="529" y="528"/>
                    </a:lnTo>
                    <a:lnTo>
                      <a:pt x="52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30">
                <a:extLst>
                  <a:ext uri="{FF2B5EF4-FFF2-40B4-BE49-F238E27FC236}">
                    <a16:creationId xmlns:a16="http://schemas.microsoft.com/office/drawing/2014/main" id="{C78FB710-8650-2FB8-B052-083A82C8D178}"/>
                  </a:ext>
                </a:extLst>
              </p:cNvPr>
              <p:cNvSpPr/>
              <p:nvPr/>
            </p:nvSpPr>
            <p:spPr>
              <a:xfrm>
                <a:off x="4218162" y="4824359"/>
                <a:ext cx="37100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29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44" y="528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30">
                <a:extLst>
                  <a:ext uri="{FF2B5EF4-FFF2-40B4-BE49-F238E27FC236}">
                    <a16:creationId xmlns:a16="http://schemas.microsoft.com/office/drawing/2014/main" id="{A23ABC37-9391-12AA-2216-6A1F49BF1A8E}"/>
                  </a:ext>
                </a:extLst>
              </p:cNvPr>
              <p:cNvSpPr/>
              <p:nvPr/>
            </p:nvSpPr>
            <p:spPr>
              <a:xfrm>
                <a:off x="4264179" y="4824359"/>
                <a:ext cx="37100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29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44" y="528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30">
                <a:extLst>
                  <a:ext uri="{FF2B5EF4-FFF2-40B4-BE49-F238E27FC236}">
                    <a16:creationId xmlns:a16="http://schemas.microsoft.com/office/drawing/2014/main" id="{FA01048B-CB81-0D4B-A86A-F77510A8BB87}"/>
                  </a:ext>
                </a:extLst>
              </p:cNvPr>
              <p:cNvSpPr/>
              <p:nvPr/>
            </p:nvSpPr>
            <p:spPr>
              <a:xfrm>
                <a:off x="4310196" y="4824359"/>
                <a:ext cx="35942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29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28" y="528"/>
                    </a:lnTo>
                    <a:lnTo>
                      <a:pt x="52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30">
                <a:extLst>
                  <a:ext uri="{FF2B5EF4-FFF2-40B4-BE49-F238E27FC236}">
                    <a16:creationId xmlns:a16="http://schemas.microsoft.com/office/drawing/2014/main" id="{6C678BD1-A0C4-F5FE-2A4A-4A9ECF980B8B}"/>
                  </a:ext>
                </a:extLst>
              </p:cNvPr>
              <p:cNvSpPr/>
              <p:nvPr/>
            </p:nvSpPr>
            <p:spPr>
              <a:xfrm>
                <a:off x="4355056" y="4824359"/>
                <a:ext cx="36010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29" h="529" extrusionOk="0">
                    <a:moveTo>
                      <a:pt x="1" y="0"/>
                    </a:moveTo>
                    <a:lnTo>
                      <a:pt x="1" y="528"/>
                    </a:lnTo>
                    <a:lnTo>
                      <a:pt x="529" y="528"/>
                    </a:lnTo>
                    <a:lnTo>
                      <a:pt x="52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30">
                <a:extLst>
                  <a:ext uri="{FF2B5EF4-FFF2-40B4-BE49-F238E27FC236}">
                    <a16:creationId xmlns:a16="http://schemas.microsoft.com/office/drawing/2014/main" id="{8A57B5EA-12A3-57D2-30DD-EA5362464762}"/>
                  </a:ext>
                </a:extLst>
              </p:cNvPr>
              <p:cNvSpPr/>
              <p:nvPr/>
            </p:nvSpPr>
            <p:spPr>
              <a:xfrm>
                <a:off x="4218162" y="4870376"/>
                <a:ext cx="37100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29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44" y="528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30">
                <a:extLst>
                  <a:ext uri="{FF2B5EF4-FFF2-40B4-BE49-F238E27FC236}">
                    <a16:creationId xmlns:a16="http://schemas.microsoft.com/office/drawing/2014/main" id="{DFF77408-E439-D4D6-E616-55F2408F48F7}"/>
                  </a:ext>
                </a:extLst>
              </p:cNvPr>
              <p:cNvSpPr/>
              <p:nvPr/>
            </p:nvSpPr>
            <p:spPr>
              <a:xfrm>
                <a:off x="4264179" y="4870376"/>
                <a:ext cx="37100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29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44" y="528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30">
                <a:extLst>
                  <a:ext uri="{FF2B5EF4-FFF2-40B4-BE49-F238E27FC236}">
                    <a16:creationId xmlns:a16="http://schemas.microsoft.com/office/drawing/2014/main" id="{BDB04DAC-6AD0-6562-EF94-89761893CBC6}"/>
                  </a:ext>
                </a:extLst>
              </p:cNvPr>
              <p:cNvSpPr/>
              <p:nvPr/>
            </p:nvSpPr>
            <p:spPr>
              <a:xfrm>
                <a:off x="4310196" y="4870376"/>
                <a:ext cx="35942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29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28" y="528"/>
                    </a:lnTo>
                    <a:lnTo>
                      <a:pt x="52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855;p30">
                <a:extLst>
                  <a:ext uri="{FF2B5EF4-FFF2-40B4-BE49-F238E27FC236}">
                    <a16:creationId xmlns:a16="http://schemas.microsoft.com/office/drawing/2014/main" id="{31BBF5D6-BD24-5119-E6D4-D1B00E151F31}"/>
                  </a:ext>
                </a:extLst>
              </p:cNvPr>
              <p:cNvSpPr/>
              <p:nvPr/>
            </p:nvSpPr>
            <p:spPr>
              <a:xfrm>
                <a:off x="4355056" y="4870376"/>
                <a:ext cx="36010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29" h="529" extrusionOk="0">
                    <a:moveTo>
                      <a:pt x="1" y="0"/>
                    </a:moveTo>
                    <a:lnTo>
                      <a:pt x="1" y="528"/>
                    </a:lnTo>
                    <a:lnTo>
                      <a:pt x="529" y="528"/>
                    </a:lnTo>
                    <a:lnTo>
                      <a:pt x="52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856;p30">
                <a:extLst>
                  <a:ext uri="{FF2B5EF4-FFF2-40B4-BE49-F238E27FC236}">
                    <a16:creationId xmlns:a16="http://schemas.microsoft.com/office/drawing/2014/main" id="{6DE2C854-C34C-D4D2-D61D-339472CE4DDF}"/>
                  </a:ext>
                </a:extLst>
              </p:cNvPr>
              <p:cNvSpPr/>
              <p:nvPr/>
            </p:nvSpPr>
            <p:spPr>
              <a:xfrm>
                <a:off x="4218162" y="4731168"/>
                <a:ext cx="172904" cy="121305"/>
              </a:xfrm>
              <a:custGeom>
                <a:avLst/>
                <a:gdLst/>
                <a:ahLst/>
                <a:cxnLst/>
                <a:rect l="l" t="t" r="r" b="b"/>
                <a:pathLst>
                  <a:path w="2540" h="1782" extrusionOk="0">
                    <a:moveTo>
                      <a:pt x="0" y="1"/>
                    </a:moveTo>
                    <a:lnTo>
                      <a:pt x="2540" y="1782"/>
                    </a:lnTo>
                    <a:lnTo>
                      <a:pt x="2540" y="1369"/>
                    </a:lnTo>
                    <a:lnTo>
                      <a:pt x="544" y="1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30">
                <a:extLst>
                  <a:ext uri="{FF2B5EF4-FFF2-40B4-BE49-F238E27FC236}">
                    <a16:creationId xmlns:a16="http://schemas.microsoft.com/office/drawing/2014/main" id="{E42D8D7D-2015-32F7-AF68-25244EB77071}"/>
                  </a:ext>
                </a:extLst>
              </p:cNvPr>
              <p:cNvSpPr/>
              <p:nvPr/>
            </p:nvSpPr>
            <p:spPr>
              <a:xfrm>
                <a:off x="4218162" y="4778342"/>
                <a:ext cx="172904" cy="129134"/>
              </a:xfrm>
              <a:custGeom>
                <a:avLst/>
                <a:gdLst/>
                <a:ahLst/>
                <a:cxnLst/>
                <a:rect l="l" t="t" r="r" b="b"/>
                <a:pathLst>
                  <a:path w="2540" h="1897" extrusionOk="0">
                    <a:moveTo>
                      <a:pt x="0" y="0"/>
                    </a:moveTo>
                    <a:lnTo>
                      <a:pt x="0" y="874"/>
                    </a:lnTo>
                    <a:lnTo>
                      <a:pt x="1352" y="1897"/>
                    </a:lnTo>
                    <a:lnTo>
                      <a:pt x="2540" y="189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8" name="Google Shape;858;p30">
              <a:extLst>
                <a:ext uri="{FF2B5EF4-FFF2-40B4-BE49-F238E27FC236}">
                  <a16:creationId xmlns:a16="http://schemas.microsoft.com/office/drawing/2014/main" id="{E519243D-0607-7776-CB73-4F9F60422542}"/>
                </a:ext>
              </a:extLst>
            </p:cNvPr>
            <p:cNvGrpSpPr/>
            <p:nvPr/>
          </p:nvGrpSpPr>
          <p:grpSpPr>
            <a:xfrm flipH="1">
              <a:off x="8751222" y="3902440"/>
              <a:ext cx="454617" cy="463654"/>
              <a:chOff x="4218162" y="4731168"/>
              <a:chExt cx="172904" cy="176308"/>
            </a:xfrm>
          </p:grpSpPr>
          <p:sp>
            <p:nvSpPr>
              <p:cNvPr id="859" name="Google Shape;859;p30">
                <a:extLst>
                  <a:ext uri="{FF2B5EF4-FFF2-40B4-BE49-F238E27FC236}">
                    <a16:creationId xmlns:a16="http://schemas.microsoft.com/office/drawing/2014/main" id="{51A7F77D-7CAF-F295-2AF7-614E8485AEE8}"/>
                  </a:ext>
                </a:extLst>
              </p:cNvPr>
              <p:cNvSpPr/>
              <p:nvPr/>
            </p:nvSpPr>
            <p:spPr>
              <a:xfrm>
                <a:off x="4218162" y="4731168"/>
                <a:ext cx="37100" cy="37100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45" extrusionOk="0">
                    <a:moveTo>
                      <a:pt x="0" y="1"/>
                    </a:moveTo>
                    <a:lnTo>
                      <a:pt x="0" y="545"/>
                    </a:lnTo>
                    <a:lnTo>
                      <a:pt x="544" y="545"/>
                    </a:lnTo>
                    <a:lnTo>
                      <a:pt x="54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30">
                <a:extLst>
                  <a:ext uri="{FF2B5EF4-FFF2-40B4-BE49-F238E27FC236}">
                    <a16:creationId xmlns:a16="http://schemas.microsoft.com/office/drawing/2014/main" id="{6C5EC56D-29AC-D43C-F1B6-EA36F0F847C8}"/>
                  </a:ext>
                </a:extLst>
              </p:cNvPr>
              <p:cNvSpPr/>
              <p:nvPr/>
            </p:nvSpPr>
            <p:spPr>
              <a:xfrm>
                <a:off x="4264179" y="4731168"/>
                <a:ext cx="37100" cy="37100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45" extrusionOk="0">
                    <a:moveTo>
                      <a:pt x="0" y="1"/>
                    </a:moveTo>
                    <a:lnTo>
                      <a:pt x="0" y="545"/>
                    </a:lnTo>
                    <a:lnTo>
                      <a:pt x="544" y="545"/>
                    </a:lnTo>
                    <a:lnTo>
                      <a:pt x="54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30">
                <a:extLst>
                  <a:ext uri="{FF2B5EF4-FFF2-40B4-BE49-F238E27FC236}">
                    <a16:creationId xmlns:a16="http://schemas.microsoft.com/office/drawing/2014/main" id="{EB44DFB1-5420-7325-F195-B6C2383B69AA}"/>
                  </a:ext>
                </a:extLst>
              </p:cNvPr>
              <p:cNvSpPr/>
              <p:nvPr/>
            </p:nvSpPr>
            <p:spPr>
              <a:xfrm>
                <a:off x="4310196" y="4731168"/>
                <a:ext cx="35942" cy="37100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45" extrusionOk="0">
                    <a:moveTo>
                      <a:pt x="0" y="1"/>
                    </a:moveTo>
                    <a:lnTo>
                      <a:pt x="0" y="545"/>
                    </a:lnTo>
                    <a:lnTo>
                      <a:pt x="528" y="545"/>
                    </a:lnTo>
                    <a:lnTo>
                      <a:pt x="52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30">
                <a:extLst>
                  <a:ext uri="{FF2B5EF4-FFF2-40B4-BE49-F238E27FC236}">
                    <a16:creationId xmlns:a16="http://schemas.microsoft.com/office/drawing/2014/main" id="{D969DA73-395E-AD84-A15A-55E801444134}"/>
                  </a:ext>
                </a:extLst>
              </p:cNvPr>
              <p:cNvSpPr/>
              <p:nvPr/>
            </p:nvSpPr>
            <p:spPr>
              <a:xfrm>
                <a:off x="4355056" y="4731168"/>
                <a:ext cx="36010" cy="37100"/>
              </a:xfrm>
              <a:custGeom>
                <a:avLst/>
                <a:gdLst/>
                <a:ahLst/>
                <a:cxnLst/>
                <a:rect l="l" t="t" r="r" b="b"/>
                <a:pathLst>
                  <a:path w="529" h="545" extrusionOk="0">
                    <a:moveTo>
                      <a:pt x="1" y="1"/>
                    </a:moveTo>
                    <a:lnTo>
                      <a:pt x="1" y="545"/>
                    </a:lnTo>
                    <a:lnTo>
                      <a:pt x="529" y="545"/>
                    </a:lnTo>
                    <a:lnTo>
                      <a:pt x="52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30">
                <a:extLst>
                  <a:ext uri="{FF2B5EF4-FFF2-40B4-BE49-F238E27FC236}">
                    <a16:creationId xmlns:a16="http://schemas.microsoft.com/office/drawing/2014/main" id="{9BBC1981-5D7E-3E36-6397-02BBEE8FC2A2}"/>
                  </a:ext>
                </a:extLst>
              </p:cNvPr>
              <p:cNvSpPr/>
              <p:nvPr/>
            </p:nvSpPr>
            <p:spPr>
              <a:xfrm>
                <a:off x="4218162" y="4778342"/>
                <a:ext cx="37100" cy="35942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28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44" y="528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30">
                <a:extLst>
                  <a:ext uri="{FF2B5EF4-FFF2-40B4-BE49-F238E27FC236}">
                    <a16:creationId xmlns:a16="http://schemas.microsoft.com/office/drawing/2014/main" id="{F724D507-B324-001B-3840-281C3BF27B94}"/>
                  </a:ext>
                </a:extLst>
              </p:cNvPr>
              <p:cNvSpPr/>
              <p:nvPr/>
            </p:nvSpPr>
            <p:spPr>
              <a:xfrm>
                <a:off x="4264179" y="4778342"/>
                <a:ext cx="37100" cy="35942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28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44" y="528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30">
                <a:extLst>
                  <a:ext uri="{FF2B5EF4-FFF2-40B4-BE49-F238E27FC236}">
                    <a16:creationId xmlns:a16="http://schemas.microsoft.com/office/drawing/2014/main" id="{AB4EEFBD-11CC-F397-9215-08DE14F26796}"/>
                  </a:ext>
                </a:extLst>
              </p:cNvPr>
              <p:cNvSpPr/>
              <p:nvPr/>
            </p:nvSpPr>
            <p:spPr>
              <a:xfrm>
                <a:off x="4310196" y="4778342"/>
                <a:ext cx="35942" cy="35942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28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28" y="528"/>
                    </a:lnTo>
                    <a:lnTo>
                      <a:pt x="52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30">
                <a:extLst>
                  <a:ext uri="{FF2B5EF4-FFF2-40B4-BE49-F238E27FC236}">
                    <a16:creationId xmlns:a16="http://schemas.microsoft.com/office/drawing/2014/main" id="{94A612EA-9936-50D9-4862-E2FFF527041D}"/>
                  </a:ext>
                </a:extLst>
              </p:cNvPr>
              <p:cNvSpPr/>
              <p:nvPr/>
            </p:nvSpPr>
            <p:spPr>
              <a:xfrm>
                <a:off x="4355056" y="4778342"/>
                <a:ext cx="36010" cy="35942"/>
              </a:xfrm>
              <a:custGeom>
                <a:avLst/>
                <a:gdLst/>
                <a:ahLst/>
                <a:cxnLst/>
                <a:rect l="l" t="t" r="r" b="b"/>
                <a:pathLst>
                  <a:path w="529" h="528" extrusionOk="0">
                    <a:moveTo>
                      <a:pt x="1" y="0"/>
                    </a:moveTo>
                    <a:lnTo>
                      <a:pt x="1" y="528"/>
                    </a:lnTo>
                    <a:lnTo>
                      <a:pt x="529" y="528"/>
                    </a:lnTo>
                    <a:lnTo>
                      <a:pt x="52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30">
                <a:extLst>
                  <a:ext uri="{FF2B5EF4-FFF2-40B4-BE49-F238E27FC236}">
                    <a16:creationId xmlns:a16="http://schemas.microsoft.com/office/drawing/2014/main" id="{FA97BCFB-4AA5-6238-C12D-FBE18872C524}"/>
                  </a:ext>
                </a:extLst>
              </p:cNvPr>
              <p:cNvSpPr/>
              <p:nvPr/>
            </p:nvSpPr>
            <p:spPr>
              <a:xfrm>
                <a:off x="4218162" y="4824359"/>
                <a:ext cx="37100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29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44" y="528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30">
                <a:extLst>
                  <a:ext uri="{FF2B5EF4-FFF2-40B4-BE49-F238E27FC236}">
                    <a16:creationId xmlns:a16="http://schemas.microsoft.com/office/drawing/2014/main" id="{C311F953-C82E-5942-94F2-454E6AC32809}"/>
                  </a:ext>
                </a:extLst>
              </p:cNvPr>
              <p:cNvSpPr/>
              <p:nvPr/>
            </p:nvSpPr>
            <p:spPr>
              <a:xfrm>
                <a:off x="4264179" y="4824359"/>
                <a:ext cx="37100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29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44" y="528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30">
                <a:extLst>
                  <a:ext uri="{FF2B5EF4-FFF2-40B4-BE49-F238E27FC236}">
                    <a16:creationId xmlns:a16="http://schemas.microsoft.com/office/drawing/2014/main" id="{3BA7056C-6C14-BA4E-9304-C8D7728EFFB4}"/>
                  </a:ext>
                </a:extLst>
              </p:cNvPr>
              <p:cNvSpPr/>
              <p:nvPr/>
            </p:nvSpPr>
            <p:spPr>
              <a:xfrm>
                <a:off x="4310196" y="4824359"/>
                <a:ext cx="35942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29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28" y="528"/>
                    </a:lnTo>
                    <a:lnTo>
                      <a:pt x="52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30">
                <a:extLst>
                  <a:ext uri="{FF2B5EF4-FFF2-40B4-BE49-F238E27FC236}">
                    <a16:creationId xmlns:a16="http://schemas.microsoft.com/office/drawing/2014/main" id="{D7789997-1C41-C5A7-2EB4-966962126AC3}"/>
                  </a:ext>
                </a:extLst>
              </p:cNvPr>
              <p:cNvSpPr/>
              <p:nvPr/>
            </p:nvSpPr>
            <p:spPr>
              <a:xfrm>
                <a:off x="4355056" y="4824359"/>
                <a:ext cx="36010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29" h="529" extrusionOk="0">
                    <a:moveTo>
                      <a:pt x="1" y="0"/>
                    </a:moveTo>
                    <a:lnTo>
                      <a:pt x="1" y="528"/>
                    </a:lnTo>
                    <a:lnTo>
                      <a:pt x="529" y="528"/>
                    </a:lnTo>
                    <a:lnTo>
                      <a:pt x="52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30">
                <a:extLst>
                  <a:ext uri="{FF2B5EF4-FFF2-40B4-BE49-F238E27FC236}">
                    <a16:creationId xmlns:a16="http://schemas.microsoft.com/office/drawing/2014/main" id="{8E3071EA-BA43-550B-6E20-99ED2AA20BA5}"/>
                  </a:ext>
                </a:extLst>
              </p:cNvPr>
              <p:cNvSpPr/>
              <p:nvPr/>
            </p:nvSpPr>
            <p:spPr>
              <a:xfrm>
                <a:off x="4218162" y="4870376"/>
                <a:ext cx="37100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29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44" y="528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30">
                <a:extLst>
                  <a:ext uri="{FF2B5EF4-FFF2-40B4-BE49-F238E27FC236}">
                    <a16:creationId xmlns:a16="http://schemas.microsoft.com/office/drawing/2014/main" id="{D4147427-B17C-BC03-54AC-5AC4847F977D}"/>
                  </a:ext>
                </a:extLst>
              </p:cNvPr>
              <p:cNvSpPr/>
              <p:nvPr/>
            </p:nvSpPr>
            <p:spPr>
              <a:xfrm>
                <a:off x="4264179" y="4870376"/>
                <a:ext cx="37100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29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44" y="528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30">
                <a:extLst>
                  <a:ext uri="{FF2B5EF4-FFF2-40B4-BE49-F238E27FC236}">
                    <a16:creationId xmlns:a16="http://schemas.microsoft.com/office/drawing/2014/main" id="{A81DC8CA-1E18-93C8-7402-70DAFB552F66}"/>
                  </a:ext>
                </a:extLst>
              </p:cNvPr>
              <p:cNvSpPr/>
              <p:nvPr/>
            </p:nvSpPr>
            <p:spPr>
              <a:xfrm>
                <a:off x="4310196" y="4870376"/>
                <a:ext cx="35942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29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28" y="528"/>
                    </a:lnTo>
                    <a:lnTo>
                      <a:pt x="52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30">
                <a:extLst>
                  <a:ext uri="{FF2B5EF4-FFF2-40B4-BE49-F238E27FC236}">
                    <a16:creationId xmlns:a16="http://schemas.microsoft.com/office/drawing/2014/main" id="{ED6DAA69-DABB-1FB6-2A02-D5B7E7AE5871}"/>
                  </a:ext>
                </a:extLst>
              </p:cNvPr>
              <p:cNvSpPr/>
              <p:nvPr/>
            </p:nvSpPr>
            <p:spPr>
              <a:xfrm>
                <a:off x="4355056" y="4870376"/>
                <a:ext cx="36010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29" h="529" extrusionOk="0">
                    <a:moveTo>
                      <a:pt x="1" y="0"/>
                    </a:moveTo>
                    <a:lnTo>
                      <a:pt x="1" y="528"/>
                    </a:lnTo>
                    <a:lnTo>
                      <a:pt x="529" y="528"/>
                    </a:lnTo>
                    <a:lnTo>
                      <a:pt x="52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30">
                <a:extLst>
                  <a:ext uri="{FF2B5EF4-FFF2-40B4-BE49-F238E27FC236}">
                    <a16:creationId xmlns:a16="http://schemas.microsoft.com/office/drawing/2014/main" id="{E19AE6B3-86FA-77AD-774E-65A55FAEF37E}"/>
                  </a:ext>
                </a:extLst>
              </p:cNvPr>
              <p:cNvSpPr/>
              <p:nvPr/>
            </p:nvSpPr>
            <p:spPr>
              <a:xfrm>
                <a:off x="4218162" y="4731168"/>
                <a:ext cx="172904" cy="121305"/>
              </a:xfrm>
              <a:custGeom>
                <a:avLst/>
                <a:gdLst/>
                <a:ahLst/>
                <a:cxnLst/>
                <a:rect l="l" t="t" r="r" b="b"/>
                <a:pathLst>
                  <a:path w="2540" h="1782" extrusionOk="0">
                    <a:moveTo>
                      <a:pt x="0" y="1"/>
                    </a:moveTo>
                    <a:lnTo>
                      <a:pt x="2540" y="1782"/>
                    </a:lnTo>
                    <a:lnTo>
                      <a:pt x="2540" y="1369"/>
                    </a:lnTo>
                    <a:lnTo>
                      <a:pt x="544" y="1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30">
                <a:extLst>
                  <a:ext uri="{FF2B5EF4-FFF2-40B4-BE49-F238E27FC236}">
                    <a16:creationId xmlns:a16="http://schemas.microsoft.com/office/drawing/2014/main" id="{D6B30E40-B6AB-C64B-8ABE-243B0CA22146}"/>
                  </a:ext>
                </a:extLst>
              </p:cNvPr>
              <p:cNvSpPr/>
              <p:nvPr/>
            </p:nvSpPr>
            <p:spPr>
              <a:xfrm>
                <a:off x="4218162" y="4778342"/>
                <a:ext cx="172904" cy="129134"/>
              </a:xfrm>
              <a:custGeom>
                <a:avLst/>
                <a:gdLst/>
                <a:ahLst/>
                <a:cxnLst/>
                <a:rect l="l" t="t" r="r" b="b"/>
                <a:pathLst>
                  <a:path w="2540" h="1897" extrusionOk="0">
                    <a:moveTo>
                      <a:pt x="0" y="0"/>
                    </a:moveTo>
                    <a:lnTo>
                      <a:pt x="0" y="874"/>
                    </a:lnTo>
                    <a:lnTo>
                      <a:pt x="1352" y="1897"/>
                    </a:lnTo>
                    <a:lnTo>
                      <a:pt x="2540" y="189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77" name="Google Shape;877;p30">
            <a:extLst>
              <a:ext uri="{FF2B5EF4-FFF2-40B4-BE49-F238E27FC236}">
                <a16:creationId xmlns:a16="http://schemas.microsoft.com/office/drawing/2014/main" id="{F769A9A1-ED45-9BD2-ACB1-F2386908764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4163" y="1803823"/>
            <a:ext cx="6328317" cy="14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</a:t>
            </a:r>
            <a:r>
              <a:rPr lang="en-US" dirty="0">
                <a:solidFill>
                  <a:schemeClr val="accent4"/>
                </a:solidFill>
              </a:rPr>
              <a:t> Insights</a:t>
            </a:r>
            <a:br>
              <a:rPr lang="en-US" dirty="0">
                <a:solidFill>
                  <a:schemeClr val="accent4"/>
                </a:solidFill>
              </a:rPr>
            </a:br>
            <a:endParaRPr dirty="0">
              <a:solidFill>
                <a:schemeClr val="accent4"/>
              </a:solidFill>
            </a:endParaRPr>
          </a:p>
        </p:txBody>
      </p:sp>
      <p:sp>
        <p:nvSpPr>
          <p:cNvPr id="878" name="Google Shape;878;p30">
            <a:extLst>
              <a:ext uri="{FF2B5EF4-FFF2-40B4-BE49-F238E27FC236}">
                <a16:creationId xmlns:a16="http://schemas.microsoft.com/office/drawing/2014/main" id="{F7352135-7BB0-773B-A300-CA4F50E58889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2582754" y="850850"/>
            <a:ext cx="1154484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879" name="Google Shape;879;p30">
            <a:extLst>
              <a:ext uri="{FF2B5EF4-FFF2-40B4-BE49-F238E27FC236}">
                <a16:creationId xmlns:a16="http://schemas.microsoft.com/office/drawing/2014/main" id="{8D979A31-190E-15A9-520F-871639D1C658}"/>
              </a:ext>
            </a:extLst>
          </p:cNvPr>
          <p:cNvGrpSpPr/>
          <p:nvPr/>
        </p:nvGrpSpPr>
        <p:grpSpPr>
          <a:xfrm>
            <a:off x="7981034" y="4232940"/>
            <a:ext cx="1222960" cy="326536"/>
            <a:chOff x="4440650" y="4681650"/>
            <a:chExt cx="911500" cy="243375"/>
          </a:xfrm>
        </p:grpSpPr>
        <p:sp>
          <p:nvSpPr>
            <p:cNvPr id="880" name="Google Shape;880;p30">
              <a:extLst>
                <a:ext uri="{FF2B5EF4-FFF2-40B4-BE49-F238E27FC236}">
                  <a16:creationId xmlns:a16="http://schemas.microsoft.com/office/drawing/2014/main" id="{3EDD184A-8BB5-3C84-6FCC-3713708E63F9}"/>
                </a:ext>
              </a:extLst>
            </p:cNvPr>
            <p:cNvSpPr/>
            <p:nvPr/>
          </p:nvSpPr>
          <p:spPr>
            <a:xfrm>
              <a:off x="4440650" y="4681650"/>
              <a:ext cx="911500" cy="243375"/>
            </a:xfrm>
            <a:custGeom>
              <a:avLst/>
              <a:gdLst/>
              <a:ahLst/>
              <a:cxnLst/>
              <a:rect l="l" t="t" r="r" b="b"/>
              <a:pathLst>
                <a:path w="36460" h="9735" extrusionOk="0">
                  <a:moveTo>
                    <a:pt x="18613" y="1"/>
                  </a:moveTo>
                  <a:cubicBezTo>
                    <a:pt x="15288" y="1"/>
                    <a:pt x="14033" y="2396"/>
                    <a:pt x="14033" y="2396"/>
                  </a:cubicBezTo>
                  <a:cubicBezTo>
                    <a:pt x="13370" y="2113"/>
                    <a:pt x="12794" y="1997"/>
                    <a:pt x="12295" y="1997"/>
                  </a:cubicBezTo>
                  <a:cubicBezTo>
                    <a:pt x="10125" y="1997"/>
                    <a:pt x="9416" y="4177"/>
                    <a:pt x="9416" y="4177"/>
                  </a:cubicBezTo>
                  <a:cubicBezTo>
                    <a:pt x="8889" y="3949"/>
                    <a:pt x="8440" y="3857"/>
                    <a:pt x="8055" y="3857"/>
                  </a:cubicBezTo>
                  <a:cubicBezTo>
                    <a:pt x="6429" y="3857"/>
                    <a:pt x="5945" y="5501"/>
                    <a:pt x="5575" y="5501"/>
                  </a:cubicBezTo>
                  <a:cubicBezTo>
                    <a:pt x="5564" y="5501"/>
                    <a:pt x="5552" y="5499"/>
                    <a:pt x="5541" y="5496"/>
                  </a:cubicBezTo>
                  <a:cubicBezTo>
                    <a:pt x="5140" y="5359"/>
                    <a:pt x="4763" y="5298"/>
                    <a:pt x="4408" y="5298"/>
                  </a:cubicBezTo>
                  <a:cubicBezTo>
                    <a:pt x="1387" y="5298"/>
                    <a:pt x="1" y="9734"/>
                    <a:pt x="1" y="9734"/>
                  </a:cubicBezTo>
                  <a:lnTo>
                    <a:pt x="34678" y="9734"/>
                  </a:lnTo>
                  <a:cubicBezTo>
                    <a:pt x="36459" y="8547"/>
                    <a:pt x="34695" y="7030"/>
                    <a:pt x="34695" y="7030"/>
                  </a:cubicBezTo>
                  <a:cubicBezTo>
                    <a:pt x="34537" y="4432"/>
                    <a:pt x="32384" y="3911"/>
                    <a:pt x="30684" y="3911"/>
                  </a:cubicBezTo>
                  <a:cubicBezTo>
                    <a:pt x="29546" y="3911"/>
                    <a:pt x="28610" y="4144"/>
                    <a:pt x="28610" y="4144"/>
                  </a:cubicBezTo>
                  <a:cubicBezTo>
                    <a:pt x="27730" y="2686"/>
                    <a:pt x="26783" y="2228"/>
                    <a:pt x="25942" y="2228"/>
                  </a:cubicBezTo>
                  <a:cubicBezTo>
                    <a:pt x="24530" y="2228"/>
                    <a:pt x="23416" y="3518"/>
                    <a:pt x="23416" y="3518"/>
                  </a:cubicBezTo>
                  <a:cubicBezTo>
                    <a:pt x="23267" y="1407"/>
                    <a:pt x="21866" y="599"/>
                    <a:pt x="20893" y="335"/>
                  </a:cubicBezTo>
                  <a:cubicBezTo>
                    <a:pt x="20044" y="99"/>
                    <a:pt x="19286" y="1"/>
                    <a:pt x="186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0">
              <a:extLst>
                <a:ext uri="{FF2B5EF4-FFF2-40B4-BE49-F238E27FC236}">
                  <a16:creationId xmlns:a16="http://schemas.microsoft.com/office/drawing/2014/main" id="{7D0408C7-BFC5-5782-0480-C1D8DB9B178C}"/>
                </a:ext>
              </a:extLst>
            </p:cNvPr>
            <p:cNvSpPr/>
            <p:nvPr/>
          </p:nvSpPr>
          <p:spPr>
            <a:xfrm>
              <a:off x="4440650" y="4701300"/>
              <a:ext cx="911075" cy="223725"/>
            </a:xfrm>
            <a:custGeom>
              <a:avLst/>
              <a:gdLst/>
              <a:ahLst/>
              <a:cxnLst/>
              <a:rect l="l" t="t" r="r" b="b"/>
              <a:pathLst>
                <a:path w="36443" h="8949" extrusionOk="0">
                  <a:moveTo>
                    <a:pt x="18590" y="0"/>
                  </a:moveTo>
                  <a:cubicBezTo>
                    <a:pt x="15270" y="0"/>
                    <a:pt x="14017" y="2187"/>
                    <a:pt x="14017" y="2187"/>
                  </a:cubicBezTo>
                  <a:cubicBezTo>
                    <a:pt x="13352" y="1924"/>
                    <a:pt x="12773" y="1818"/>
                    <a:pt x="12273" y="1818"/>
                  </a:cubicBezTo>
                  <a:cubicBezTo>
                    <a:pt x="10107" y="1818"/>
                    <a:pt x="9400" y="3820"/>
                    <a:pt x="9400" y="3820"/>
                  </a:cubicBezTo>
                  <a:cubicBezTo>
                    <a:pt x="8876" y="3612"/>
                    <a:pt x="8429" y="3527"/>
                    <a:pt x="8046" y="3527"/>
                  </a:cubicBezTo>
                  <a:cubicBezTo>
                    <a:pt x="6418" y="3527"/>
                    <a:pt x="5932" y="5045"/>
                    <a:pt x="5561" y="5045"/>
                  </a:cubicBezTo>
                  <a:cubicBezTo>
                    <a:pt x="5549" y="5045"/>
                    <a:pt x="5537" y="5043"/>
                    <a:pt x="5525" y="5040"/>
                  </a:cubicBezTo>
                  <a:cubicBezTo>
                    <a:pt x="5121" y="4910"/>
                    <a:pt x="4741" y="4852"/>
                    <a:pt x="4384" y="4852"/>
                  </a:cubicBezTo>
                  <a:cubicBezTo>
                    <a:pt x="1383" y="4852"/>
                    <a:pt x="1" y="8948"/>
                    <a:pt x="1" y="8948"/>
                  </a:cubicBezTo>
                  <a:lnTo>
                    <a:pt x="34645" y="8948"/>
                  </a:lnTo>
                  <a:cubicBezTo>
                    <a:pt x="36443" y="7876"/>
                    <a:pt x="34678" y="6475"/>
                    <a:pt x="34678" y="6475"/>
                  </a:cubicBezTo>
                  <a:cubicBezTo>
                    <a:pt x="34510" y="4084"/>
                    <a:pt x="32360" y="3605"/>
                    <a:pt x="30663" y="3605"/>
                  </a:cubicBezTo>
                  <a:cubicBezTo>
                    <a:pt x="29527" y="3605"/>
                    <a:pt x="28594" y="3820"/>
                    <a:pt x="28594" y="3820"/>
                  </a:cubicBezTo>
                  <a:cubicBezTo>
                    <a:pt x="27711" y="2468"/>
                    <a:pt x="26761" y="2045"/>
                    <a:pt x="25918" y="2045"/>
                  </a:cubicBezTo>
                  <a:cubicBezTo>
                    <a:pt x="24510" y="2045"/>
                    <a:pt x="23399" y="3226"/>
                    <a:pt x="23399" y="3226"/>
                  </a:cubicBezTo>
                  <a:cubicBezTo>
                    <a:pt x="23251" y="1297"/>
                    <a:pt x="21849" y="555"/>
                    <a:pt x="20876" y="308"/>
                  </a:cubicBezTo>
                  <a:cubicBezTo>
                    <a:pt x="20025" y="90"/>
                    <a:pt x="19265" y="0"/>
                    <a:pt x="185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2" name="Google Shape;882;p30">
            <a:extLst>
              <a:ext uri="{FF2B5EF4-FFF2-40B4-BE49-F238E27FC236}">
                <a16:creationId xmlns:a16="http://schemas.microsoft.com/office/drawing/2014/main" id="{09F746AE-DBBB-3649-0D54-A71E2A7317C8}"/>
              </a:ext>
            </a:extLst>
          </p:cNvPr>
          <p:cNvSpPr/>
          <p:nvPr/>
        </p:nvSpPr>
        <p:spPr>
          <a:xfrm>
            <a:off x="6923783" y="1686075"/>
            <a:ext cx="1709844" cy="331981"/>
          </a:xfrm>
          <a:custGeom>
            <a:avLst/>
            <a:gdLst/>
            <a:ahLst/>
            <a:cxnLst/>
            <a:rect l="l" t="t" r="r" b="b"/>
            <a:pathLst>
              <a:path w="28863" h="5604" extrusionOk="0">
                <a:moveTo>
                  <a:pt x="8696" y="1"/>
                </a:moveTo>
                <a:cubicBezTo>
                  <a:pt x="8218" y="1"/>
                  <a:pt x="7710" y="104"/>
                  <a:pt x="7163" y="261"/>
                </a:cubicBezTo>
                <a:cubicBezTo>
                  <a:pt x="5679" y="591"/>
                  <a:pt x="4145" y="1432"/>
                  <a:pt x="3964" y="2784"/>
                </a:cubicBezTo>
                <a:cubicBezTo>
                  <a:pt x="3632" y="2596"/>
                  <a:pt x="3283" y="2513"/>
                  <a:pt x="2941" y="2513"/>
                </a:cubicBezTo>
                <a:cubicBezTo>
                  <a:pt x="1395" y="2513"/>
                  <a:pt x="1" y="4213"/>
                  <a:pt x="1095" y="5604"/>
                </a:cubicBezTo>
                <a:lnTo>
                  <a:pt x="28863" y="5439"/>
                </a:lnTo>
                <a:cubicBezTo>
                  <a:pt x="27818" y="4518"/>
                  <a:pt x="25158" y="2415"/>
                  <a:pt x="23384" y="2415"/>
                </a:cubicBezTo>
                <a:cubicBezTo>
                  <a:pt x="22807" y="2415"/>
                  <a:pt x="22323" y="2638"/>
                  <a:pt x="22020" y="3196"/>
                </a:cubicBezTo>
                <a:cubicBezTo>
                  <a:pt x="20578" y="2264"/>
                  <a:pt x="18780" y="1089"/>
                  <a:pt x="17354" y="1089"/>
                </a:cubicBezTo>
                <a:cubicBezTo>
                  <a:pt x="16888" y="1089"/>
                  <a:pt x="16461" y="1214"/>
                  <a:pt x="16100" y="1515"/>
                </a:cubicBezTo>
                <a:cubicBezTo>
                  <a:pt x="15284" y="407"/>
                  <a:pt x="14159" y="98"/>
                  <a:pt x="13043" y="98"/>
                </a:cubicBezTo>
                <a:cubicBezTo>
                  <a:pt x="12897" y="98"/>
                  <a:pt x="12750" y="103"/>
                  <a:pt x="12604" y="113"/>
                </a:cubicBezTo>
                <a:cubicBezTo>
                  <a:pt x="11631" y="195"/>
                  <a:pt x="10856" y="30"/>
                  <a:pt x="10576" y="756"/>
                </a:cubicBezTo>
                <a:cubicBezTo>
                  <a:pt x="9988" y="206"/>
                  <a:pt x="9371" y="1"/>
                  <a:pt x="869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3" name="Google Shape;883;p30">
            <a:extLst>
              <a:ext uri="{FF2B5EF4-FFF2-40B4-BE49-F238E27FC236}">
                <a16:creationId xmlns:a16="http://schemas.microsoft.com/office/drawing/2014/main" id="{99DF64EA-8043-EFC2-034C-2C49BF261F1D}"/>
              </a:ext>
            </a:extLst>
          </p:cNvPr>
          <p:cNvSpPr/>
          <p:nvPr/>
        </p:nvSpPr>
        <p:spPr>
          <a:xfrm>
            <a:off x="4473325" y="407750"/>
            <a:ext cx="1833537" cy="263500"/>
          </a:xfrm>
          <a:custGeom>
            <a:avLst/>
            <a:gdLst/>
            <a:ahLst/>
            <a:cxnLst/>
            <a:rect l="l" t="t" r="r" b="b"/>
            <a:pathLst>
              <a:path w="30951" h="4448" extrusionOk="0">
                <a:moveTo>
                  <a:pt x="10374" y="1"/>
                </a:moveTo>
                <a:cubicBezTo>
                  <a:pt x="9167" y="1"/>
                  <a:pt x="8067" y="382"/>
                  <a:pt x="7750" y="1298"/>
                </a:cubicBezTo>
                <a:cubicBezTo>
                  <a:pt x="7035" y="904"/>
                  <a:pt x="6341" y="717"/>
                  <a:pt x="5666" y="717"/>
                </a:cubicBezTo>
                <a:cubicBezTo>
                  <a:pt x="4643" y="717"/>
                  <a:pt x="3664" y="1146"/>
                  <a:pt x="2721" y="1941"/>
                </a:cubicBezTo>
                <a:cubicBezTo>
                  <a:pt x="2160" y="2435"/>
                  <a:pt x="0" y="3540"/>
                  <a:pt x="676" y="4431"/>
                </a:cubicBezTo>
                <a:lnTo>
                  <a:pt x="30951" y="4447"/>
                </a:lnTo>
                <a:cubicBezTo>
                  <a:pt x="29945" y="3106"/>
                  <a:pt x="26113" y="1484"/>
                  <a:pt x="23847" y="1484"/>
                </a:cubicBezTo>
                <a:cubicBezTo>
                  <a:pt x="23104" y="1484"/>
                  <a:pt x="22530" y="1658"/>
                  <a:pt x="22277" y="2073"/>
                </a:cubicBezTo>
                <a:cubicBezTo>
                  <a:pt x="21063" y="1457"/>
                  <a:pt x="19533" y="1083"/>
                  <a:pt x="18225" y="1083"/>
                </a:cubicBezTo>
                <a:cubicBezTo>
                  <a:pt x="16975" y="1083"/>
                  <a:pt x="15928" y="1424"/>
                  <a:pt x="15550" y="2221"/>
                </a:cubicBezTo>
                <a:cubicBezTo>
                  <a:pt x="14692" y="1413"/>
                  <a:pt x="13406" y="589"/>
                  <a:pt x="12037" y="226"/>
                </a:cubicBezTo>
                <a:cubicBezTo>
                  <a:pt x="11504" y="81"/>
                  <a:pt x="10928" y="1"/>
                  <a:pt x="1037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4119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35"/>
          <p:cNvSpPr/>
          <p:nvPr/>
        </p:nvSpPr>
        <p:spPr>
          <a:xfrm>
            <a:off x="-125" y="4163556"/>
            <a:ext cx="9144153" cy="979938"/>
          </a:xfrm>
          <a:custGeom>
            <a:avLst/>
            <a:gdLst/>
            <a:ahLst/>
            <a:cxnLst/>
            <a:rect l="l" t="t" r="r" b="b"/>
            <a:pathLst>
              <a:path w="185508" h="30259" extrusionOk="0">
                <a:moveTo>
                  <a:pt x="0" y="0"/>
                </a:moveTo>
                <a:lnTo>
                  <a:pt x="0" y="30259"/>
                </a:lnTo>
                <a:lnTo>
                  <a:pt x="185508" y="30259"/>
                </a:lnTo>
                <a:lnTo>
                  <a:pt x="185491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5" name="Google Shape;945;p35"/>
          <p:cNvSpPr txBox="1">
            <a:spLocks noGrp="1"/>
          </p:cNvSpPr>
          <p:nvPr>
            <p:ph type="title"/>
          </p:nvPr>
        </p:nvSpPr>
        <p:spPr>
          <a:xfrm>
            <a:off x="310188" y="1435756"/>
            <a:ext cx="4751071" cy="11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210.13K</a:t>
            </a:r>
            <a:endParaRPr dirty="0"/>
          </a:p>
        </p:txBody>
      </p:sp>
      <p:sp>
        <p:nvSpPr>
          <p:cNvPr id="946" name="Google Shape;946;p35"/>
          <p:cNvSpPr txBox="1">
            <a:spLocks noGrp="1"/>
          </p:cNvSpPr>
          <p:nvPr>
            <p:ph type="subTitle" idx="1"/>
          </p:nvPr>
        </p:nvSpPr>
        <p:spPr>
          <a:xfrm>
            <a:off x="353788" y="2582423"/>
            <a:ext cx="4626146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Total Energy Consumption (KWh)</a:t>
            </a:r>
            <a:endParaRPr dirty="0"/>
          </a:p>
        </p:txBody>
      </p:sp>
      <p:sp>
        <p:nvSpPr>
          <p:cNvPr id="947" name="Google Shape;947;p35"/>
          <p:cNvSpPr/>
          <p:nvPr/>
        </p:nvSpPr>
        <p:spPr>
          <a:xfrm>
            <a:off x="7939468" y="946662"/>
            <a:ext cx="1709844" cy="331981"/>
          </a:xfrm>
          <a:custGeom>
            <a:avLst/>
            <a:gdLst/>
            <a:ahLst/>
            <a:cxnLst/>
            <a:rect l="l" t="t" r="r" b="b"/>
            <a:pathLst>
              <a:path w="28863" h="5604" extrusionOk="0">
                <a:moveTo>
                  <a:pt x="8696" y="1"/>
                </a:moveTo>
                <a:cubicBezTo>
                  <a:pt x="8218" y="1"/>
                  <a:pt x="7710" y="104"/>
                  <a:pt x="7163" y="261"/>
                </a:cubicBezTo>
                <a:cubicBezTo>
                  <a:pt x="5679" y="591"/>
                  <a:pt x="4145" y="1432"/>
                  <a:pt x="3964" y="2784"/>
                </a:cubicBezTo>
                <a:cubicBezTo>
                  <a:pt x="3632" y="2596"/>
                  <a:pt x="3283" y="2513"/>
                  <a:pt x="2941" y="2513"/>
                </a:cubicBezTo>
                <a:cubicBezTo>
                  <a:pt x="1395" y="2513"/>
                  <a:pt x="1" y="4213"/>
                  <a:pt x="1095" y="5604"/>
                </a:cubicBezTo>
                <a:lnTo>
                  <a:pt x="28863" y="5439"/>
                </a:lnTo>
                <a:cubicBezTo>
                  <a:pt x="27818" y="4518"/>
                  <a:pt x="25158" y="2415"/>
                  <a:pt x="23384" y="2415"/>
                </a:cubicBezTo>
                <a:cubicBezTo>
                  <a:pt x="22807" y="2415"/>
                  <a:pt x="22323" y="2638"/>
                  <a:pt x="22020" y="3196"/>
                </a:cubicBezTo>
                <a:cubicBezTo>
                  <a:pt x="20578" y="2264"/>
                  <a:pt x="18780" y="1089"/>
                  <a:pt x="17354" y="1089"/>
                </a:cubicBezTo>
                <a:cubicBezTo>
                  <a:pt x="16888" y="1089"/>
                  <a:pt x="16461" y="1214"/>
                  <a:pt x="16100" y="1515"/>
                </a:cubicBezTo>
                <a:cubicBezTo>
                  <a:pt x="15284" y="407"/>
                  <a:pt x="14159" y="98"/>
                  <a:pt x="13043" y="98"/>
                </a:cubicBezTo>
                <a:cubicBezTo>
                  <a:pt x="12897" y="98"/>
                  <a:pt x="12750" y="103"/>
                  <a:pt x="12604" y="113"/>
                </a:cubicBezTo>
                <a:cubicBezTo>
                  <a:pt x="11631" y="195"/>
                  <a:pt x="10856" y="30"/>
                  <a:pt x="10576" y="756"/>
                </a:cubicBezTo>
                <a:cubicBezTo>
                  <a:pt x="9988" y="206"/>
                  <a:pt x="9371" y="1"/>
                  <a:pt x="869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8" name="Google Shape;948;p35"/>
          <p:cNvSpPr/>
          <p:nvPr/>
        </p:nvSpPr>
        <p:spPr>
          <a:xfrm>
            <a:off x="2786933" y="3355163"/>
            <a:ext cx="1833537" cy="263500"/>
          </a:xfrm>
          <a:custGeom>
            <a:avLst/>
            <a:gdLst/>
            <a:ahLst/>
            <a:cxnLst/>
            <a:rect l="l" t="t" r="r" b="b"/>
            <a:pathLst>
              <a:path w="30951" h="4448" extrusionOk="0">
                <a:moveTo>
                  <a:pt x="10374" y="1"/>
                </a:moveTo>
                <a:cubicBezTo>
                  <a:pt x="9167" y="1"/>
                  <a:pt x="8067" y="382"/>
                  <a:pt x="7750" y="1298"/>
                </a:cubicBezTo>
                <a:cubicBezTo>
                  <a:pt x="7035" y="904"/>
                  <a:pt x="6341" y="717"/>
                  <a:pt x="5666" y="717"/>
                </a:cubicBezTo>
                <a:cubicBezTo>
                  <a:pt x="4643" y="717"/>
                  <a:pt x="3664" y="1146"/>
                  <a:pt x="2721" y="1941"/>
                </a:cubicBezTo>
                <a:cubicBezTo>
                  <a:pt x="2160" y="2435"/>
                  <a:pt x="0" y="3540"/>
                  <a:pt x="676" y="4431"/>
                </a:cubicBezTo>
                <a:lnTo>
                  <a:pt x="30951" y="4447"/>
                </a:lnTo>
                <a:cubicBezTo>
                  <a:pt x="29945" y="3106"/>
                  <a:pt x="26113" y="1484"/>
                  <a:pt x="23847" y="1484"/>
                </a:cubicBezTo>
                <a:cubicBezTo>
                  <a:pt x="23104" y="1484"/>
                  <a:pt x="22530" y="1658"/>
                  <a:pt x="22277" y="2073"/>
                </a:cubicBezTo>
                <a:cubicBezTo>
                  <a:pt x="21063" y="1457"/>
                  <a:pt x="19533" y="1083"/>
                  <a:pt x="18225" y="1083"/>
                </a:cubicBezTo>
                <a:cubicBezTo>
                  <a:pt x="16975" y="1083"/>
                  <a:pt x="15928" y="1424"/>
                  <a:pt x="15550" y="2221"/>
                </a:cubicBezTo>
                <a:cubicBezTo>
                  <a:pt x="14692" y="1413"/>
                  <a:pt x="13406" y="589"/>
                  <a:pt x="12037" y="226"/>
                </a:cubicBezTo>
                <a:cubicBezTo>
                  <a:pt x="11504" y="81"/>
                  <a:pt x="10928" y="1"/>
                  <a:pt x="1037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9" name="Google Shape;949;p35"/>
          <p:cNvSpPr/>
          <p:nvPr/>
        </p:nvSpPr>
        <p:spPr>
          <a:xfrm>
            <a:off x="2786918" y="87753"/>
            <a:ext cx="1709844" cy="331981"/>
          </a:xfrm>
          <a:custGeom>
            <a:avLst/>
            <a:gdLst/>
            <a:ahLst/>
            <a:cxnLst/>
            <a:rect l="l" t="t" r="r" b="b"/>
            <a:pathLst>
              <a:path w="28863" h="5604" extrusionOk="0">
                <a:moveTo>
                  <a:pt x="8696" y="1"/>
                </a:moveTo>
                <a:cubicBezTo>
                  <a:pt x="8218" y="1"/>
                  <a:pt x="7710" y="104"/>
                  <a:pt x="7163" y="261"/>
                </a:cubicBezTo>
                <a:cubicBezTo>
                  <a:pt x="5679" y="591"/>
                  <a:pt x="4145" y="1432"/>
                  <a:pt x="3964" y="2784"/>
                </a:cubicBezTo>
                <a:cubicBezTo>
                  <a:pt x="3632" y="2596"/>
                  <a:pt x="3283" y="2513"/>
                  <a:pt x="2941" y="2513"/>
                </a:cubicBezTo>
                <a:cubicBezTo>
                  <a:pt x="1395" y="2513"/>
                  <a:pt x="1" y="4213"/>
                  <a:pt x="1095" y="5604"/>
                </a:cubicBezTo>
                <a:lnTo>
                  <a:pt x="28863" y="5439"/>
                </a:lnTo>
                <a:cubicBezTo>
                  <a:pt x="27818" y="4518"/>
                  <a:pt x="25158" y="2415"/>
                  <a:pt x="23384" y="2415"/>
                </a:cubicBezTo>
                <a:cubicBezTo>
                  <a:pt x="22807" y="2415"/>
                  <a:pt x="22323" y="2638"/>
                  <a:pt x="22020" y="3196"/>
                </a:cubicBezTo>
                <a:cubicBezTo>
                  <a:pt x="20578" y="2264"/>
                  <a:pt x="18780" y="1089"/>
                  <a:pt x="17354" y="1089"/>
                </a:cubicBezTo>
                <a:cubicBezTo>
                  <a:pt x="16888" y="1089"/>
                  <a:pt x="16461" y="1214"/>
                  <a:pt x="16100" y="1515"/>
                </a:cubicBezTo>
                <a:cubicBezTo>
                  <a:pt x="15284" y="407"/>
                  <a:pt x="14159" y="98"/>
                  <a:pt x="13043" y="98"/>
                </a:cubicBezTo>
                <a:cubicBezTo>
                  <a:pt x="12897" y="98"/>
                  <a:pt x="12750" y="103"/>
                  <a:pt x="12604" y="113"/>
                </a:cubicBezTo>
                <a:cubicBezTo>
                  <a:pt x="11631" y="195"/>
                  <a:pt x="10856" y="30"/>
                  <a:pt x="10576" y="756"/>
                </a:cubicBezTo>
                <a:cubicBezTo>
                  <a:pt x="9988" y="206"/>
                  <a:pt x="9371" y="1"/>
                  <a:pt x="869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50" name="Google Shape;950;p35"/>
          <p:cNvGrpSpPr/>
          <p:nvPr/>
        </p:nvGrpSpPr>
        <p:grpSpPr>
          <a:xfrm>
            <a:off x="6412761" y="3962775"/>
            <a:ext cx="403544" cy="1374587"/>
            <a:chOff x="7942475" y="2738716"/>
            <a:chExt cx="127825" cy="435409"/>
          </a:xfrm>
        </p:grpSpPr>
        <p:sp>
          <p:nvSpPr>
            <p:cNvPr id="951" name="Google Shape;951;p35"/>
            <p:cNvSpPr/>
            <p:nvPr/>
          </p:nvSpPr>
          <p:spPr>
            <a:xfrm>
              <a:off x="7962675" y="2785422"/>
              <a:ext cx="87427" cy="21450"/>
            </a:xfrm>
            <a:custGeom>
              <a:avLst/>
              <a:gdLst/>
              <a:ahLst/>
              <a:cxnLst/>
              <a:rect l="l" t="t" r="r" b="b"/>
              <a:pathLst>
                <a:path w="2425" h="858" extrusionOk="0">
                  <a:moveTo>
                    <a:pt x="1" y="0"/>
                  </a:moveTo>
                  <a:lnTo>
                    <a:pt x="1" y="858"/>
                  </a:lnTo>
                  <a:lnTo>
                    <a:pt x="2425" y="858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5"/>
            <p:cNvSpPr/>
            <p:nvPr/>
          </p:nvSpPr>
          <p:spPr>
            <a:xfrm>
              <a:off x="8000600" y="2738716"/>
              <a:ext cx="47025" cy="48675"/>
            </a:xfrm>
            <a:custGeom>
              <a:avLst/>
              <a:gdLst/>
              <a:ahLst/>
              <a:cxnLst/>
              <a:rect l="l" t="t" r="r" b="b"/>
              <a:pathLst>
                <a:path w="1881" h="1947" extrusionOk="0">
                  <a:moveTo>
                    <a:pt x="1" y="1"/>
                  </a:moveTo>
                  <a:lnTo>
                    <a:pt x="1" y="1336"/>
                  </a:lnTo>
                  <a:lnTo>
                    <a:pt x="166" y="1336"/>
                  </a:lnTo>
                  <a:lnTo>
                    <a:pt x="199" y="165"/>
                  </a:lnTo>
                  <a:lnTo>
                    <a:pt x="1716" y="165"/>
                  </a:lnTo>
                  <a:lnTo>
                    <a:pt x="1683" y="1930"/>
                  </a:lnTo>
                  <a:lnTo>
                    <a:pt x="1848" y="1946"/>
                  </a:lnTo>
                  <a:lnTo>
                    <a:pt x="18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5"/>
            <p:cNvSpPr/>
            <p:nvPr/>
          </p:nvSpPr>
          <p:spPr>
            <a:xfrm>
              <a:off x="7986825" y="2769641"/>
              <a:ext cx="35025" cy="15275"/>
            </a:xfrm>
            <a:custGeom>
              <a:avLst/>
              <a:gdLst/>
              <a:ahLst/>
              <a:cxnLst/>
              <a:rect l="l" t="t" r="r" b="b"/>
              <a:pathLst>
                <a:path w="364" h="380" extrusionOk="0">
                  <a:moveTo>
                    <a:pt x="1" y="0"/>
                  </a:moveTo>
                  <a:lnTo>
                    <a:pt x="1" y="380"/>
                  </a:lnTo>
                  <a:lnTo>
                    <a:pt x="363" y="380"/>
                  </a:lnTo>
                  <a:lnTo>
                    <a:pt x="3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5"/>
            <p:cNvSpPr/>
            <p:nvPr/>
          </p:nvSpPr>
          <p:spPr>
            <a:xfrm>
              <a:off x="7986831" y="2769641"/>
              <a:ext cx="16488" cy="15275"/>
            </a:xfrm>
            <a:custGeom>
              <a:avLst/>
              <a:gdLst/>
              <a:ahLst/>
              <a:cxnLst/>
              <a:rect l="l" t="t" r="r" b="b"/>
              <a:pathLst>
                <a:path w="364" h="380" extrusionOk="0">
                  <a:moveTo>
                    <a:pt x="1" y="0"/>
                  </a:moveTo>
                  <a:lnTo>
                    <a:pt x="1" y="380"/>
                  </a:lnTo>
                  <a:lnTo>
                    <a:pt x="363" y="380"/>
                  </a:lnTo>
                  <a:lnTo>
                    <a:pt x="363" y="0"/>
                  </a:lnTo>
                  <a:close/>
                </a:path>
              </a:pathLst>
            </a:custGeom>
            <a:solidFill>
              <a:srgbClr val="343434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5"/>
            <p:cNvSpPr/>
            <p:nvPr/>
          </p:nvSpPr>
          <p:spPr>
            <a:xfrm>
              <a:off x="7962675" y="2784891"/>
              <a:ext cx="40425" cy="21450"/>
            </a:xfrm>
            <a:custGeom>
              <a:avLst/>
              <a:gdLst/>
              <a:ahLst/>
              <a:cxnLst/>
              <a:rect l="l" t="t" r="r" b="b"/>
              <a:pathLst>
                <a:path w="2425" h="858" extrusionOk="0">
                  <a:moveTo>
                    <a:pt x="1" y="0"/>
                  </a:moveTo>
                  <a:lnTo>
                    <a:pt x="1" y="858"/>
                  </a:lnTo>
                  <a:lnTo>
                    <a:pt x="2425" y="858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343434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5"/>
            <p:cNvSpPr/>
            <p:nvPr/>
          </p:nvSpPr>
          <p:spPr>
            <a:xfrm>
              <a:off x="7971350" y="2779116"/>
              <a:ext cx="66803" cy="6625"/>
            </a:xfrm>
            <a:custGeom>
              <a:avLst/>
              <a:gdLst/>
              <a:ahLst/>
              <a:cxnLst/>
              <a:rect l="l" t="t" r="r" b="b"/>
              <a:pathLst>
                <a:path w="2078" h="265" extrusionOk="0">
                  <a:moveTo>
                    <a:pt x="0" y="1"/>
                  </a:moveTo>
                  <a:lnTo>
                    <a:pt x="0" y="264"/>
                  </a:lnTo>
                  <a:lnTo>
                    <a:pt x="2078" y="264"/>
                  </a:lnTo>
                  <a:lnTo>
                    <a:pt x="20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5"/>
            <p:cNvSpPr/>
            <p:nvPr/>
          </p:nvSpPr>
          <p:spPr>
            <a:xfrm>
              <a:off x="7971350" y="2779381"/>
              <a:ext cx="34677" cy="5925"/>
            </a:xfrm>
            <a:custGeom>
              <a:avLst/>
              <a:gdLst/>
              <a:ahLst/>
              <a:cxnLst/>
              <a:rect l="l" t="t" r="r" b="b"/>
              <a:pathLst>
                <a:path w="2078" h="265" extrusionOk="0">
                  <a:moveTo>
                    <a:pt x="0" y="1"/>
                  </a:moveTo>
                  <a:lnTo>
                    <a:pt x="0" y="264"/>
                  </a:lnTo>
                  <a:lnTo>
                    <a:pt x="2078" y="264"/>
                  </a:lnTo>
                  <a:lnTo>
                    <a:pt x="2078" y="1"/>
                  </a:lnTo>
                  <a:close/>
                </a:path>
              </a:pathLst>
            </a:custGeom>
            <a:solidFill>
              <a:srgbClr val="343434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5"/>
            <p:cNvSpPr/>
            <p:nvPr/>
          </p:nvSpPr>
          <p:spPr>
            <a:xfrm>
              <a:off x="7968450" y="2805550"/>
              <a:ext cx="101850" cy="368575"/>
            </a:xfrm>
            <a:custGeom>
              <a:avLst/>
              <a:gdLst/>
              <a:ahLst/>
              <a:cxnLst/>
              <a:rect l="l" t="t" r="r" b="b"/>
              <a:pathLst>
                <a:path w="4074" h="14743" extrusionOk="0">
                  <a:moveTo>
                    <a:pt x="743" y="0"/>
                  </a:moveTo>
                  <a:cubicBezTo>
                    <a:pt x="331" y="0"/>
                    <a:pt x="1" y="495"/>
                    <a:pt x="1" y="1105"/>
                  </a:cubicBezTo>
                  <a:lnTo>
                    <a:pt x="1" y="13637"/>
                  </a:lnTo>
                  <a:cubicBezTo>
                    <a:pt x="1" y="14264"/>
                    <a:pt x="331" y="14742"/>
                    <a:pt x="743" y="14742"/>
                  </a:cubicBezTo>
                  <a:lnTo>
                    <a:pt x="3332" y="14742"/>
                  </a:lnTo>
                  <a:cubicBezTo>
                    <a:pt x="3744" y="14742"/>
                    <a:pt x="4074" y="14264"/>
                    <a:pt x="4074" y="13637"/>
                  </a:cubicBezTo>
                  <a:lnTo>
                    <a:pt x="4074" y="1105"/>
                  </a:lnTo>
                  <a:cubicBezTo>
                    <a:pt x="4074" y="495"/>
                    <a:pt x="3744" y="0"/>
                    <a:pt x="33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5"/>
            <p:cNvSpPr/>
            <p:nvPr/>
          </p:nvSpPr>
          <p:spPr>
            <a:xfrm>
              <a:off x="7942475" y="2805550"/>
              <a:ext cx="102275" cy="368575"/>
            </a:xfrm>
            <a:custGeom>
              <a:avLst/>
              <a:gdLst/>
              <a:ahLst/>
              <a:cxnLst/>
              <a:rect l="l" t="t" r="r" b="b"/>
              <a:pathLst>
                <a:path w="4091" h="14743" extrusionOk="0">
                  <a:moveTo>
                    <a:pt x="743" y="0"/>
                  </a:moveTo>
                  <a:cubicBezTo>
                    <a:pt x="331" y="0"/>
                    <a:pt x="1" y="495"/>
                    <a:pt x="1" y="1105"/>
                  </a:cubicBezTo>
                  <a:lnTo>
                    <a:pt x="1" y="13637"/>
                  </a:lnTo>
                  <a:cubicBezTo>
                    <a:pt x="1" y="14264"/>
                    <a:pt x="331" y="14742"/>
                    <a:pt x="743" y="14742"/>
                  </a:cubicBezTo>
                  <a:lnTo>
                    <a:pt x="3348" y="14742"/>
                  </a:lnTo>
                  <a:cubicBezTo>
                    <a:pt x="3761" y="14742"/>
                    <a:pt x="4090" y="14264"/>
                    <a:pt x="4090" y="13637"/>
                  </a:cubicBezTo>
                  <a:lnTo>
                    <a:pt x="4090" y="1105"/>
                  </a:lnTo>
                  <a:cubicBezTo>
                    <a:pt x="4090" y="495"/>
                    <a:pt x="3761" y="0"/>
                    <a:pt x="33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5"/>
            <p:cNvSpPr/>
            <p:nvPr/>
          </p:nvSpPr>
          <p:spPr>
            <a:xfrm>
              <a:off x="7942475" y="2805125"/>
              <a:ext cx="28900" cy="369000"/>
            </a:xfrm>
            <a:custGeom>
              <a:avLst/>
              <a:gdLst/>
              <a:ahLst/>
              <a:cxnLst/>
              <a:rect l="l" t="t" r="r" b="b"/>
              <a:pathLst>
                <a:path w="1156" h="14760" extrusionOk="0">
                  <a:moveTo>
                    <a:pt x="743" y="1"/>
                  </a:moveTo>
                  <a:lnTo>
                    <a:pt x="743" y="17"/>
                  </a:lnTo>
                  <a:cubicBezTo>
                    <a:pt x="331" y="17"/>
                    <a:pt x="1" y="512"/>
                    <a:pt x="1" y="1122"/>
                  </a:cubicBezTo>
                  <a:lnTo>
                    <a:pt x="1" y="13654"/>
                  </a:lnTo>
                  <a:cubicBezTo>
                    <a:pt x="1" y="14281"/>
                    <a:pt x="331" y="14759"/>
                    <a:pt x="743" y="14759"/>
                  </a:cubicBezTo>
                  <a:lnTo>
                    <a:pt x="1155" y="14759"/>
                  </a:lnTo>
                  <a:lnTo>
                    <a:pt x="1155" y="1"/>
                  </a:lnTo>
                  <a:close/>
                </a:path>
              </a:pathLst>
            </a:custGeom>
            <a:solidFill>
              <a:srgbClr val="343434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1" name="Google Shape;961;p35"/>
          <p:cNvGrpSpPr/>
          <p:nvPr/>
        </p:nvGrpSpPr>
        <p:grpSpPr>
          <a:xfrm>
            <a:off x="6682471" y="3730687"/>
            <a:ext cx="2229321" cy="1412819"/>
            <a:chOff x="5660124" y="3143868"/>
            <a:chExt cx="4557074" cy="2888019"/>
          </a:xfrm>
        </p:grpSpPr>
        <p:sp>
          <p:nvSpPr>
            <p:cNvPr id="962" name="Google Shape;962;p35"/>
            <p:cNvSpPr/>
            <p:nvPr/>
          </p:nvSpPr>
          <p:spPr>
            <a:xfrm>
              <a:off x="5660124" y="3177746"/>
              <a:ext cx="2768488" cy="2854140"/>
            </a:xfrm>
            <a:custGeom>
              <a:avLst/>
              <a:gdLst/>
              <a:ahLst/>
              <a:cxnLst/>
              <a:rect l="l" t="t" r="r" b="b"/>
              <a:pathLst>
                <a:path w="20266" h="20893" extrusionOk="0">
                  <a:moveTo>
                    <a:pt x="3348" y="0"/>
                  </a:moveTo>
                  <a:lnTo>
                    <a:pt x="3348" y="7635"/>
                  </a:lnTo>
                  <a:lnTo>
                    <a:pt x="3381" y="7635"/>
                  </a:lnTo>
                  <a:lnTo>
                    <a:pt x="0" y="20892"/>
                  </a:lnTo>
                  <a:lnTo>
                    <a:pt x="20266" y="20892"/>
                  </a:lnTo>
                  <a:lnTo>
                    <a:pt x="17232" y="7635"/>
                  </a:lnTo>
                  <a:lnTo>
                    <a:pt x="1723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5"/>
            <p:cNvSpPr/>
            <p:nvPr/>
          </p:nvSpPr>
          <p:spPr>
            <a:xfrm>
              <a:off x="7293254" y="3177746"/>
              <a:ext cx="1135345" cy="2854140"/>
            </a:xfrm>
            <a:custGeom>
              <a:avLst/>
              <a:gdLst/>
              <a:ahLst/>
              <a:cxnLst/>
              <a:rect l="l" t="t" r="r" b="b"/>
              <a:pathLst>
                <a:path w="8311" h="20893" extrusionOk="0">
                  <a:moveTo>
                    <a:pt x="0" y="0"/>
                  </a:moveTo>
                  <a:lnTo>
                    <a:pt x="0" y="7635"/>
                  </a:lnTo>
                  <a:lnTo>
                    <a:pt x="3034" y="20892"/>
                  </a:lnTo>
                  <a:lnTo>
                    <a:pt x="8311" y="20892"/>
                  </a:lnTo>
                  <a:lnTo>
                    <a:pt x="5277" y="7635"/>
                  </a:lnTo>
                  <a:lnTo>
                    <a:pt x="5277" y="0"/>
                  </a:lnTo>
                  <a:close/>
                </a:path>
              </a:pathLst>
            </a:custGeom>
            <a:solidFill>
              <a:srgbClr val="C8D8DA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5"/>
            <p:cNvSpPr/>
            <p:nvPr/>
          </p:nvSpPr>
          <p:spPr>
            <a:xfrm>
              <a:off x="5660124" y="3173238"/>
              <a:ext cx="1180425" cy="2851955"/>
            </a:xfrm>
            <a:custGeom>
              <a:avLst/>
              <a:gdLst/>
              <a:ahLst/>
              <a:cxnLst/>
              <a:rect l="l" t="t" r="r" b="b"/>
              <a:pathLst>
                <a:path w="8641" h="20877" extrusionOk="0">
                  <a:moveTo>
                    <a:pt x="3348" y="0"/>
                  </a:moveTo>
                  <a:lnTo>
                    <a:pt x="3348" y="7602"/>
                  </a:lnTo>
                  <a:lnTo>
                    <a:pt x="3364" y="7602"/>
                  </a:lnTo>
                  <a:lnTo>
                    <a:pt x="0" y="20876"/>
                  </a:lnTo>
                  <a:lnTo>
                    <a:pt x="5277" y="20876"/>
                  </a:lnTo>
                  <a:lnTo>
                    <a:pt x="8641" y="7602"/>
                  </a:lnTo>
                  <a:lnTo>
                    <a:pt x="8624" y="7602"/>
                  </a:lnTo>
                  <a:lnTo>
                    <a:pt x="8624" y="0"/>
                  </a:lnTo>
                  <a:close/>
                </a:path>
              </a:pathLst>
            </a:custGeom>
            <a:solidFill>
              <a:srgbClr val="C8D8DA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5"/>
            <p:cNvSpPr/>
            <p:nvPr/>
          </p:nvSpPr>
          <p:spPr>
            <a:xfrm>
              <a:off x="6036338" y="3143868"/>
              <a:ext cx="2054440" cy="169120"/>
            </a:xfrm>
            <a:custGeom>
              <a:avLst/>
              <a:gdLst/>
              <a:ahLst/>
              <a:cxnLst/>
              <a:rect l="l" t="t" r="r" b="b"/>
              <a:pathLst>
                <a:path w="15039" h="1238" extrusionOk="0">
                  <a:moveTo>
                    <a:pt x="0" y="1"/>
                  </a:moveTo>
                  <a:lnTo>
                    <a:pt x="0" y="1238"/>
                  </a:lnTo>
                  <a:lnTo>
                    <a:pt x="15039" y="1238"/>
                  </a:lnTo>
                  <a:lnTo>
                    <a:pt x="150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5"/>
            <p:cNvSpPr/>
            <p:nvPr/>
          </p:nvSpPr>
          <p:spPr>
            <a:xfrm>
              <a:off x="6117346" y="3308342"/>
              <a:ext cx="1896795" cy="180322"/>
            </a:xfrm>
            <a:custGeom>
              <a:avLst/>
              <a:gdLst/>
              <a:ahLst/>
              <a:cxnLst/>
              <a:rect l="l" t="t" r="r" b="b"/>
              <a:pathLst>
                <a:path w="13885" h="1320" extrusionOk="0">
                  <a:moveTo>
                    <a:pt x="1" y="1"/>
                  </a:moveTo>
                  <a:lnTo>
                    <a:pt x="1" y="1320"/>
                  </a:lnTo>
                  <a:lnTo>
                    <a:pt x="13885" y="1320"/>
                  </a:lnTo>
                  <a:lnTo>
                    <a:pt x="138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5"/>
            <p:cNvSpPr/>
            <p:nvPr/>
          </p:nvSpPr>
          <p:spPr>
            <a:xfrm>
              <a:off x="6705300" y="3488527"/>
              <a:ext cx="1847207" cy="2536665"/>
            </a:xfrm>
            <a:custGeom>
              <a:avLst/>
              <a:gdLst/>
              <a:ahLst/>
              <a:cxnLst/>
              <a:rect l="l" t="t" r="r" b="b"/>
              <a:pathLst>
                <a:path w="13522" h="18569" extrusionOk="0">
                  <a:moveTo>
                    <a:pt x="9564" y="1"/>
                  </a:moveTo>
                  <a:lnTo>
                    <a:pt x="0" y="18568"/>
                  </a:lnTo>
                  <a:lnTo>
                    <a:pt x="13522" y="18486"/>
                  </a:lnTo>
                  <a:lnTo>
                    <a:pt x="9581" y="5723"/>
                  </a:lnTo>
                  <a:lnTo>
                    <a:pt x="9564" y="1"/>
                  </a:lnTo>
                  <a:close/>
                </a:path>
              </a:pathLst>
            </a:custGeom>
            <a:solidFill>
              <a:srgbClr val="021315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5"/>
            <p:cNvSpPr/>
            <p:nvPr/>
          </p:nvSpPr>
          <p:spPr>
            <a:xfrm>
              <a:off x="7709904" y="3447955"/>
              <a:ext cx="2507294" cy="2583931"/>
            </a:xfrm>
            <a:custGeom>
              <a:avLst/>
              <a:gdLst/>
              <a:ahLst/>
              <a:cxnLst/>
              <a:rect l="l" t="t" r="r" b="b"/>
              <a:pathLst>
                <a:path w="18354" h="18915" extrusionOk="0">
                  <a:moveTo>
                    <a:pt x="3035" y="1"/>
                  </a:moveTo>
                  <a:lnTo>
                    <a:pt x="3035" y="6894"/>
                  </a:lnTo>
                  <a:lnTo>
                    <a:pt x="3051" y="6894"/>
                  </a:lnTo>
                  <a:lnTo>
                    <a:pt x="1" y="18914"/>
                  </a:lnTo>
                  <a:lnTo>
                    <a:pt x="18354" y="18914"/>
                  </a:lnTo>
                  <a:lnTo>
                    <a:pt x="15600" y="6894"/>
                  </a:lnTo>
                  <a:lnTo>
                    <a:pt x="156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5"/>
            <p:cNvSpPr/>
            <p:nvPr/>
          </p:nvSpPr>
          <p:spPr>
            <a:xfrm>
              <a:off x="9187713" y="3447955"/>
              <a:ext cx="1029474" cy="2583931"/>
            </a:xfrm>
            <a:custGeom>
              <a:avLst/>
              <a:gdLst/>
              <a:ahLst/>
              <a:cxnLst/>
              <a:rect l="l" t="t" r="r" b="b"/>
              <a:pathLst>
                <a:path w="7536" h="18915" extrusionOk="0">
                  <a:moveTo>
                    <a:pt x="0" y="1"/>
                  </a:moveTo>
                  <a:lnTo>
                    <a:pt x="0" y="6894"/>
                  </a:lnTo>
                  <a:lnTo>
                    <a:pt x="2770" y="18914"/>
                  </a:lnTo>
                  <a:lnTo>
                    <a:pt x="7536" y="18914"/>
                  </a:lnTo>
                  <a:lnTo>
                    <a:pt x="4782" y="6894"/>
                  </a:lnTo>
                  <a:lnTo>
                    <a:pt x="4782" y="1"/>
                  </a:lnTo>
                  <a:close/>
                </a:path>
              </a:pathLst>
            </a:custGeom>
            <a:solidFill>
              <a:srgbClr val="C8D8DA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5"/>
            <p:cNvSpPr/>
            <p:nvPr/>
          </p:nvSpPr>
          <p:spPr>
            <a:xfrm>
              <a:off x="7709904" y="3443447"/>
              <a:ext cx="1067861" cy="2581745"/>
            </a:xfrm>
            <a:custGeom>
              <a:avLst/>
              <a:gdLst/>
              <a:ahLst/>
              <a:cxnLst/>
              <a:rect l="l" t="t" r="r" b="b"/>
              <a:pathLst>
                <a:path w="7817" h="18899" extrusionOk="0">
                  <a:moveTo>
                    <a:pt x="3002" y="1"/>
                  </a:moveTo>
                  <a:lnTo>
                    <a:pt x="3002" y="6877"/>
                  </a:lnTo>
                  <a:lnTo>
                    <a:pt x="3035" y="6877"/>
                  </a:lnTo>
                  <a:lnTo>
                    <a:pt x="1" y="18898"/>
                  </a:lnTo>
                  <a:lnTo>
                    <a:pt x="4766" y="18898"/>
                  </a:lnTo>
                  <a:lnTo>
                    <a:pt x="7817" y="6877"/>
                  </a:lnTo>
                  <a:lnTo>
                    <a:pt x="7800" y="6877"/>
                  </a:lnTo>
                  <a:lnTo>
                    <a:pt x="7800" y="1"/>
                  </a:lnTo>
                  <a:close/>
                </a:path>
              </a:pathLst>
            </a:custGeom>
            <a:solidFill>
              <a:srgbClr val="C8D8DA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5"/>
            <p:cNvSpPr/>
            <p:nvPr/>
          </p:nvSpPr>
          <p:spPr>
            <a:xfrm>
              <a:off x="8050054" y="3416535"/>
              <a:ext cx="1858545" cy="153274"/>
            </a:xfrm>
            <a:custGeom>
              <a:avLst/>
              <a:gdLst/>
              <a:ahLst/>
              <a:cxnLst/>
              <a:rect l="l" t="t" r="r" b="b"/>
              <a:pathLst>
                <a:path w="13605" h="1122" extrusionOk="0">
                  <a:moveTo>
                    <a:pt x="1" y="0"/>
                  </a:moveTo>
                  <a:lnTo>
                    <a:pt x="1" y="1121"/>
                  </a:lnTo>
                  <a:lnTo>
                    <a:pt x="13605" y="1121"/>
                  </a:lnTo>
                  <a:lnTo>
                    <a:pt x="136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5"/>
            <p:cNvSpPr/>
            <p:nvPr/>
          </p:nvSpPr>
          <p:spPr>
            <a:xfrm>
              <a:off x="8119860" y="3565163"/>
              <a:ext cx="1718932" cy="162290"/>
            </a:xfrm>
            <a:custGeom>
              <a:avLst/>
              <a:gdLst/>
              <a:ahLst/>
              <a:cxnLst/>
              <a:rect l="l" t="t" r="r" b="b"/>
              <a:pathLst>
                <a:path w="12583" h="1188" extrusionOk="0">
                  <a:moveTo>
                    <a:pt x="1" y="0"/>
                  </a:moveTo>
                  <a:lnTo>
                    <a:pt x="1" y="1188"/>
                  </a:lnTo>
                  <a:lnTo>
                    <a:pt x="12583" y="1188"/>
                  </a:lnTo>
                  <a:lnTo>
                    <a:pt x="1258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3" name="Google Shape;973;p35"/>
          <p:cNvGrpSpPr/>
          <p:nvPr/>
        </p:nvGrpSpPr>
        <p:grpSpPr>
          <a:xfrm>
            <a:off x="5096966" y="3962775"/>
            <a:ext cx="405497" cy="1381488"/>
            <a:chOff x="7942475" y="2738716"/>
            <a:chExt cx="128444" cy="437595"/>
          </a:xfrm>
        </p:grpSpPr>
        <p:sp>
          <p:nvSpPr>
            <p:cNvPr id="974" name="Google Shape;974;p35"/>
            <p:cNvSpPr/>
            <p:nvPr/>
          </p:nvSpPr>
          <p:spPr>
            <a:xfrm>
              <a:off x="7962675" y="2785422"/>
              <a:ext cx="87427" cy="21450"/>
            </a:xfrm>
            <a:custGeom>
              <a:avLst/>
              <a:gdLst/>
              <a:ahLst/>
              <a:cxnLst/>
              <a:rect l="l" t="t" r="r" b="b"/>
              <a:pathLst>
                <a:path w="2425" h="858" extrusionOk="0">
                  <a:moveTo>
                    <a:pt x="1" y="0"/>
                  </a:moveTo>
                  <a:lnTo>
                    <a:pt x="1" y="858"/>
                  </a:lnTo>
                  <a:lnTo>
                    <a:pt x="2425" y="858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5"/>
            <p:cNvSpPr/>
            <p:nvPr/>
          </p:nvSpPr>
          <p:spPr>
            <a:xfrm>
              <a:off x="8000600" y="2738716"/>
              <a:ext cx="47025" cy="48675"/>
            </a:xfrm>
            <a:custGeom>
              <a:avLst/>
              <a:gdLst/>
              <a:ahLst/>
              <a:cxnLst/>
              <a:rect l="l" t="t" r="r" b="b"/>
              <a:pathLst>
                <a:path w="1881" h="1947" extrusionOk="0">
                  <a:moveTo>
                    <a:pt x="1" y="1"/>
                  </a:moveTo>
                  <a:lnTo>
                    <a:pt x="1" y="1336"/>
                  </a:lnTo>
                  <a:lnTo>
                    <a:pt x="166" y="1336"/>
                  </a:lnTo>
                  <a:lnTo>
                    <a:pt x="199" y="165"/>
                  </a:lnTo>
                  <a:lnTo>
                    <a:pt x="1716" y="165"/>
                  </a:lnTo>
                  <a:lnTo>
                    <a:pt x="1683" y="1930"/>
                  </a:lnTo>
                  <a:lnTo>
                    <a:pt x="1848" y="1946"/>
                  </a:lnTo>
                  <a:lnTo>
                    <a:pt x="18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5"/>
            <p:cNvSpPr/>
            <p:nvPr/>
          </p:nvSpPr>
          <p:spPr>
            <a:xfrm>
              <a:off x="7986825" y="2769641"/>
              <a:ext cx="35025" cy="15275"/>
            </a:xfrm>
            <a:custGeom>
              <a:avLst/>
              <a:gdLst/>
              <a:ahLst/>
              <a:cxnLst/>
              <a:rect l="l" t="t" r="r" b="b"/>
              <a:pathLst>
                <a:path w="364" h="380" extrusionOk="0">
                  <a:moveTo>
                    <a:pt x="1" y="0"/>
                  </a:moveTo>
                  <a:lnTo>
                    <a:pt x="1" y="380"/>
                  </a:lnTo>
                  <a:lnTo>
                    <a:pt x="363" y="380"/>
                  </a:lnTo>
                  <a:lnTo>
                    <a:pt x="3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5"/>
            <p:cNvSpPr/>
            <p:nvPr/>
          </p:nvSpPr>
          <p:spPr>
            <a:xfrm>
              <a:off x="7986831" y="2769641"/>
              <a:ext cx="16488" cy="15275"/>
            </a:xfrm>
            <a:custGeom>
              <a:avLst/>
              <a:gdLst/>
              <a:ahLst/>
              <a:cxnLst/>
              <a:rect l="l" t="t" r="r" b="b"/>
              <a:pathLst>
                <a:path w="364" h="380" extrusionOk="0">
                  <a:moveTo>
                    <a:pt x="1" y="0"/>
                  </a:moveTo>
                  <a:lnTo>
                    <a:pt x="1" y="380"/>
                  </a:lnTo>
                  <a:lnTo>
                    <a:pt x="363" y="380"/>
                  </a:lnTo>
                  <a:lnTo>
                    <a:pt x="363" y="0"/>
                  </a:lnTo>
                  <a:close/>
                </a:path>
              </a:pathLst>
            </a:custGeom>
            <a:solidFill>
              <a:srgbClr val="343434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5"/>
            <p:cNvSpPr/>
            <p:nvPr/>
          </p:nvSpPr>
          <p:spPr>
            <a:xfrm>
              <a:off x="7962675" y="2784891"/>
              <a:ext cx="40425" cy="21450"/>
            </a:xfrm>
            <a:custGeom>
              <a:avLst/>
              <a:gdLst/>
              <a:ahLst/>
              <a:cxnLst/>
              <a:rect l="l" t="t" r="r" b="b"/>
              <a:pathLst>
                <a:path w="2425" h="858" extrusionOk="0">
                  <a:moveTo>
                    <a:pt x="1" y="0"/>
                  </a:moveTo>
                  <a:lnTo>
                    <a:pt x="1" y="858"/>
                  </a:lnTo>
                  <a:lnTo>
                    <a:pt x="2425" y="858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343434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5"/>
            <p:cNvSpPr/>
            <p:nvPr/>
          </p:nvSpPr>
          <p:spPr>
            <a:xfrm>
              <a:off x="7971350" y="2779116"/>
              <a:ext cx="66803" cy="6625"/>
            </a:xfrm>
            <a:custGeom>
              <a:avLst/>
              <a:gdLst/>
              <a:ahLst/>
              <a:cxnLst/>
              <a:rect l="l" t="t" r="r" b="b"/>
              <a:pathLst>
                <a:path w="2078" h="265" extrusionOk="0">
                  <a:moveTo>
                    <a:pt x="0" y="1"/>
                  </a:moveTo>
                  <a:lnTo>
                    <a:pt x="0" y="264"/>
                  </a:lnTo>
                  <a:lnTo>
                    <a:pt x="2078" y="264"/>
                  </a:lnTo>
                  <a:lnTo>
                    <a:pt x="20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5"/>
            <p:cNvSpPr/>
            <p:nvPr/>
          </p:nvSpPr>
          <p:spPr>
            <a:xfrm>
              <a:off x="7971350" y="2779381"/>
              <a:ext cx="34677" cy="5925"/>
            </a:xfrm>
            <a:custGeom>
              <a:avLst/>
              <a:gdLst/>
              <a:ahLst/>
              <a:cxnLst/>
              <a:rect l="l" t="t" r="r" b="b"/>
              <a:pathLst>
                <a:path w="2078" h="265" extrusionOk="0">
                  <a:moveTo>
                    <a:pt x="0" y="1"/>
                  </a:moveTo>
                  <a:lnTo>
                    <a:pt x="0" y="264"/>
                  </a:lnTo>
                  <a:lnTo>
                    <a:pt x="2078" y="264"/>
                  </a:lnTo>
                  <a:lnTo>
                    <a:pt x="2078" y="1"/>
                  </a:lnTo>
                  <a:close/>
                </a:path>
              </a:pathLst>
            </a:custGeom>
            <a:solidFill>
              <a:srgbClr val="343434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5"/>
            <p:cNvSpPr/>
            <p:nvPr/>
          </p:nvSpPr>
          <p:spPr>
            <a:xfrm>
              <a:off x="7968450" y="2805550"/>
              <a:ext cx="101850" cy="368575"/>
            </a:xfrm>
            <a:custGeom>
              <a:avLst/>
              <a:gdLst/>
              <a:ahLst/>
              <a:cxnLst/>
              <a:rect l="l" t="t" r="r" b="b"/>
              <a:pathLst>
                <a:path w="4074" h="14743" extrusionOk="0">
                  <a:moveTo>
                    <a:pt x="743" y="0"/>
                  </a:moveTo>
                  <a:cubicBezTo>
                    <a:pt x="331" y="0"/>
                    <a:pt x="1" y="495"/>
                    <a:pt x="1" y="1105"/>
                  </a:cubicBezTo>
                  <a:lnTo>
                    <a:pt x="1" y="13637"/>
                  </a:lnTo>
                  <a:cubicBezTo>
                    <a:pt x="1" y="14264"/>
                    <a:pt x="331" y="14742"/>
                    <a:pt x="743" y="14742"/>
                  </a:cubicBezTo>
                  <a:lnTo>
                    <a:pt x="3332" y="14742"/>
                  </a:lnTo>
                  <a:cubicBezTo>
                    <a:pt x="3744" y="14742"/>
                    <a:pt x="4074" y="14264"/>
                    <a:pt x="4074" y="13637"/>
                  </a:cubicBezTo>
                  <a:lnTo>
                    <a:pt x="4074" y="1105"/>
                  </a:lnTo>
                  <a:cubicBezTo>
                    <a:pt x="4074" y="495"/>
                    <a:pt x="3744" y="0"/>
                    <a:pt x="33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5"/>
            <p:cNvSpPr/>
            <p:nvPr/>
          </p:nvSpPr>
          <p:spPr>
            <a:xfrm>
              <a:off x="7942475" y="2805550"/>
              <a:ext cx="102275" cy="368575"/>
            </a:xfrm>
            <a:custGeom>
              <a:avLst/>
              <a:gdLst/>
              <a:ahLst/>
              <a:cxnLst/>
              <a:rect l="l" t="t" r="r" b="b"/>
              <a:pathLst>
                <a:path w="4091" h="14743" extrusionOk="0">
                  <a:moveTo>
                    <a:pt x="743" y="0"/>
                  </a:moveTo>
                  <a:cubicBezTo>
                    <a:pt x="331" y="0"/>
                    <a:pt x="1" y="495"/>
                    <a:pt x="1" y="1105"/>
                  </a:cubicBezTo>
                  <a:lnTo>
                    <a:pt x="1" y="13637"/>
                  </a:lnTo>
                  <a:cubicBezTo>
                    <a:pt x="1" y="14264"/>
                    <a:pt x="331" y="14742"/>
                    <a:pt x="743" y="14742"/>
                  </a:cubicBezTo>
                  <a:lnTo>
                    <a:pt x="3348" y="14742"/>
                  </a:lnTo>
                  <a:cubicBezTo>
                    <a:pt x="3761" y="14742"/>
                    <a:pt x="4090" y="14264"/>
                    <a:pt x="4090" y="13637"/>
                  </a:cubicBezTo>
                  <a:lnTo>
                    <a:pt x="4090" y="1105"/>
                  </a:lnTo>
                  <a:cubicBezTo>
                    <a:pt x="4090" y="495"/>
                    <a:pt x="3761" y="0"/>
                    <a:pt x="33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5"/>
            <p:cNvSpPr/>
            <p:nvPr/>
          </p:nvSpPr>
          <p:spPr>
            <a:xfrm>
              <a:off x="7942475" y="2805125"/>
              <a:ext cx="28900" cy="369000"/>
            </a:xfrm>
            <a:custGeom>
              <a:avLst/>
              <a:gdLst/>
              <a:ahLst/>
              <a:cxnLst/>
              <a:rect l="l" t="t" r="r" b="b"/>
              <a:pathLst>
                <a:path w="1156" h="14760" extrusionOk="0">
                  <a:moveTo>
                    <a:pt x="743" y="1"/>
                  </a:moveTo>
                  <a:lnTo>
                    <a:pt x="743" y="17"/>
                  </a:lnTo>
                  <a:cubicBezTo>
                    <a:pt x="331" y="17"/>
                    <a:pt x="1" y="512"/>
                    <a:pt x="1" y="1122"/>
                  </a:cubicBezTo>
                  <a:lnTo>
                    <a:pt x="1" y="13654"/>
                  </a:lnTo>
                  <a:cubicBezTo>
                    <a:pt x="1" y="14281"/>
                    <a:pt x="331" y="14759"/>
                    <a:pt x="743" y="14759"/>
                  </a:cubicBezTo>
                  <a:lnTo>
                    <a:pt x="1155" y="14759"/>
                  </a:lnTo>
                  <a:lnTo>
                    <a:pt x="1155" y="1"/>
                  </a:lnTo>
                  <a:close/>
                </a:path>
              </a:pathLst>
            </a:custGeom>
            <a:solidFill>
              <a:srgbClr val="343434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5"/>
            <p:cNvSpPr/>
            <p:nvPr/>
          </p:nvSpPr>
          <p:spPr>
            <a:xfrm>
              <a:off x="7997495" y="2828361"/>
              <a:ext cx="73423" cy="347950"/>
            </a:xfrm>
            <a:custGeom>
              <a:avLst/>
              <a:gdLst/>
              <a:ahLst/>
              <a:cxnLst/>
              <a:rect l="l" t="t" r="r" b="b"/>
              <a:pathLst>
                <a:path w="2920" h="13918" extrusionOk="0">
                  <a:moveTo>
                    <a:pt x="2870" y="0"/>
                  </a:moveTo>
                  <a:lnTo>
                    <a:pt x="1" y="13885"/>
                  </a:lnTo>
                  <a:lnTo>
                    <a:pt x="2194" y="13918"/>
                  </a:lnTo>
                  <a:cubicBezTo>
                    <a:pt x="2194" y="13918"/>
                    <a:pt x="2870" y="13885"/>
                    <a:pt x="2919" y="12961"/>
                  </a:cubicBezTo>
                  <a:lnTo>
                    <a:pt x="2870" y="0"/>
                  </a:lnTo>
                  <a:close/>
                </a:path>
              </a:pathLst>
            </a:custGeom>
            <a:solidFill>
              <a:srgbClr val="343434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5" name="Google Shape;985;p35"/>
          <p:cNvGrpSpPr/>
          <p:nvPr/>
        </p:nvGrpSpPr>
        <p:grpSpPr>
          <a:xfrm>
            <a:off x="5536216" y="3962775"/>
            <a:ext cx="403544" cy="1374587"/>
            <a:chOff x="7942475" y="2738716"/>
            <a:chExt cx="127825" cy="435409"/>
          </a:xfrm>
        </p:grpSpPr>
        <p:sp>
          <p:nvSpPr>
            <p:cNvPr id="986" name="Google Shape;986;p35"/>
            <p:cNvSpPr/>
            <p:nvPr/>
          </p:nvSpPr>
          <p:spPr>
            <a:xfrm>
              <a:off x="7962675" y="2785422"/>
              <a:ext cx="87427" cy="21450"/>
            </a:xfrm>
            <a:custGeom>
              <a:avLst/>
              <a:gdLst/>
              <a:ahLst/>
              <a:cxnLst/>
              <a:rect l="l" t="t" r="r" b="b"/>
              <a:pathLst>
                <a:path w="2425" h="858" extrusionOk="0">
                  <a:moveTo>
                    <a:pt x="1" y="0"/>
                  </a:moveTo>
                  <a:lnTo>
                    <a:pt x="1" y="858"/>
                  </a:lnTo>
                  <a:lnTo>
                    <a:pt x="2425" y="858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5"/>
            <p:cNvSpPr/>
            <p:nvPr/>
          </p:nvSpPr>
          <p:spPr>
            <a:xfrm>
              <a:off x="8000600" y="2738716"/>
              <a:ext cx="47025" cy="48675"/>
            </a:xfrm>
            <a:custGeom>
              <a:avLst/>
              <a:gdLst/>
              <a:ahLst/>
              <a:cxnLst/>
              <a:rect l="l" t="t" r="r" b="b"/>
              <a:pathLst>
                <a:path w="1881" h="1947" extrusionOk="0">
                  <a:moveTo>
                    <a:pt x="1" y="1"/>
                  </a:moveTo>
                  <a:lnTo>
                    <a:pt x="1" y="1336"/>
                  </a:lnTo>
                  <a:lnTo>
                    <a:pt x="166" y="1336"/>
                  </a:lnTo>
                  <a:lnTo>
                    <a:pt x="199" y="165"/>
                  </a:lnTo>
                  <a:lnTo>
                    <a:pt x="1716" y="165"/>
                  </a:lnTo>
                  <a:lnTo>
                    <a:pt x="1683" y="1930"/>
                  </a:lnTo>
                  <a:lnTo>
                    <a:pt x="1848" y="1946"/>
                  </a:lnTo>
                  <a:lnTo>
                    <a:pt x="18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5"/>
            <p:cNvSpPr/>
            <p:nvPr/>
          </p:nvSpPr>
          <p:spPr>
            <a:xfrm>
              <a:off x="7986825" y="2769641"/>
              <a:ext cx="35025" cy="15275"/>
            </a:xfrm>
            <a:custGeom>
              <a:avLst/>
              <a:gdLst/>
              <a:ahLst/>
              <a:cxnLst/>
              <a:rect l="l" t="t" r="r" b="b"/>
              <a:pathLst>
                <a:path w="364" h="380" extrusionOk="0">
                  <a:moveTo>
                    <a:pt x="1" y="0"/>
                  </a:moveTo>
                  <a:lnTo>
                    <a:pt x="1" y="380"/>
                  </a:lnTo>
                  <a:lnTo>
                    <a:pt x="363" y="380"/>
                  </a:lnTo>
                  <a:lnTo>
                    <a:pt x="3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5"/>
            <p:cNvSpPr/>
            <p:nvPr/>
          </p:nvSpPr>
          <p:spPr>
            <a:xfrm>
              <a:off x="7986831" y="2769641"/>
              <a:ext cx="16488" cy="15275"/>
            </a:xfrm>
            <a:custGeom>
              <a:avLst/>
              <a:gdLst/>
              <a:ahLst/>
              <a:cxnLst/>
              <a:rect l="l" t="t" r="r" b="b"/>
              <a:pathLst>
                <a:path w="364" h="380" extrusionOk="0">
                  <a:moveTo>
                    <a:pt x="1" y="0"/>
                  </a:moveTo>
                  <a:lnTo>
                    <a:pt x="1" y="380"/>
                  </a:lnTo>
                  <a:lnTo>
                    <a:pt x="363" y="380"/>
                  </a:lnTo>
                  <a:lnTo>
                    <a:pt x="363" y="0"/>
                  </a:lnTo>
                  <a:close/>
                </a:path>
              </a:pathLst>
            </a:custGeom>
            <a:solidFill>
              <a:srgbClr val="343434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5"/>
            <p:cNvSpPr/>
            <p:nvPr/>
          </p:nvSpPr>
          <p:spPr>
            <a:xfrm>
              <a:off x="7962675" y="2784891"/>
              <a:ext cx="40425" cy="21450"/>
            </a:xfrm>
            <a:custGeom>
              <a:avLst/>
              <a:gdLst/>
              <a:ahLst/>
              <a:cxnLst/>
              <a:rect l="l" t="t" r="r" b="b"/>
              <a:pathLst>
                <a:path w="2425" h="858" extrusionOk="0">
                  <a:moveTo>
                    <a:pt x="1" y="0"/>
                  </a:moveTo>
                  <a:lnTo>
                    <a:pt x="1" y="858"/>
                  </a:lnTo>
                  <a:lnTo>
                    <a:pt x="2425" y="858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343434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5"/>
            <p:cNvSpPr/>
            <p:nvPr/>
          </p:nvSpPr>
          <p:spPr>
            <a:xfrm>
              <a:off x="7971350" y="2779116"/>
              <a:ext cx="66803" cy="6625"/>
            </a:xfrm>
            <a:custGeom>
              <a:avLst/>
              <a:gdLst/>
              <a:ahLst/>
              <a:cxnLst/>
              <a:rect l="l" t="t" r="r" b="b"/>
              <a:pathLst>
                <a:path w="2078" h="265" extrusionOk="0">
                  <a:moveTo>
                    <a:pt x="0" y="1"/>
                  </a:moveTo>
                  <a:lnTo>
                    <a:pt x="0" y="264"/>
                  </a:lnTo>
                  <a:lnTo>
                    <a:pt x="2078" y="264"/>
                  </a:lnTo>
                  <a:lnTo>
                    <a:pt x="20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5"/>
            <p:cNvSpPr/>
            <p:nvPr/>
          </p:nvSpPr>
          <p:spPr>
            <a:xfrm>
              <a:off x="7971350" y="2779381"/>
              <a:ext cx="34677" cy="5925"/>
            </a:xfrm>
            <a:custGeom>
              <a:avLst/>
              <a:gdLst/>
              <a:ahLst/>
              <a:cxnLst/>
              <a:rect l="l" t="t" r="r" b="b"/>
              <a:pathLst>
                <a:path w="2078" h="265" extrusionOk="0">
                  <a:moveTo>
                    <a:pt x="0" y="1"/>
                  </a:moveTo>
                  <a:lnTo>
                    <a:pt x="0" y="264"/>
                  </a:lnTo>
                  <a:lnTo>
                    <a:pt x="2078" y="264"/>
                  </a:lnTo>
                  <a:lnTo>
                    <a:pt x="2078" y="1"/>
                  </a:lnTo>
                  <a:close/>
                </a:path>
              </a:pathLst>
            </a:custGeom>
            <a:solidFill>
              <a:srgbClr val="343434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5"/>
            <p:cNvSpPr/>
            <p:nvPr/>
          </p:nvSpPr>
          <p:spPr>
            <a:xfrm>
              <a:off x="7968450" y="2805550"/>
              <a:ext cx="101850" cy="368575"/>
            </a:xfrm>
            <a:custGeom>
              <a:avLst/>
              <a:gdLst/>
              <a:ahLst/>
              <a:cxnLst/>
              <a:rect l="l" t="t" r="r" b="b"/>
              <a:pathLst>
                <a:path w="4074" h="14743" extrusionOk="0">
                  <a:moveTo>
                    <a:pt x="743" y="0"/>
                  </a:moveTo>
                  <a:cubicBezTo>
                    <a:pt x="331" y="0"/>
                    <a:pt x="1" y="495"/>
                    <a:pt x="1" y="1105"/>
                  </a:cubicBezTo>
                  <a:lnTo>
                    <a:pt x="1" y="13637"/>
                  </a:lnTo>
                  <a:cubicBezTo>
                    <a:pt x="1" y="14264"/>
                    <a:pt x="331" y="14742"/>
                    <a:pt x="743" y="14742"/>
                  </a:cubicBezTo>
                  <a:lnTo>
                    <a:pt x="3332" y="14742"/>
                  </a:lnTo>
                  <a:cubicBezTo>
                    <a:pt x="3744" y="14742"/>
                    <a:pt x="4074" y="14264"/>
                    <a:pt x="4074" y="13637"/>
                  </a:cubicBezTo>
                  <a:lnTo>
                    <a:pt x="4074" y="1105"/>
                  </a:lnTo>
                  <a:cubicBezTo>
                    <a:pt x="4074" y="495"/>
                    <a:pt x="3744" y="0"/>
                    <a:pt x="33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5"/>
            <p:cNvSpPr/>
            <p:nvPr/>
          </p:nvSpPr>
          <p:spPr>
            <a:xfrm>
              <a:off x="7942475" y="2805550"/>
              <a:ext cx="102275" cy="368575"/>
            </a:xfrm>
            <a:custGeom>
              <a:avLst/>
              <a:gdLst/>
              <a:ahLst/>
              <a:cxnLst/>
              <a:rect l="l" t="t" r="r" b="b"/>
              <a:pathLst>
                <a:path w="4091" h="14743" extrusionOk="0">
                  <a:moveTo>
                    <a:pt x="743" y="0"/>
                  </a:moveTo>
                  <a:cubicBezTo>
                    <a:pt x="331" y="0"/>
                    <a:pt x="1" y="495"/>
                    <a:pt x="1" y="1105"/>
                  </a:cubicBezTo>
                  <a:lnTo>
                    <a:pt x="1" y="13637"/>
                  </a:lnTo>
                  <a:cubicBezTo>
                    <a:pt x="1" y="14264"/>
                    <a:pt x="331" y="14742"/>
                    <a:pt x="743" y="14742"/>
                  </a:cubicBezTo>
                  <a:lnTo>
                    <a:pt x="3348" y="14742"/>
                  </a:lnTo>
                  <a:cubicBezTo>
                    <a:pt x="3761" y="14742"/>
                    <a:pt x="4090" y="14264"/>
                    <a:pt x="4090" y="13637"/>
                  </a:cubicBezTo>
                  <a:lnTo>
                    <a:pt x="4090" y="1105"/>
                  </a:lnTo>
                  <a:cubicBezTo>
                    <a:pt x="4090" y="495"/>
                    <a:pt x="3761" y="0"/>
                    <a:pt x="33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5"/>
            <p:cNvSpPr/>
            <p:nvPr/>
          </p:nvSpPr>
          <p:spPr>
            <a:xfrm>
              <a:off x="7942475" y="2805125"/>
              <a:ext cx="28900" cy="369000"/>
            </a:xfrm>
            <a:custGeom>
              <a:avLst/>
              <a:gdLst/>
              <a:ahLst/>
              <a:cxnLst/>
              <a:rect l="l" t="t" r="r" b="b"/>
              <a:pathLst>
                <a:path w="1156" h="14760" extrusionOk="0">
                  <a:moveTo>
                    <a:pt x="743" y="1"/>
                  </a:moveTo>
                  <a:lnTo>
                    <a:pt x="743" y="17"/>
                  </a:lnTo>
                  <a:cubicBezTo>
                    <a:pt x="331" y="17"/>
                    <a:pt x="1" y="512"/>
                    <a:pt x="1" y="1122"/>
                  </a:cubicBezTo>
                  <a:lnTo>
                    <a:pt x="1" y="13654"/>
                  </a:lnTo>
                  <a:cubicBezTo>
                    <a:pt x="1" y="14281"/>
                    <a:pt x="331" y="14759"/>
                    <a:pt x="743" y="14759"/>
                  </a:cubicBezTo>
                  <a:lnTo>
                    <a:pt x="1155" y="14759"/>
                  </a:lnTo>
                  <a:lnTo>
                    <a:pt x="1155" y="1"/>
                  </a:lnTo>
                  <a:close/>
                </a:path>
              </a:pathLst>
            </a:custGeom>
            <a:solidFill>
              <a:srgbClr val="343434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6" name="Google Shape;996;p35"/>
          <p:cNvGrpSpPr/>
          <p:nvPr/>
        </p:nvGrpSpPr>
        <p:grpSpPr>
          <a:xfrm>
            <a:off x="4657716" y="3962775"/>
            <a:ext cx="405497" cy="1381488"/>
            <a:chOff x="7942475" y="2738716"/>
            <a:chExt cx="128444" cy="437595"/>
          </a:xfrm>
        </p:grpSpPr>
        <p:sp>
          <p:nvSpPr>
            <p:cNvPr id="997" name="Google Shape;997;p35"/>
            <p:cNvSpPr/>
            <p:nvPr/>
          </p:nvSpPr>
          <p:spPr>
            <a:xfrm>
              <a:off x="7962675" y="2785422"/>
              <a:ext cx="87427" cy="21450"/>
            </a:xfrm>
            <a:custGeom>
              <a:avLst/>
              <a:gdLst/>
              <a:ahLst/>
              <a:cxnLst/>
              <a:rect l="l" t="t" r="r" b="b"/>
              <a:pathLst>
                <a:path w="2425" h="858" extrusionOk="0">
                  <a:moveTo>
                    <a:pt x="1" y="0"/>
                  </a:moveTo>
                  <a:lnTo>
                    <a:pt x="1" y="858"/>
                  </a:lnTo>
                  <a:lnTo>
                    <a:pt x="2425" y="858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5"/>
            <p:cNvSpPr/>
            <p:nvPr/>
          </p:nvSpPr>
          <p:spPr>
            <a:xfrm>
              <a:off x="8000600" y="2738716"/>
              <a:ext cx="47025" cy="48675"/>
            </a:xfrm>
            <a:custGeom>
              <a:avLst/>
              <a:gdLst/>
              <a:ahLst/>
              <a:cxnLst/>
              <a:rect l="l" t="t" r="r" b="b"/>
              <a:pathLst>
                <a:path w="1881" h="1947" extrusionOk="0">
                  <a:moveTo>
                    <a:pt x="1" y="1"/>
                  </a:moveTo>
                  <a:lnTo>
                    <a:pt x="1" y="1336"/>
                  </a:lnTo>
                  <a:lnTo>
                    <a:pt x="166" y="1336"/>
                  </a:lnTo>
                  <a:lnTo>
                    <a:pt x="199" y="165"/>
                  </a:lnTo>
                  <a:lnTo>
                    <a:pt x="1716" y="165"/>
                  </a:lnTo>
                  <a:lnTo>
                    <a:pt x="1683" y="1930"/>
                  </a:lnTo>
                  <a:lnTo>
                    <a:pt x="1848" y="1946"/>
                  </a:lnTo>
                  <a:lnTo>
                    <a:pt x="18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5"/>
            <p:cNvSpPr/>
            <p:nvPr/>
          </p:nvSpPr>
          <p:spPr>
            <a:xfrm>
              <a:off x="7986825" y="2769641"/>
              <a:ext cx="35025" cy="15275"/>
            </a:xfrm>
            <a:custGeom>
              <a:avLst/>
              <a:gdLst/>
              <a:ahLst/>
              <a:cxnLst/>
              <a:rect l="l" t="t" r="r" b="b"/>
              <a:pathLst>
                <a:path w="364" h="380" extrusionOk="0">
                  <a:moveTo>
                    <a:pt x="1" y="0"/>
                  </a:moveTo>
                  <a:lnTo>
                    <a:pt x="1" y="380"/>
                  </a:lnTo>
                  <a:lnTo>
                    <a:pt x="363" y="380"/>
                  </a:lnTo>
                  <a:lnTo>
                    <a:pt x="3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5"/>
            <p:cNvSpPr/>
            <p:nvPr/>
          </p:nvSpPr>
          <p:spPr>
            <a:xfrm>
              <a:off x="7986831" y="2769641"/>
              <a:ext cx="16488" cy="15275"/>
            </a:xfrm>
            <a:custGeom>
              <a:avLst/>
              <a:gdLst/>
              <a:ahLst/>
              <a:cxnLst/>
              <a:rect l="l" t="t" r="r" b="b"/>
              <a:pathLst>
                <a:path w="364" h="380" extrusionOk="0">
                  <a:moveTo>
                    <a:pt x="1" y="0"/>
                  </a:moveTo>
                  <a:lnTo>
                    <a:pt x="1" y="380"/>
                  </a:lnTo>
                  <a:lnTo>
                    <a:pt x="363" y="380"/>
                  </a:lnTo>
                  <a:lnTo>
                    <a:pt x="363" y="0"/>
                  </a:lnTo>
                  <a:close/>
                </a:path>
              </a:pathLst>
            </a:custGeom>
            <a:solidFill>
              <a:srgbClr val="343434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5"/>
            <p:cNvSpPr/>
            <p:nvPr/>
          </p:nvSpPr>
          <p:spPr>
            <a:xfrm>
              <a:off x="7962675" y="2784891"/>
              <a:ext cx="40425" cy="21450"/>
            </a:xfrm>
            <a:custGeom>
              <a:avLst/>
              <a:gdLst/>
              <a:ahLst/>
              <a:cxnLst/>
              <a:rect l="l" t="t" r="r" b="b"/>
              <a:pathLst>
                <a:path w="2425" h="858" extrusionOk="0">
                  <a:moveTo>
                    <a:pt x="1" y="0"/>
                  </a:moveTo>
                  <a:lnTo>
                    <a:pt x="1" y="858"/>
                  </a:lnTo>
                  <a:lnTo>
                    <a:pt x="2425" y="858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343434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5"/>
            <p:cNvSpPr/>
            <p:nvPr/>
          </p:nvSpPr>
          <p:spPr>
            <a:xfrm>
              <a:off x="7971350" y="2779116"/>
              <a:ext cx="66803" cy="6625"/>
            </a:xfrm>
            <a:custGeom>
              <a:avLst/>
              <a:gdLst/>
              <a:ahLst/>
              <a:cxnLst/>
              <a:rect l="l" t="t" r="r" b="b"/>
              <a:pathLst>
                <a:path w="2078" h="265" extrusionOk="0">
                  <a:moveTo>
                    <a:pt x="0" y="1"/>
                  </a:moveTo>
                  <a:lnTo>
                    <a:pt x="0" y="264"/>
                  </a:lnTo>
                  <a:lnTo>
                    <a:pt x="2078" y="264"/>
                  </a:lnTo>
                  <a:lnTo>
                    <a:pt x="20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5"/>
            <p:cNvSpPr/>
            <p:nvPr/>
          </p:nvSpPr>
          <p:spPr>
            <a:xfrm>
              <a:off x="7971350" y="2779381"/>
              <a:ext cx="34677" cy="5925"/>
            </a:xfrm>
            <a:custGeom>
              <a:avLst/>
              <a:gdLst/>
              <a:ahLst/>
              <a:cxnLst/>
              <a:rect l="l" t="t" r="r" b="b"/>
              <a:pathLst>
                <a:path w="2078" h="265" extrusionOk="0">
                  <a:moveTo>
                    <a:pt x="0" y="1"/>
                  </a:moveTo>
                  <a:lnTo>
                    <a:pt x="0" y="264"/>
                  </a:lnTo>
                  <a:lnTo>
                    <a:pt x="2078" y="264"/>
                  </a:lnTo>
                  <a:lnTo>
                    <a:pt x="2078" y="1"/>
                  </a:lnTo>
                  <a:close/>
                </a:path>
              </a:pathLst>
            </a:custGeom>
            <a:solidFill>
              <a:srgbClr val="343434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5"/>
            <p:cNvSpPr/>
            <p:nvPr/>
          </p:nvSpPr>
          <p:spPr>
            <a:xfrm>
              <a:off x="7968450" y="2805550"/>
              <a:ext cx="101850" cy="368575"/>
            </a:xfrm>
            <a:custGeom>
              <a:avLst/>
              <a:gdLst/>
              <a:ahLst/>
              <a:cxnLst/>
              <a:rect l="l" t="t" r="r" b="b"/>
              <a:pathLst>
                <a:path w="4074" h="14743" extrusionOk="0">
                  <a:moveTo>
                    <a:pt x="743" y="0"/>
                  </a:moveTo>
                  <a:cubicBezTo>
                    <a:pt x="331" y="0"/>
                    <a:pt x="1" y="495"/>
                    <a:pt x="1" y="1105"/>
                  </a:cubicBezTo>
                  <a:lnTo>
                    <a:pt x="1" y="13637"/>
                  </a:lnTo>
                  <a:cubicBezTo>
                    <a:pt x="1" y="14264"/>
                    <a:pt x="331" y="14742"/>
                    <a:pt x="743" y="14742"/>
                  </a:cubicBezTo>
                  <a:lnTo>
                    <a:pt x="3332" y="14742"/>
                  </a:lnTo>
                  <a:cubicBezTo>
                    <a:pt x="3744" y="14742"/>
                    <a:pt x="4074" y="14264"/>
                    <a:pt x="4074" y="13637"/>
                  </a:cubicBezTo>
                  <a:lnTo>
                    <a:pt x="4074" y="1105"/>
                  </a:lnTo>
                  <a:cubicBezTo>
                    <a:pt x="4074" y="495"/>
                    <a:pt x="3744" y="0"/>
                    <a:pt x="33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5"/>
            <p:cNvSpPr/>
            <p:nvPr/>
          </p:nvSpPr>
          <p:spPr>
            <a:xfrm>
              <a:off x="7942475" y="2805550"/>
              <a:ext cx="102275" cy="368575"/>
            </a:xfrm>
            <a:custGeom>
              <a:avLst/>
              <a:gdLst/>
              <a:ahLst/>
              <a:cxnLst/>
              <a:rect l="l" t="t" r="r" b="b"/>
              <a:pathLst>
                <a:path w="4091" h="14743" extrusionOk="0">
                  <a:moveTo>
                    <a:pt x="743" y="0"/>
                  </a:moveTo>
                  <a:cubicBezTo>
                    <a:pt x="331" y="0"/>
                    <a:pt x="1" y="495"/>
                    <a:pt x="1" y="1105"/>
                  </a:cubicBezTo>
                  <a:lnTo>
                    <a:pt x="1" y="13637"/>
                  </a:lnTo>
                  <a:cubicBezTo>
                    <a:pt x="1" y="14264"/>
                    <a:pt x="331" y="14742"/>
                    <a:pt x="743" y="14742"/>
                  </a:cubicBezTo>
                  <a:lnTo>
                    <a:pt x="3348" y="14742"/>
                  </a:lnTo>
                  <a:cubicBezTo>
                    <a:pt x="3761" y="14742"/>
                    <a:pt x="4090" y="14264"/>
                    <a:pt x="4090" y="13637"/>
                  </a:cubicBezTo>
                  <a:lnTo>
                    <a:pt x="4090" y="1105"/>
                  </a:lnTo>
                  <a:cubicBezTo>
                    <a:pt x="4090" y="495"/>
                    <a:pt x="3761" y="0"/>
                    <a:pt x="33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5"/>
            <p:cNvSpPr/>
            <p:nvPr/>
          </p:nvSpPr>
          <p:spPr>
            <a:xfrm>
              <a:off x="7942475" y="2805125"/>
              <a:ext cx="28900" cy="369000"/>
            </a:xfrm>
            <a:custGeom>
              <a:avLst/>
              <a:gdLst/>
              <a:ahLst/>
              <a:cxnLst/>
              <a:rect l="l" t="t" r="r" b="b"/>
              <a:pathLst>
                <a:path w="1156" h="14760" extrusionOk="0">
                  <a:moveTo>
                    <a:pt x="743" y="1"/>
                  </a:moveTo>
                  <a:lnTo>
                    <a:pt x="743" y="17"/>
                  </a:lnTo>
                  <a:cubicBezTo>
                    <a:pt x="331" y="17"/>
                    <a:pt x="1" y="512"/>
                    <a:pt x="1" y="1122"/>
                  </a:cubicBezTo>
                  <a:lnTo>
                    <a:pt x="1" y="13654"/>
                  </a:lnTo>
                  <a:cubicBezTo>
                    <a:pt x="1" y="14281"/>
                    <a:pt x="331" y="14759"/>
                    <a:pt x="743" y="14759"/>
                  </a:cubicBezTo>
                  <a:lnTo>
                    <a:pt x="1155" y="14759"/>
                  </a:lnTo>
                  <a:lnTo>
                    <a:pt x="1155" y="1"/>
                  </a:lnTo>
                  <a:close/>
                </a:path>
              </a:pathLst>
            </a:custGeom>
            <a:solidFill>
              <a:srgbClr val="343434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5"/>
            <p:cNvSpPr/>
            <p:nvPr/>
          </p:nvSpPr>
          <p:spPr>
            <a:xfrm>
              <a:off x="7997495" y="2828361"/>
              <a:ext cx="73423" cy="347950"/>
            </a:xfrm>
            <a:custGeom>
              <a:avLst/>
              <a:gdLst/>
              <a:ahLst/>
              <a:cxnLst/>
              <a:rect l="l" t="t" r="r" b="b"/>
              <a:pathLst>
                <a:path w="2920" h="13918" extrusionOk="0">
                  <a:moveTo>
                    <a:pt x="2870" y="0"/>
                  </a:moveTo>
                  <a:lnTo>
                    <a:pt x="1" y="13885"/>
                  </a:lnTo>
                  <a:lnTo>
                    <a:pt x="2194" y="13918"/>
                  </a:lnTo>
                  <a:cubicBezTo>
                    <a:pt x="2194" y="13918"/>
                    <a:pt x="2870" y="13885"/>
                    <a:pt x="2919" y="12961"/>
                  </a:cubicBezTo>
                  <a:lnTo>
                    <a:pt x="2870" y="0"/>
                  </a:lnTo>
                  <a:close/>
                </a:path>
              </a:pathLst>
            </a:custGeom>
            <a:solidFill>
              <a:srgbClr val="343434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8" name="Google Shape;1008;p35"/>
          <p:cNvGrpSpPr/>
          <p:nvPr/>
        </p:nvGrpSpPr>
        <p:grpSpPr>
          <a:xfrm flipH="1">
            <a:off x="256019" y="3633818"/>
            <a:ext cx="1406666" cy="2445177"/>
            <a:chOff x="2791230" y="2844266"/>
            <a:chExt cx="1257299" cy="2185536"/>
          </a:xfrm>
        </p:grpSpPr>
        <p:grpSp>
          <p:nvGrpSpPr>
            <p:cNvPr id="1009" name="Google Shape;1009;p35"/>
            <p:cNvGrpSpPr/>
            <p:nvPr/>
          </p:nvGrpSpPr>
          <p:grpSpPr>
            <a:xfrm>
              <a:off x="3454664" y="2844275"/>
              <a:ext cx="593864" cy="2184438"/>
              <a:chOff x="3454664" y="2844275"/>
              <a:chExt cx="593864" cy="2184438"/>
            </a:xfrm>
          </p:grpSpPr>
          <p:sp>
            <p:nvSpPr>
              <p:cNvPr id="1010" name="Google Shape;1010;p35"/>
              <p:cNvSpPr/>
              <p:nvPr/>
            </p:nvSpPr>
            <p:spPr>
              <a:xfrm>
                <a:off x="3526481" y="3161961"/>
                <a:ext cx="117970" cy="298634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4387" extrusionOk="0">
                    <a:moveTo>
                      <a:pt x="1369" y="0"/>
                    </a:moveTo>
                    <a:lnTo>
                      <a:pt x="1" y="4288"/>
                    </a:lnTo>
                    <a:lnTo>
                      <a:pt x="396" y="4387"/>
                    </a:lnTo>
                    <a:lnTo>
                      <a:pt x="1732" y="116"/>
                    </a:lnTo>
                    <a:lnTo>
                      <a:pt x="136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35"/>
              <p:cNvSpPr/>
              <p:nvPr/>
            </p:nvSpPr>
            <p:spPr>
              <a:xfrm>
                <a:off x="3526481" y="3165296"/>
                <a:ext cx="126887" cy="291963"/>
              </a:xfrm>
              <a:custGeom>
                <a:avLst/>
                <a:gdLst/>
                <a:ahLst/>
                <a:cxnLst/>
                <a:rect l="l" t="t" r="r" b="b"/>
                <a:pathLst>
                  <a:path w="1864" h="4289" extrusionOk="0">
                    <a:moveTo>
                      <a:pt x="396" y="1"/>
                    </a:moveTo>
                    <a:lnTo>
                      <a:pt x="1" y="133"/>
                    </a:lnTo>
                    <a:lnTo>
                      <a:pt x="1485" y="4288"/>
                    </a:lnTo>
                    <a:lnTo>
                      <a:pt x="1864" y="4173"/>
                    </a:lnTo>
                    <a:lnTo>
                      <a:pt x="39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35"/>
              <p:cNvSpPr/>
              <p:nvPr/>
            </p:nvSpPr>
            <p:spPr>
              <a:xfrm>
                <a:off x="3530973" y="4094758"/>
                <a:ext cx="159494" cy="263849"/>
              </a:xfrm>
              <a:custGeom>
                <a:avLst/>
                <a:gdLst/>
                <a:ahLst/>
                <a:cxnLst/>
                <a:rect l="l" t="t" r="r" b="b"/>
                <a:pathLst>
                  <a:path w="2343" h="3876" extrusionOk="0">
                    <a:moveTo>
                      <a:pt x="347" y="0"/>
                    </a:moveTo>
                    <a:lnTo>
                      <a:pt x="1" y="182"/>
                    </a:lnTo>
                    <a:lnTo>
                      <a:pt x="1996" y="3875"/>
                    </a:lnTo>
                    <a:lnTo>
                      <a:pt x="2342" y="3694"/>
                    </a:lnTo>
                    <a:lnTo>
                      <a:pt x="34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35"/>
              <p:cNvSpPr/>
              <p:nvPr/>
            </p:nvSpPr>
            <p:spPr>
              <a:xfrm>
                <a:off x="3561266" y="4108236"/>
                <a:ext cx="183047" cy="880041"/>
              </a:xfrm>
              <a:custGeom>
                <a:avLst/>
                <a:gdLst/>
                <a:ahLst/>
                <a:cxnLst/>
                <a:rect l="l" t="t" r="r" b="b"/>
                <a:pathLst>
                  <a:path w="2689" h="12928" extrusionOk="0">
                    <a:moveTo>
                      <a:pt x="990" y="0"/>
                    </a:moveTo>
                    <a:lnTo>
                      <a:pt x="1" y="3859"/>
                    </a:lnTo>
                    <a:lnTo>
                      <a:pt x="2276" y="8146"/>
                    </a:lnTo>
                    <a:lnTo>
                      <a:pt x="1567" y="12862"/>
                    </a:lnTo>
                    <a:lnTo>
                      <a:pt x="1963" y="12928"/>
                    </a:lnTo>
                    <a:lnTo>
                      <a:pt x="2689" y="8080"/>
                    </a:lnTo>
                    <a:lnTo>
                      <a:pt x="446" y="3826"/>
                    </a:lnTo>
                    <a:lnTo>
                      <a:pt x="1386" y="82"/>
                    </a:lnTo>
                    <a:lnTo>
                      <a:pt x="99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35"/>
              <p:cNvSpPr/>
              <p:nvPr/>
            </p:nvSpPr>
            <p:spPr>
              <a:xfrm>
                <a:off x="3609529" y="4336075"/>
                <a:ext cx="179711" cy="653360"/>
              </a:xfrm>
              <a:custGeom>
                <a:avLst/>
                <a:gdLst/>
                <a:ahLst/>
                <a:cxnLst/>
                <a:rect l="l" t="t" r="r" b="b"/>
                <a:pathLst>
                  <a:path w="2640" h="9598" extrusionOk="0">
                    <a:moveTo>
                      <a:pt x="743" y="0"/>
                    </a:moveTo>
                    <a:lnTo>
                      <a:pt x="1" y="4980"/>
                    </a:lnTo>
                    <a:lnTo>
                      <a:pt x="1" y="5046"/>
                    </a:lnTo>
                    <a:lnTo>
                      <a:pt x="2293" y="9597"/>
                    </a:lnTo>
                    <a:lnTo>
                      <a:pt x="2639" y="9416"/>
                    </a:lnTo>
                    <a:lnTo>
                      <a:pt x="397" y="4980"/>
                    </a:lnTo>
                    <a:lnTo>
                      <a:pt x="1139" y="66"/>
                    </a:lnTo>
                    <a:lnTo>
                      <a:pt x="74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35"/>
              <p:cNvSpPr/>
              <p:nvPr/>
            </p:nvSpPr>
            <p:spPr>
              <a:xfrm>
                <a:off x="3519741" y="3769235"/>
                <a:ext cx="135873" cy="321098"/>
              </a:xfrm>
              <a:custGeom>
                <a:avLst/>
                <a:gdLst/>
                <a:ahLst/>
                <a:cxnLst/>
                <a:rect l="l" t="t" r="r" b="b"/>
                <a:pathLst>
                  <a:path w="1996" h="4717" extrusionOk="0">
                    <a:moveTo>
                      <a:pt x="1633" y="0"/>
                    </a:moveTo>
                    <a:lnTo>
                      <a:pt x="1" y="4601"/>
                    </a:lnTo>
                    <a:lnTo>
                      <a:pt x="396" y="4716"/>
                    </a:lnTo>
                    <a:lnTo>
                      <a:pt x="1996" y="149"/>
                    </a:lnTo>
                    <a:lnTo>
                      <a:pt x="163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35"/>
              <p:cNvSpPr/>
              <p:nvPr/>
            </p:nvSpPr>
            <p:spPr>
              <a:xfrm>
                <a:off x="3526481" y="3768078"/>
                <a:ext cx="126887" cy="317762"/>
              </a:xfrm>
              <a:custGeom>
                <a:avLst/>
                <a:gdLst/>
                <a:ahLst/>
                <a:cxnLst/>
                <a:rect l="l" t="t" r="r" b="b"/>
                <a:pathLst>
                  <a:path w="1864" h="4668" extrusionOk="0">
                    <a:moveTo>
                      <a:pt x="396" y="1"/>
                    </a:moveTo>
                    <a:lnTo>
                      <a:pt x="1" y="100"/>
                    </a:lnTo>
                    <a:lnTo>
                      <a:pt x="1468" y="4667"/>
                    </a:lnTo>
                    <a:lnTo>
                      <a:pt x="1864" y="4552"/>
                    </a:lnTo>
                    <a:lnTo>
                      <a:pt x="39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35"/>
              <p:cNvSpPr/>
              <p:nvPr/>
            </p:nvSpPr>
            <p:spPr>
              <a:xfrm>
                <a:off x="3627500" y="3164207"/>
                <a:ext cx="27025" cy="300880"/>
              </a:xfrm>
              <a:custGeom>
                <a:avLst/>
                <a:gdLst/>
                <a:ahLst/>
                <a:cxnLst/>
                <a:rect l="l" t="t" r="r" b="b"/>
                <a:pathLst>
                  <a:path w="397" h="4420" extrusionOk="0">
                    <a:moveTo>
                      <a:pt x="1" y="0"/>
                    </a:moveTo>
                    <a:lnTo>
                      <a:pt x="1" y="4255"/>
                    </a:lnTo>
                    <a:lnTo>
                      <a:pt x="182" y="4255"/>
                    </a:lnTo>
                    <a:lnTo>
                      <a:pt x="232" y="4288"/>
                    </a:lnTo>
                    <a:lnTo>
                      <a:pt x="396" y="4419"/>
                    </a:lnTo>
                    <a:lnTo>
                      <a:pt x="39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35"/>
              <p:cNvSpPr/>
              <p:nvPr/>
            </p:nvSpPr>
            <p:spPr>
              <a:xfrm>
                <a:off x="3627500" y="3765832"/>
                <a:ext cx="161740" cy="1220200"/>
              </a:xfrm>
              <a:custGeom>
                <a:avLst/>
                <a:gdLst/>
                <a:ahLst/>
                <a:cxnLst/>
                <a:rect l="l" t="t" r="r" b="b"/>
                <a:pathLst>
                  <a:path w="2376" h="17925" extrusionOk="0">
                    <a:moveTo>
                      <a:pt x="1" y="1"/>
                    </a:moveTo>
                    <a:lnTo>
                      <a:pt x="1" y="5409"/>
                    </a:lnTo>
                    <a:lnTo>
                      <a:pt x="1979" y="17925"/>
                    </a:lnTo>
                    <a:lnTo>
                      <a:pt x="2375" y="17925"/>
                    </a:lnTo>
                    <a:lnTo>
                      <a:pt x="396" y="5360"/>
                    </a:lnTo>
                    <a:lnTo>
                      <a:pt x="39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35"/>
              <p:cNvSpPr/>
              <p:nvPr/>
            </p:nvSpPr>
            <p:spPr>
              <a:xfrm>
                <a:off x="3454664" y="3453787"/>
                <a:ext cx="578140" cy="316605"/>
              </a:xfrm>
              <a:custGeom>
                <a:avLst/>
                <a:gdLst/>
                <a:ahLst/>
                <a:cxnLst/>
                <a:rect l="l" t="t" r="r" b="b"/>
                <a:pathLst>
                  <a:path w="8493" h="4651" extrusionOk="0">
                    <a:moveTo>
                      <a:pt x="0" y="1"/>
                    </a:moveTo>
                    <a:lnTo>
                      <a:pt x="0" y="248"/>
                    </a:lnTo>
                    <a:lnTo>
                      <a:pt x="2540" y="264"/>
                    </a:lnTo>
                    <a:lnTo>
                      <a:pt x="2639" y="264"/>
                    </a:lnTo>
                    <a:lnTo>
                      <a:pt x="2935" y="495"/>
                    </a:lnTo>
                    <a:lnTo>
                      <a:pt x="7783" y="4387"/>
                    </a:lnTo>
                    <a:lnTo>
                      <a:pt x="2935" y="4337"/>
                    </a:lnTo>
                    <a:lnTo>
                      <a:pt x="2540" y="4337"/>
                    </a:lnTo>
                    <a:lnTo>
                      <a:pt x="0" y="4321"/>
                    </a:lnTo>
                    <a:lnTo>
                      <a:pt x="0" y="4568"/>
                    </a:lnTo>
                    <a:lnTo>
                      <a:pt x="2540" y="4585"/>
                    </a:lnTo>
                    <a:lnTo>
                      <a:pt x="2935" y="4585"/>
                    </a:lnTo>
                    <a:lnTo>
                      <a:pt x="8492" y="4651"/>
                    </a:lnTo>
                    <a:lnTo>
                      <a:pt x="2935" y="165"/>
                    </a:lnTo>
                    <a:lnTo>
                      <a:pt x="2771" y="34"/>
                    </a:lnTo>
                    <a:lnTo>
                      <a:pt x="272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35"/>
              <p:cNvSpPr/>
              <p:nvPr/>
            </p:nvSpPr>
            <p:spPr>
              <a:xfrm>
                <a:off x="3454675" y="2844275"/>
                <a:ext cx="593843" cy="324496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4668" extrusionOk="0">
                    <a:moveTo>
                      <a:pt x="0" y="1"/>
                    </a:moveTo>
                    <a:lnTo>
                      <a:pt x="0" y="248"/>
                    </a:lnTo>
                    <a:lnTo>
                      <a:pt x="1534" y="281"/>
                    </a:lnTo>
                    <a:lnTo>
                      <a:pt x="2705" y="281"/>
                    </a:lnTo>
                    <a:lnTo>
                      <a:pt x="3018" y="495"/>
                    </a:lnTo>
                    <a:lnTo>
                      <a:pt x="7981" y="4420"/>
                    </a:lnTo>
                    <a:lnTo>
                      <a:pt x="7981" y="4420"/>
                    </a:lnTo>
                    <a:lnTo>
                      <a:pt x="3018" y="4370"/>
                    </a:lnTo>
                    <a:lnTo>
                      <a:pt x="2606" y="4370"/>
                    </a:lnTo>
                    <a:lnTo>
                      <a:pt x="0" y="4354"/>
                    </a:lnTo>
                    <a:lnTo>
                      <a:pt x="0" y="4601"/>
                    </a:lnTo>
                    <a:lnTo>
                      <a:pt x="2606" y="4618"/>
                    </a:lnTo>
                    <a:lnTo>
                      <a:pt x="3018" y="4618"/>
                    </a:lnTo>
                    <a:lnTo>
                      <a:pt x="8723" y="4667"/>
                    </a:lnTo>
                    <a:lnTo>
                      <a:pt x="3018" y="166"/>
                    </a:lnTo>
                    <a:lnTo>
                      <a:pt x="2853" y="50"/>
                    </a:lnTo>
                    <a:lnTo>
                      <a:pt x="280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35"/>
              <p:cNvSpPr/>
              <p:nvPr/>
            </p:nvSpPr>
            <p:spPr>
              <a:xfrm>
                <a:off x="3454664" y="4985963"/>
                <a:ext cx="515309" cy="42750"/>
              </a:xfrm>
              <a:custGeom>
                <a:avLst/>
                <a:gdLst/>
                <a:ahLst/>
                <a:cxnLst/>
                <a:rect l="l" t="t" r="r" b="b"/>
                <a:pathLst>
                  <a:path w="7570" h="628" extrusionOk="0">
                    <a:moveTo>
                      <a:pt x="0" y="1"/>
                    </a:moveTo>
                    <a:lnTo>
                      <a:pt x="0" y="627"/>
                    </a:lnTo>
                    <a:lnTo>
                      <a:pt x="7569" y="627"/>
                    </a:lnTo>
                    <a:lnTo>
                      <a:pt x="756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35"/>
              <p:cNvSpPr/>
              <p:nvPr/>
            </p:nvSpPr>
            <p:spPr>
              <a:xfrm>
                <a:off x="3992301" y="3763585"/>
                <a:ext cx="12457" cy="78624"/>
              </a:xfrm>
              <a:custGeom>
                <a:avLst/>
                <a:gdLst/>
                <a:ahLst/>
                <a:cxnLst/>
                <a:rect l="l" t="t" r="r" b="b"/>
                <a:pathLst>
                  <a:path w="183" h="1155" extrusionOk="0">
                    <a:moveTo>
                      <a:pt x="1" y="1"/>
                    </a:moveTo>
                    <a:lnTo>
                      <a:pt x="1" y="1155"/>
                    </a:lnTo>
                    <a:lnTo>
                      <a:pt x="182" y="1155"/>
                    </a:lnTo>
                    <a:lnTo>
                      <a:pt x="18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35"/>
              <p:cNvSpPr/>
              <p:nvPr/>
            </p:nvSpPr>
            <p:spPr>
              <a:xfrm>
                <a:off x="4008025" y="3166453"/>
                <a:ext cx="12457" cy="78624"/>
              </a:xfrm>
              <a:custGeom>
                <a:avLst/>
                <a:gdLst/>
                <a:ahLst/>
                <a:cxnLst/>
                <a:rect l="l" t="t" r="r" b="b"/>
                <a:pathLst>
                  <a:path w="183" h="1155" extrusionOk="0">
                    <a:moveTo>
                      <a:pt x="1" y="0"/>
                    </a:moveTo>
                    <a:lnTo>
                      <a:pt x="1" y="1154"/>
                    </a:lnTo>
                    <a:lnTo>
                      <a:pt x="182" y="1154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35"/>
              <p:cNvSpPr/>
              <p:nvPr/>
            </p:nvSpPr>
            <p:spPr>
              <a:xfrm>
                <a:off x="3965412" y="3808513"/>
                <a:ext cx="67392" cy="157179"/>
              </a:xfrm>
              <a:custGeom>
                <a:avLst/>
                <a:gdLst/>
                <a:ahLst/>
                <a:cxnLst/>
                <a:rect l="l" t="t" r="r" b="b"/>
                <a:pathLst>
                  <a:path w="990" h="2309" extrusionOk="0">
                    <a:moveTo>
                      <a:pt x="495" y="0"/>
                    </a:moveTo>
                    <a:cubicBezTo>
                      <a:pt x="231" y="0"/>
                      <a:pt x="0" y="198"/>
                      <a:pt x="0" y="478"/>
                    </a:cubicBezTo>
                    <a:lnTo>
                      <a:pt x="0" y="1831"/>
                    </a:lnTo>
                    <a:cubicBezTo>
                      <a:pt x="0" y="2094"/>
                      <a:pt x="231" y="2309"/>
                      <a:pt x="495" y="2309"/>
                    </a:cubicBezTo>
                    <a:cubicBezTo>
                      <a:pt x="775" y="2309"/>
                      <a:pt x="989" y="2094"/>
                      <a:pt x="989" y="1831"/>
                    </a:cubicBezTo>
                    <a:lnTo>
                      <a:pt x="989" y="478"/>
                    </a:lnTo>
                    <a:cubicBezTo>
                      <a:pt x="989" y="198"/>
                      <a:pt x="775" y="0"/>
                      <a:pt x="49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35"/>
              <p:cNvSpPr/>
              <p:nvPr/>
            </p:nvSpPr>
            <p:spPr>
              <a:xfrm>
                <a:off x="3981069" y="3210224"/>
                <a:ext cx="67460" cy="157179"/>
              </a:xfrm>
              <a:custGeom>
                <a:avLst/>
                <a:gdLst/>
                <a:ahLst/>
                <a:cxnLst/>
                <a:rect l="l" t="t" r="r" b="b"/>
                <a:pathLst>
                  <a:path w="991" h="2309" extrusionOk="0">
                    <a:moveTo>
                      <a:pt x="496" y="0"/>
                    </a:moveTo>
                    <a:cubicBezTo>
                      <a:pt x="232" y="0"/>
                      <a:pt x="1" y="215"/>
                      <a:pt x="1" y="479"/>
                    </a:cubicBezTo>
                    <a:lnTo>
                      <a:pt x="1" y="1847"/>
                    </a:lnTo>
                    <a:cubicBezTo>
                      <a:pt x="1" y="2111"/>
                      <a:pt x="232" y="2309"/>
                      <a:pt x="496" y="2309"/>
                    </a:cubicBezTo>
                    <a:cubicBezTo>
                      <a:pt x="759" y="2309"/>
                      <a:pt x="990" y="2111"/>
                      <a:pt x="990" y="1847"/>
                    </a:cubicBezTo>
                    <a:lnTo>
                      <a:pt x="990" y="479"/>
                    </a:lnTo>
                    <a:cubicBezTo>
                      <a:pt x="990" y="215"/>
                      <a:pt x="759" y="0"/>
                      <a:pt x="4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26" name="Google Shape;1026;p35"/>
            <p:cNvGrpSpPr/>
            <p:nvPr/>
          </p:nvGrpSpPr>
          <p:grpSpPr>
            <a:xfrm>
              <a:off x="2791230" y="2844266"/>
              <a:ext cx="1139398" cy="2185536"/>
              <a:chOff x="2791230" y="2844266"/>
              <a:chExt cx="1139398" cy="2185536"/>
            </a:xfrm>
          </p:grpSpPr>
          <p:sp>
            <p:nvSpPr>
              <p:cNvPr id="1027" name="Google Shape;1027;p35"/>
              <p:cNvSpPr/>
              <p:nvPr/>
            </p:nvSpPr>
            <p:spPr>
              <a:xfrm>
                <a:off x="3017979" y="2844266"/>
                <a:ext cx="674735" cy="2177707"/>
              </a:xfrm>
              <a:custGeom>
                <a:avLst/>
                <a:gdLst/>
                <a:ahLst/>
                <a:cxnLst/>
                <a:rect l="l" t="t" r="r" b="b"/>
                <a:pathLst>
                  <a:path w="9912" h="31991" extrusionOk="0">
                    <a:moveTo>
                      <a:pt x="7454" y="396"/>
                    </a:moveTo>
                    <a:lnTo>
                      <a:pt x="7454" y="18964"/>
                    </a:lnTo>
                    <a:lnTo>
                      <a:pt x="9449" y="31595"/>
                    </a:lnTo>
                    <a:lnTo>
                      <a:pt x="463" y="31595"/>
                    </a:lnTo>
                    <a:lnTo>
                      <a:pt x="2474" y="19063"/>
                    </a:lnTo>
                    <a:lnTo>
                      <a:pt x="2474" y="19046"/>
                    </a:lnTo>
                    <a:lnTo>
                      <a:pt x="2474" y="396"/>
                    </a:lnTo>
                    <a:close/>
                    <a:moveTo>
                      <a:pt x="2095" y="1"/>
                    </a:moveTo>
                    <a:lnTo>
                      <a:pt x="2095" y="19013"/>
                    </a:lnTo>
                    <a:lnTo>
                      <a:pt x="1" y="31991"/>
                    </a:lnTo>
                    <a:lnTo>
                      <a:pt x="9911" y="31991"/>
                    </a:lnTo>
                    <a:lnTo>
                      <a:pt x="7850" y="18914"/>
                    </a:lnTo>
                    <a:lnTo>
                      <a:pt x="785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35"/>
              <p:cNvSpPr/>
              <p:nvPr/>
            </p:nvSpPr>
            <p:spPr>
              <a:xfrm>
                <a:off x="3030368" y="4678412"/>
                <a:ext cx="601693" cy="337980"/>
              </a:xfrm>
              <a:custGeom>
                <a:avLst/>
                <a:gdLst/>
                <a:ahLst/>
                <a:cxnLst/>
                <a:rect l="l" t="t" r="r" b="b"/>
                <a:pathLst>
                  <a:path w="8839" h="4965" extrusionOk="0">
                    <a:moveTo>
                      <a:pt x="8707" y="1"/>
                    </a:moveTo>
                    <a:lnTo>
                      <a:pt x="0" y="4733"/>
                    </a:lnTo>
                    <a:lnTo>
                      <a:pt x="116" y="4964"/>
                    </a:lnTo>
                    <a:lnTo>
                      <a:pt x="8839" y="232"/>
                    </a:lnTo>
                    <a:lnTo>
                      <a:pt x="870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35"/>
              <p:cNvSpPr/>
              <p:nvPr/>
            </p:nvSpPr>
            <p:spPr>
              <a:xfrm>
                <a:off x="3077474" y="4694136"/>
                <a:ext cx="604007" cy="322255"/>
              </a:xfrm>
              <a:custGeom>
                <a:avLst/>
                <a:gdLst/>
                <a:ahLst/>
                <a:cxnLst/>
                <a:rect l="l" t="t" r="r" b="b"/>
                <a:pathLst>
                  <a:path w="8873" h="4734" extrusionOk="0">
                    <a:moveTo>
                      <a:pt x="133" y="1"/>
                    </a:moveTo>
                    <a:lnTo>
                      <a:pt x="1" y="215"/>
                    </a:lnTo>
                    <a:lnTo>
                      <a:pt x="8740" y="4733"/>
                    </a:lnTo>
                    <a:lnTo>
                      <a:pt x="8872" y="4502"/>
                    </a:lnTo>
                    <a:lnTo>
                      <a:pt x="13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35"/>
              <p:cNvSpPr/>
              <p:nvPr/>
            </p:nvSpPr>
            <p:spPr>
              <a:xfrm>
                <a:off x="3081967" y="4355135"/>
                <a:ext cx="494002" cy="341316"/>
              </a:xfrm>
              <a:custGeom>
                <a:avLst/>
                <a:gdLst/>
                <a:ahLst/>
                <a:cxnLst/>
                <a:rect l="l" t="t" r="r" b="b"/>
                <a:pathLst>
                  <a:path w="7257" h="5014" extrusionOk="0">
                    <a:moveTo>
                      <a:pt x="7108" y="1"/>
                    </a:moveTo>
                    <a:lnTo>
                      <a:pt x="1" y="4816"/>
                    </a:lnTo>
                    <a:lnTo>
                      <a:pt x="149" y="5014"/>
                    </a:lnTo>
                    <a:lnTo>
                      <a:pt x="7256" y="215"/>
                    </a:lnTo>
                    <a:lnTo>
                      <a:pt x="710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35"/>
              <p:cNvSpPr/>
              <p:nvPr/>
            </p:nvSpPr>
            <p:spPr>
              <a:xfrm>
                <a:off x="3134723" y="4336075"/>
                <a:ext cx="490599" cy="332330"/>
              </a:xfrm>
              <a:custGeom>
                <a:avLst/>
                <a:gdLst/>
                <a:ahLst/>
                <a:cxnLst/>
                <a:rect l="l" t="t" r="r" b="b"/>
                <a:pathLst>
                  <a:path w="7207" h="4882" extrusionOk="0">
                    <a:moveTo>
                      <a:pt x="166" y="0"/>
                    </a:moveTo>
                    <a:lnTo>
                      <a:pt x="1" y="198"/>
                    </a:lnTo>
                    <a:lnTo>
                      <a:pt x="7058" y="4881"/>
                    </a:lnTo>
                    <a:lnTo>
                      <a:pt x="7207" y="4683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35"/>
              <p:cNvSpPr/>
              <p:nvPr/>
            </p:nvSpPr>
            <p:spPr>
              <a:xfrm>
                <a:off x="3171755" y="4055412"/>
                <a:ext cx="366026" cy="33764"/>
              </a:xfrm>
              <a:custGeom>
                <a:avLst/>
                <a:gdLst/>
                <a:ahLst/>
                <a:cxnLst/>
                <a:rect l="l" t="t" r="r" b="b"/>
                <a:pathLst>
                  <a:path w="5377" h="496" extrusionOk="0">
                    <a:moveTo>
                      <a:pt x="5360" y="1"/>
                    </a:moveTo>
                    <a:lnTo>
                      <a:pt x="1" y="100"/>
                    </a:lnTo>
                    <a:lnTo>
                      <a:pt x="17" y="496"/>
                    </a:lnTo>
                    <a:lnTo>
                      <a:pt x="5377" y="397"/>
                    </a:lnTo>
                    <a:lnTo>
                      <a:pt x="536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35"/>
              <p:cNvSpPr/>
              <p:nvPr/>
            </p:nvSpPr>
            <p:spPr>
              <a:xfrm>
                <a:off x="3136970" y="4085772"/>
                <a:ext cx="405304" cy="263849"/>
              </a:xfrm>
              <a:custGeom>
                <a:avLst/>
                <a:gdLst/>
                <a:ahLst/>
                <a:cxnLst/>
                <a:rect l="l" t="t" r="r" b="b"/>
                <a:pathLst>
                  <a:path w="5954" h="3876" extrusionOk="0">
                    <a:moveTo>
                      <a:pt x="5822" y="0"/>
                    </a:moveTo>
                    <a:lnTo>
                      <a:pt x="1" y="3677"/>
                    </a:lnTo>
                    <a:lnTo>
                      <a:pt x="133" y="3875"/>
                    </a:lnTo>
                    <a:lnTo>
                      <a:pt x="5954" y="231"/>
                    </a:lnTo>
                    <a:lnTo>
                      <a:pt x="582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35"/>
              <p:cNvSpPr/>
              <p:nvPr/>
            </p:nvSpPr>
            <p:spPr>
              <a:xfrm>
                <a:off x="3162837" y="4093601"/>
                <a:ext cx="411975" cy="263849"/>
              </a:xfrm>
              <a:custGeom>
                <a:avLst/>
                <a:gdLst/>
                <a:ahLst/>
                <a:cxnLst/>
                <a:rect l="l" t="t" r="r" b="b"/>
                <a:pathLst>
                  <a:path w="6052" h="3876" extrusionOk="0">
                    <a:moveTo>
                      <a:pt x="148" y="1"/>
                    </a:moveTo>
                    <a:lnTo>
                      <a:pt x="0" y="199"/>
                    </a:lnTo>
                    <a:lnTo>
                      <a:pt x="5903" y="3876"/>
                    </a:lnTo>
                    <a:lnTo>
                      <a:pt x="6052" y="3661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35"/>
              <p:cNvSpPr/>
              <p:nvPr/>
            </p:nvSpPr>
            <p:spPr>
              <a:xfrm>
                <a:off x="3167330" y="3758003"/>
                <a:ext cx="373854" cy="299723"/>
              </a:xfrm>
              <a:custGeom>
                <a:avLst/>
                <a:gdLst/>
                <a:ahLst/>
                <a:cxnLst/>
                <a:rect l="l" t="t" r="r" b="b"/>
                <a:pathLst>
                  <a:path w="5492" h="4403" extrusionOk="0">
                    <a:moveTo>
                      <a:pt x="5326" y="0"/>
                    </a:moveTo>
                    <a:lnTo>
                      <a:pt x="0" y="4205"/>
                    </a:lnTo>
                    <a:lnTo>
                      <a:pt x="165" y="4403"/>
                    </a:lnTo>
                    <a:lnTo>
                      <a:pt x="5491" y="198"/>
                    </a:lnTo>
                    <a:lnTo>
                      <a:pt x="53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35"/>
              <p:cNvSpPr/>
              <p:nvPr/>
            </p:nvSpPr>
            <p:spPr>
              <a:xfrm>
                <a:off x="3172912" y="3774817"/>
                <a:ext cx="364869" cy="294141"/>
              </a:xfrm>
              <a:custGeom>
                <a:avLst/>
                <a:gdLst/>
                <a:ahLst/>
                <a:cxnLst/>
                <a:rect l="l" t="t" r="r" b="b"/>
                <a:pathLst>
                  <a:path w="5360" h="4321" extrusionOk="0">
                    <a:moveTo>
                      <a:pt x="165" y="1"/>
                    </a:moveTo>
                    <a:lnTo>
                      <a:pt x="0" y="182"/>
                    </a:lnTo>
                    <a:lnTo>
                      <a:pt x="5195" y="4321"/>
                    </a:lnTo>
                    <a:lnTo>
                      <a:pt x="5360" y="4139"/>
                    </a:lnTo>
                    <a:lnTo>
                      <a:pt x="16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35"/>
              <p:cNvSpPr/>
              <p:nvPr/>
            </p:nvSpPr>
            <p:spPr>
              <a:xfrm>
                <a:off x="3167330" y="3457191"/>
                <a:ext cx="373854" cy="300880"/>
              </a:xfrm>
              <a:custGeom>
                <a:avLst/>
                <a:gdLst/>
                <a:ahLst/>
                <a:cxnLst/>
                <a:rect l="l" t="t" r="r" b="b"/>
                <a:pathLst>
                  <a:path w="5492" h="4420" extrusionOk="0">
                    <a:moveTo>
                      <a:pt x="5326" y="0"/>
                    </a:moveTo>
                    <a:lnTo>
                      <a:pt x="0" y="4205"/>
                    </a:lnTo>
                    <a:lnTo>
                      <a:pt x="165" y="4419"/>
                    </a:lnTo>
                    <a:lnTo>
                      <a:pt x="5491" y="198"/>
                    </a:lnTo>
                    <a:lnTo>
                      <a:pt x="53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35"/>
              <p:cNvSpPr/>
              <p:nvPr/>
            </p:nvSpPr>
            <p:spPr>
              <a:xfrm>
                <a:off x="3172912" y="3474005"/>
                <a:ext cx="364869" cy="295299"/>
              </a:xfrm>
              <a:custGeom>
                <a:avLst/>
                <a:gdLst/>
                <a:ahLst/>
                <a:cxnLst/>
                <a:rect l="l" t="t" r="r" b="b"/>
                <a:pathLst>
                  <a:path w="5360" h="4338" extrusionOk="0">
                    <a:moveTo>
                      <a:pt x="165" y="0"/>
                    </a:moveTo>
                    <a:lnTo>
                      <a:pt x="0" y="198"/>
                    </a:lnTo>
                    <a:lnTo>
                      <a:pt x="5195" y="4337"/>
                    </a:lnTo>
                    <a:lnTo>
                      <a:pt x="5360" y="4123"/>
                    </a:lnTo>
                    <a:lnTo>
                      <a:pt x="16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35"/>
              <p:cNvSpPr/>
              <p:nvPr/>
            </p:nvSpPr>
            <p:spPr>
              <a:xfrm>
                <a:off x="3167330" y="3156311"/>
                <a:ext cx="373854" cy="300949"/>
              </a:xfrm>
              <a:custGeom>
                <a:avLst/>
                <a:gdLst/>
                <a:ahLst/>
                <a:cxnLst/>
                <a:rect l="l" t="t" r="r" b="b"/>
                <a:pathLst>
                  <a:path w="5492" h="4421" extrusionOk="0">
                    <a:moveTo>
                      <a:pt x="5326" y="1"/>
                    </a:moveTo>
                    <a:lnTo>
                      <a:pt x="0" y="4222"/>
                    </a:lnTo>
                    <a:lnTo>
                      <a:pt x="165" y="4420"/>
                    </a:lnTo>
                    <a:lnTo>
                      <a:pt x="5491" y="199"/>
                    </a:lnTo>
                    <a:lnTo>
                      <a:pt x="532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35"/>
              <p:cNvSpPr/>
              <p:nvPr/>
            </p:nvSpPr>
            <p:spPr>
              <a:xfrm>
                <a:off x="3172912" y="3173193"/>
                <a:ext cx="364869" cy="295230"/>
              </a:xfrm>
              <a:custGeom>
                <a:avLst/>
                <a:gdLst/>
                <a:ahLst/>
                <a:cxnLst/>
                <a:rect l="l" t="t" r="r" b="b"/>
                <a:pathLst>
                  <a:path w="5360" h="4337" extrusionOk="0">
                    <a:moveTo>
                      <a:pt x="165" y="0"/>
                    </a:moveTo>
                    <a:lnTo>
                      <a:pt x="0" y="198"/>
                    </a:lnTo>
                    <a:lnTo>
                      <a:pt x="5195" y="4337"/>
                    </a:lnTo>
                    <a:lnTo>
                      <a:pt x="5360" y="4139"/>
                    </a:lnTo>
                    <a:lnTo>
                      <a:pt x="16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35"/>
              <p:cNvSpPr/>
              <p:nvPr/>
            </p:nvSpPr>
            <p:spPr>
              <a:xfrm>
                <a:off x="3167330" y="2855498"/>
                <a:ext cx="373854" cy="300880"/>
              </a:xfrm>
              <a:custGeom>
                <a:avLst/>
                <a:gdLst/>
                <a:ahLst/>
                <a:cxnLst/>
                <a:rect l="l" t="t" r="r" b="b"/>
                <a:pathLst>
                  <a:path w="5492" h="4420" extrusionOk="0">
                    <a:moveTo>
                      <a:pt x="5326" y="1"/>
                    </a:moveTo>
                    <a:lnTo>
                      <a:pt x="0" y="4222"/>
                    </a:lnTo>
                    <a:lnTo>
                      <a:pt x="165" y="4420"/>
                    </a:lnTo>
                    <a:lnTo>
                      <a:pt x="5491" y="215"/>
                    </a:lnTo>
                    <a:lnTo>
                      <a:pt x="532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35"/>
              <p:cNvSpPr/>
              <p:nvPr/>
            </p:nvSpPr>
            <p:spPr>
              <a:xfrm>
                <a:off x="3172912" y="2872312"/>
                <a:ext cx="364869" cy="295299"/>
              </a:xfrm>
              <a:custGeom>
                <a:avLst/>
                <a:gdLst/>
                <a:ahLst/>
                <a:cxnLst/>
                <a:rect l="l" t="t" r="r" b="b"/>
                <a:pathLst>
                  <a:path w="5360" h="4338" extrusionOk="0">
                    <a:moveTo>
                      <a:pt x="165" y="1"/>
                    </a:moveTo>
                    <a:lnTo>
                      <a:pt x="0" y="215"/>
                    </a:lnTo>
                    <a:lnTo>
                      <a:pt x="5195" y="4338"/>
                    </a:lnTo>
                    <a:lnTo>
                      <a:pt x="5360" y="4140"/>
                    </a:lnTo>
                    <a:lnTo>
                      <a:pt x="16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35"/>
              <p:cNvSpPr/>
              <p:nvPr/>
            </p:nvSpPr>
            <p:spPr>
              <a:xfrm>
                <a:off x="2796880" y="3454945"/>
                <a:ext cx="1133747" cy="316605"/>
              </a:xfrm>
              <a:custGeom>
                <a:avLst/>
                <a:gdLst/>
                <a:ahLst/>
                <a:cxnLst/>
                <a:rect l="l" t="t" r="r" b="b"/>
                <a:pathLst>
                  <a:path w="16655" h="4651" extrusionOk="0">
                    <a:moveTo>
                      <a:pt x="5590" y="247"/>
                    </a:moveTo>
                    <a:lnTo>
                      <a:pt x="10785" y="264"/>
                    </a:lnTo>
                    <a:lnTo>
                      <a:pt x="15913" y="4386"/>
                    </a:lnTo>
                    <a:lnTo>
                      <a:pt x="710" y="4271"/>
                    </a:lnTo>
                    <a:lnTo>
                      <a:pt x="5590" y="247"/>
                    </a:lnTo>
                    <a:close/>
                    <a:moveTo>
                      <a:pt x="5475" y="0"/>
                    </a:moveTo>
                    <a:lnTo>
                      <a:pt x="0" y="4535"/>
                    </a:lnTo>
                    <a:lnTo>
                      <a:pt x="16655" y="4650"/>
                    </a:lnTo>
                    <a:lnTo>
                      <a:pt x="10933" y="33"/>
                    </a:lnTo>
                    <a:lnTo>
                      <a:pt x="10884" y="17"/>
                    </a:lnTo>
                    <a:lnTo>
                      <a:pt x="547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35"/>
              <p:cNvSpPr/>
              <p:nvPr/>
            </p:nvSpPr>
            <p:spPr>
              <a:xfrm>
                <a:off x="2796880" y="2852163"/>
                <a:ext cx="1133747" cy="317694"/>
              </a:xfrm>
              <a:custGeom>
                <a:avLst/>
                <a:gdLst/>
                <a:ahLst/>
                <a:cxnLst/>
                <a:rect l="l" t="t" r="r" b="b"/>
                <a:pathLst>
                  <a:path w="16655" h="4667" extrusionOk="0">
                    <a:moveTo>
                      <a:pt x="5590" y="264"/>
                    </a:moveTo>
                    <a:lnTo>
                      <a:pt x="10785" y="280"/>
                    </a:lnTo>
                    <a:lnTo>
                      <a:pt x="15913" y="4403"/>
                    </a:lnTo>
                    <a:lnTo>
                      <a:pt x="710" y="4271"/>
                    </a:lnTo>
                    <a:lnTo>
                      <a:pt x="5590" y="264"/>
                    </a:lnTo>
                    <a:close/>
                    <a:moveTo>
                      <a:pt x="5475" y="0"/>
                    </a:moveTo>
                    <a:lnTo>
                      <a:pt x="0" y="4551"/>
                    </a:lnTo>
                    <a:lnTo>
                      <a:pt x="16655" y="4667"/>
                    </a:lnTo>
                    <a:lnTo>
                      <a:pt x="16655" y="4667"/>
                    </a:lnTo>
                    <a:lnTo>
                      <a:pt x="10933" y="50"/>
                    </a:lnTo>
                    <a:lnTo>
                      <a:pt x="10884" y="33"/>
                    </a:lnTo>
                    <a:lnTo>
                      <a:pt x="547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35"/>
              <p:cNvSpPr/>
              <p:nvPr/>
            </p:nvSpPr>
            <p:spPr>
              <a:xfrm>
                <a:off x="3537713" y="2991303"/>
                <a:ext cx="180801" cy="167322"/>
              </a:xfrm>
              <a:custGeom>
                <a:avLst/>
                <a:gdLst/>
                <a:ahLst/>
                <a:cxnLst/>
                <a:rect l="l" t="t" r="r" b="b"/>
                <a:pathLst>
                  <a:path w="2656" h="2458" extrusionOk="0">
                    <a:moveTo>
                      <a:pt x="2474" y="1"/>
                    </a:moveTo>
                    <a:lnTo>
                      <a:pt x="1" y="2276"/>
                    </a:lnTo>
                    <a:lnTo>
                      <a:pt x="182" y="2458"/>
                    </a:lnTo>
                    <a:lnTo>
                      <a:pt x="2655" y="199"/>
                    </a:lnTo>
                    <a:lnTo>
                      <a:pt x="24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35"/>
              <p:cNvSpPr/>
              <p:nvPr/>
            </p:nvSpPr>
            <p:spPr>
              <a:xfrm>
                <a:off x="3005658" y="2989056"/>
                <a:ext cx="166165" cy="167322"/>
              </a:xfrm>
              <a:custGeom>
                <a:avLst/>
                <a:gdLst/>
                <a:ahLst/>
                <a:cxnLst/>
                <a:rect l="l" t="t" r="r" b="b"/>
                <a:pathLst>
                  <a:path w="2441" h="2458" extrusionOk="0">
                    <a:moveTo>
                      <a:pt x="215" y="1"/>
                    </a:moveTo>
                    <a:lnTo>
                      <a:pt x="1" y="182"/>
                    </a:lnTo>
                    <a:lnTo>
                      <a:pt x="2243" y="2458"/>
                    </a:lnTo>
                    <a:lnTo>
                      <a:pt x="2441" y="2293"/>
                    </a:lnTo>
                    <a:lnTo>
                      <a:pt x="21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35"/>
              <p:cNvSpPr/>
              <p:nvPr/>
            </p:nvSpPr>
            <p:spPr>
              <a:xfrm>
                <a:off x="3535466" y="3590749"/>
                <a:ext cx="171815" cy="174061"/>
              </a:xfrm>
              <a:custGeom>
                <a:avLst/>
                <a:gdLst/>
                <a:ahLst/>
                <a:cxnLst/>
                <a:rect l="l" t="t" r="r" b="b"/>
                <a:pathLst>
                  <a:path w="2524" h="2557" extrusionOk="0">
                    <a:moveTo>
                      <a:pt x="2342" y="0"/>
                    </a:moveTo>
                    <a:lnTo>
                      <a:pt x="1" y="2375"/>
                    </a:lnTo>
                    <a:lnTo>
                      <a:pt x="198" y="2556"/>
                    </a:lnTo>
                    <a:lnTo>
                      <a:pt x="2524" y="182"/>
                    </a:lnTo>
                    <a:lnTo>
                      <a:pt x="234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35"/>
              <p:cNvSpPr/>
              <p:nvPr/>
            </p:nvSpPr>
            <p:spPr>
              <a:xfrm>
                <a:off x="3010151" y="3580606"/>
                <a:ext cx="160583" cy="178554"/>
              </a:xfrm>
              <a:custGeom>
                <a:avLst/>
                <a:gdLst/>
                <a:ahLst/>
                <a:cxnLst/>
                <a:rect l="l" t="t" r="r" b="b"/>
                <a:pathLst>
                  <a:path w="2359" h="2623" extrusionOk="0">
                    <a:moveTo>
                      <a:pt x="215" y="1"/>
                    </a:moveTo>
                    <a:lnTo>
                      <a:pt x="0" y="166"/>
                    </a:lnTo>
                    <a:lnTo>
                      <a:pt x="2144" y="2623"/>
                    </a:lnTo>
                    <a:lnTo>
                      <a:pt x="2358" y="2458"/>
                    </a:lnTo>
                    <a:lnTo>
                      <a:pt x="21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35"/>
              <p:cNvSpPr/>
              <p:nvPr/>
            </p:nvSpPr>
            <p:spPr>
              <a:xfrm>
                <a:off x="2863114" y="4987120"/>
                <a:ext cx="1003525" cy="42681"/>
              </a:xfrm>
              <a:custGeom>
                <a:avLst/>
                <a:gdLst/>
                <a:ahLst/>
                <a:cxnLst/>
                <a:rect l="l" t="t" r="r" b="b"/>
                <a:pathLst>
                  <a:path w="14742" h="627" extrusionOk="0">
                    <a:moveTo>
                      <a:pt x="0" y="0"/>
                    </a:moveTo>
                    <a:lnTo>
                      <a:pt x="0" y="627"/>
                    </a:lnTo>
                    <a:lnTo>
                      <a:pt x="14742" y="627"/>
                    </a:lnTo>
                    <a:lnTo>
                      <a:pt x="1474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35"/>
              <p:cNvSpPr/>
              <p:nvPr/>
            </p:nvSpPr>
            <p:spPr>
              <a:xfrm>
                <a:off x="2818186" y="3763585"/>
                <a:ext cx="12457" cy="78624"/>
              </a:xfrm>
              <a:custGeom>
                <a:avLst/>
                <a:gdLst/>
                <a:ahLst/>
                <a:cxnLst/>
                <a:rect l="l" t="t" r="r" b="b"/>
                <a:pathLst>
                  <a:path w="183" h="1155" extrusionOk="0">
                    <a:moveTo>
                      <a:pt x="1" y="1"/>
                    </a:moveTo>
                    <a:lnTo>
                      <a:pt x="1" y="1155"/>
                    </a:lnTo>
                    <a:lnTo>
                      <a:pt x="182" y="1155"/>
                    </a:lnTo>
                    <a:lnTo>
                      <a:pt x="18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35"/>
              <p:cNvSpPr/>
              <p:nvPr/>
            </p:nvSpPr>
            <p:spPr>
              <a:xfrm>
                <a:off x="2821590" y="3154064"/>
                <a:ext cx="13546" cy="78692"/>
              </a:xfrm>
              <a:custGeom>
                <a:avLst/>
                <a:gdLst/>
                <a:ahLst/>
                <a:cxnLst/>
                <a:rect l="l" t="t" r="r" b="b"/>
                <a:pathLst>
                  <a:path w="199" h="1156" extrusionOk="0">
                    <a:moveTo>
                      <a:pt x="0" y="1"/>
                    </a:moveTo>
                    <a:lnTo>
                      <a:pt x="0" y="1155"/>
                    </a:lnTo>
                    <a:lnTo>
                      <a:pt x="198" y="1155"/>
                    </a:lnTo>
                    <a:lnTo>
                      <a:pt x="19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35"/>
              <p:cNvSpPr/>
              <p:nvPr/>
            </p:nvSpPr>
            <p:spPr>
              <a:xfrm>
                <a:off x="2795722" y="3197835"/>
                <a:ext cx="67460" cy="157247"/>
              </a:xfrm>
              <a:custGeom>
                <a:avLst/>
                <a:gdLst/>
                <a:ahLst/>
                <a:cxnLst/>
                <a:rect l="l" t="t" r="r" b="b"/>
                <a:pathLst>
                  <a:path w="991" h="2310" extrusionOk="0">
                    <a:moveTo>
                      <a:pt x="496" y="1"/>
                    </a:moveTo>
                    <a:cubicBezTo>
                      <a:pt x="215" y="1"/>
                      <a:pt x="1" y="215"/>
                      <a:pt x="1" y="479"/>
                    </a:cubicBezTo>
                    <a:lnTo>
                      <a:pt x="1" y="1831"/>
                    </a:lnTo>
                    <a:cubicBezTo>
                      <a:pt x="1" y="2112"/>
                      <a:pt x="232" y="2309"/>
                      <a:pt x="496" y="2309"/>
                    </a:cubicBezTo>
                    <a:cubicBezTo>
                      <a:pt x="759" y="2309"/>
                      <a:pt x="990" y="2112"/>
                      <a:pt x="990" y="1831"/>
                    </a:cubicBezTo>
                    <a:lnTo>
                      <a:pt x="990" y="479"/>
                    </a:lnTo>
                    <a:cubicBezTo>
                      <a:pt x="990" y="215"/>
                      <a:pt x="759" y="1"/>
                      <a:pt x="49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35"/>
              <p:cNvSpPr/>
              <p:nvPr/>
            </p:nvSpPr>
            <p:spPr>
              <a:xfrm>
                <a:off x="2791230" y="3807356"/>
                <a:ext cx="67460" cy="157247"/>
              </a:xfrm>
              <a:custGeom>
                <a:avLst/>
                <a:gdLst/>
                <a:ahLst/>
                <a:cxnLst/>
                <a:rect l="l" t="t" r="r" b="b"/>
                <a:pathLst>
                  <a:path w="991" h="2310" extrusionOk="0">
                    <a:moveTo>
                      <a:pt x="496" y="1"/>
                    </a:moveTo>
                    <a:cubicBezTo>
                      <a:pt x="232" y="1"/>
                      <a:pt x="1" y="199"/>
                      <a:pt x="1" y="462"/>
                    </a:cubicBezTo>
                    <a:lnTo>
                      <a:pt x="1" y="1831"/>
                    </a:lnTo>
                    <a:cubicBezTo>
                      <a:pt x="1" y="2095"/>
                      <a:pt x="232" y="2309"/>
                      <a:pt x="496" y="2309"/>
                    </a:cubicBezTo>
                    <a:cubicBezTo>
                      <a:pt x="760" y="2309"/>
                      <a:pt x="990" y="2095"/>
                      <a:pt x="990" y="1831"/>
                    </a:cubicBezTo>
                    <a:lnTo>
                      <a:pt x="990" y="462"/>
                    </a:lnTo>
                    <a:cubicBezTo>
                      <a:pt x="990" y="199"/>
                      <a:pt x="760" y="1"/>
                      <a:pt x="49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54" name="Google Shape;1054;p35"/>
          <p:cNvGrpSpPr/>
          <p:nvPr/>
        </p:nvGrpSpPr>
        <p:grpSpPr>
          <a:xfrm flipH="1">
            <a:off x="1863629" y="4163543"/>
            <a:ext cx="1406666" cy="2445177"/>
            <a:chOff x="2791230" y="2844266"/>
            <a:chExt cx="1257299" cy="2185536"/>
          </a:xfrm>
        </p:grpSpPr>
        <p:grpSp>
          <p:nvGrpSpPr>
            <p:cNvPr id="1055" name="Google Shape;1055;p35"/>
            <p:cNvGrpSpPr/>
            <p:nvPr/>
          </p:nvGrpSpPr>
          <p:grpSpPr>
            <a:xfrm>
              <a:off x="3454664" y="2844275"/>
              <a:ext cx="593864" cy="2184438"/>
              <a:chOff x="3454664" y="2844275"/>
              <a:chExt cx="593864" cy="2184438"/>
            </a:xfrm>
          </p:grpSpPr>
          <p:sp>
            <p:nvSpPr>
              <p:cNvPr id="1056" name="Google Shape;1056;p35"/>
              <p:cNvSpPr/>
              <p:nvPr/>
            </p:nvSpPr>
            <p:spPr>
              <a:xfrm>
                <a:off x="3526481" y="3161961"/>
                <a:ext cx="117970" cy="298634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4387" extrusionOk="0">
                    <a:moveTo>
                      <a:pt x="1369" y="0"/>
                    </a:moveTo>
                    <a:lnTo>
                      <a:pt x="1" y="4288"/>
                    </a:lnTo>
                    <a:lnTo>
                      <a:pt x="396" y="4387"/>
                    </a:lnTo>
                    <a:lnTo>
                      <a:pt x="1732" y="116"/>
                    </a:lnTo>
                    <a:lnTo>
                      <a:pt x="136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35"/>
              <p:cNvSpPr/>
              <p:nvPr/>
            </p:nvSpPr>
            <p:spPr>
              <a:xfrm>
                <a:off x="3526481" y="3165296"/>
                <a:ext cx="126887" cy="291963"/>
              </a:xfrm>
              <a:custGeom>
                <a:avLst/>
                <a:gdLst/>
                <a:ahLst/>
                <a:cxnLst/>
                <a:rect l="l" t="t" r="r" b="b"/>
                <a:pathLst>
                  <a:path w="1864" h="4289" extrusionOk="0">
                    <a:moveTo>
                      <a:pt x="396" y="1"/>
                    </a:moveTo>
                    <a:lnTo>
                      <a:pt x="1" y="133"/>
                    </a:lnTo>
                    <a:lnTo>
                      <a:pt x="1485" y="4288"/>
                    </a:lnTo>
                    <a:lnTo>
                      <a:pt x="1864" y="4173"/>
                    </a:lnTo>
                    <a:lnTo>
                      <a:pt x="39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35"/>
              <p:cNvSpPr/>
              <p:nvPr/>
            </p:nvSpPr>
            <p:spPr>
              <a:xfrm>
                <a:off x="3530973" y="4094758"/>
                <a:ext cx="159494" cy="263849"/>
              </a:xfrm>
              <a:custGeom>
                <a:avLst/>
                <a:gdLst/>
                <a:ahLst/>
                <a:cxnLst/>
                <a:rect l="l" t="t" r="r" b="b"/>
                <a:pathLst>
                  <a:path w="2343" h="3876" extrusionOk="0">
                    <a:moveTo>
                      <a:pt x="347" y="0"/>
                    </a:moveTo>
                    <a:lnTo>
                      <a:pt x="1" y="182"/>
                    </a:lnTo>
                    <a:lnTo>
                      <a:pt x="1996" y="3875"/>
                    </a:lnTo>
                    <a:lnTo>
                      <a:pt x="2342" y="3694"/>
                    </a:lnTo>
                    <a:lnTo>
                      <a:pt x="34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35"/>
              <p:cNvSpPr/>
              <p:nvPr/>
            </p:nvSpPr>
            <p:spPr>
              <a:xfrm>
                <a:off x="3561266" y="4108236"/>
                <a:ext cx="183047" cy="880041"/>
              </a:xfrm>
              <a:custGeom>
                <a:avLst/>
                <a:gdLst/>
                <a:ahLst/>
                <a:cxnLst/>
                <a:rect l="l" t="t" r="r" b="b"/>
                <a:pathLst>
                  <a:path w="2689" h="12928" extrusionOk="0">
                    <a:moveTo>
                      <a:pt x="990" y="0"/>
                    </a:moveTo>
                    <a:lnTo>
                      <a:pt x="1" y="3859"/>
                    </a:lnTo>
                    <a:lnTo>
                      <a:pt x="2276" y="8146"/>
                    </a:lnTo>
                    <a:lnTo>
                      <a:pt x="1567" y="12862"/>
                    </a:lnTo>
                    <a:lnTo>
                      <a:pt x="1963" y="12928"/>
                    </a:lnTo>
                    <a:lnTo>
                      <a:pt x="2689" y="8080"/>
                    </a:lnTo>
                    <a:lnTo>
                      <a:pt x="446" y="3826"/>
                    </a:lnTo>
                    <a:lnTo>
                      <a:pt x="1386" y="82"/>
                    </a:lnTo>
                    <a:lnTo>
                      <a:pt x="99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35"/>
              <p:cNvSpPr/>
              <p:nvPr/>
            </p:nvSpPr>
            <p:spPr>
              <a:xfrm>
                <a:off x="3609529" y="4336075"/>
                <a:ext cx="179711" cy="653360"/>
              </a:xfrm>
              <a:custGeom>
                <a:avLst/>
                <a:gdLst/>
                <a:ahLst/>
                <a:cxnLst/>
                <a:rect l="l" t="t" r="r" b="b"/>
                <a:pathLst>
                  <a:path w="2640" h="9598" extrusionOk="0">
                    <a:moveTo>
                      <a:pt x="743" y="0"/>
                    </a:moveTo>
                    <a:lnTo>
                      <a:pt x="1" y="4980"/>
                    </a:lnTo>
                    <a:lnTo>
                      <a:pt x="1" y="5046"/>
                    </a:lnTo>
                    <a:lnTo>
                      <a:pt x="2293" y="9597"/>
                    </a:lnTo>
                    <a:lnTo>
                      <a:pt x="2639" y="9416"/>
                    </a:lnTo>
                    <a:lnTo>
                      <a:pt x="397" y="4980"/>
                    </a:lnTo>
                    <a:lnTo>
                      <a:pt x="1139" y="66"/>
                    </a:lnTo>
                    <a:lnTo>
                      <a:pt x="74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35"/>
              <p:cNvSpPr/>
              <p:nvPr/>
            </p:nvSpPr>
            <p:spPr>
              <a:xfrm>
                <a:off x="3519741" y="3769235"/>
                <a:ext cx="135873" cy="321098"/>
              </a:xfrm>
              <a:custGeom>
                <a:avLst/>
                <a:gdLst/>
                <a:ahLst/>
                <a:cxnLst/>
                <a:rect l="l" t="t" r="r" b="b"/>
                <a:pathLst>
                  <a:path w="1996" h="4717" extrusionOk="0">
                    <a:moveTo>
                      <a:pt x="1633" y="0"/>
                    </a:moveTo>
                    <a:lnTo>
                      <a:pt x="1" y="4601"/>
                    </a:lnTo>
                    <a:lnTo>
                      <a:pt x="396" y="4716"/>
                    </a:lnTo>
                    <a:lnTo>
                      <a:pt x="1996" y="149"/>
                    </a:lnTo>
                    <a:lnTo>
                      <a:pt x="163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35"/>
              <p:cNvSpPr/>
              <p:nvPr/>
            </p:nvSpPr>
            <p:spPr>
              <a:xfrm>
                <a:off x="3526481" y="3768078"/>
                <a:ext cx="126887" cy="317762"/>
              </a:xfrm>
              <a:custGeom>
                <a:avLst/>
                <a:gdLst/>
                <a:ahLst/>
                <a:cxnLst/>
                <a:rect l="l" t="t" r="r" b="b"/>
                <a:pathLst>
                  <a:path w="1864" h="4668" extrusionOk="0">
                    <a:moveTo>
                      <a:pt x="396" y="1"/>
                    </a:moveTo>
                    <a:lnTo>
                      <a:pt x="1" y="100"/>
                    </a:lnTo>
                    <a:lnTo>
                      <a:pt x="1468" y="4667"/>
                    </a:lnTo>
                    <a:lnTo>
                      <a:pt x="1864" y="4552"/>
                    </a:lnTo>
                    <a:lnTo>
                      <a:pt x="39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35"/>
              <p:cNvSpPr/>
              <p:nvPr/>
            </p:nvSpPr>
            <p:spPr>
              <a:xfrm>
                <a:off x="3627500" y="3164207"/>
                <a:ext cx="27025" cy="300880"/>
              </a:xfrm>
              <a:custGeom>
                <a:avLst/>
                <a:gdLst/>
                <a:ahLst/>
                <a:cxnLst/>
                <a:rect l="l" t="t" r="r" b="b"/>
                <a:pathLst>
                  <a:path w="397" h="4420" extrusionOk="0">
                    <a:moveTo>
                      <a:pt x="1" y="0"/>
                    </a:moveTo>
                    <a:lnTo>
                      <a:pt x="1" y="4255"/>
                    </a:lnTo>
                    <a:lnTo>
                      <a:pt x="182" y="4255"/>
                    </a:lnTo>
                    <a:lnTo>
                      <a:pt x="232" y="4288"/>
                    </a:lnTo>
                    <a:lnTo>
                      <a:pt x="396" y="4419"/>
                    </a:lnTo>
                    <a:lnTo>
                      <a:pt x="39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35"/>
              <p:cNvSpPr/>
              <p:nvPr/>
            </p:nvSpPr>
            <p:spPr>
              <a:xfrm>
                <a:off x="3627500" y="3765832"/>
                <a:ext cx="161740" cy="1220200"/>
              </a:xfrm>
              <a:custGeom>
                <a:avLst/>
                <a:gdLst/>
                <a:ahLst/>
                <a:cxnLst/>
                <a:rect l="l" t="t" r="r" b="b"/>
                <a:pathLst>
                  <a:path w="2376" h="17925" extrusionOk="0">
                    <a:moveTo>
                      <a:pt x="1" y="1"/>
                    </a:moveTo>
                    <a:lnTo>
                      <a:pt x="1" y="5409"/>
                    </a:lnTo>
                    <a:lnTo>
                      <a:pt x="1979" y="17925"/>
                    </a:lnTo>
                    <a:lnTo>
                      <a:pt x="2375" y="17925"/>
                    </a:lnTo>
                    <a:lnTo>
                      <a:pt x="396" y="5360"/>
                    </a:lnTo>
                    <a:lnTo>
                      <a:pt x="39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35"/>
              <p:cNvSpPr/>
              <p:nvPr/>
            </p:nvSpPr>
            <p:spPr>
              <a:xfrm>
                <a:off x="3454664" y="3453787"/>
                <a:ext cx="578140" cy="316605"/>
              </a:xfrm>
              <a:custGeom>
                <a:avLst/>
                <a:gdLst/>
                <a:ahLst/>
                <a:cxnLst/>
                <a:rect l="l" t="t" r="r" b="b"/>
                <a:pathLst>
                  <a:path w="8493" h="4651" extrusionOk="0">
                    <a:moveTo>
                      <a:pt x="0" y="1"/>
                    </a:moveTo>
                    <a:lnTo>
                      <a:pt x="0" y="248"/>
                    </a:lnTo>
                    <a:lnTo>
                      <a:pt x="2540" y="264"/>
                    </a:lnTo>
                    <a:lnTo>
                      <a:pt x="2639" y="264"/>
                    </a:lnTo>
                    <a:lnTo>
                      <a:pt x="2935" y="495"/>
                    </a:lnTo>
                    <a:lnTo>
                      <a:pt x="7783" y="4387"/>
                    </a:lnTo>
                    <a:lnTo>
                      <a:pt x="2935" y="4337"/>
                    </a:lnTo>
                    <a:lnTo>
                      <a:pt x="2540" y="4337"/>
                    </a:lnTo>
                    <a:lnTo>
                      <a:pt x="0" y="4321"/>
                    </a:lnTo>
                    <a:lnTo>
                      <a:pt x="0" y="4568"/>
                    </a:lnTo>
                    <a:lnTo>
                      <a:pt x="2540" y="4585"/>
                    </a:lnTo>
                    <a:lnTo>
                      <a:pt x="2935" y="4585"/>
                    </a:lnTo>
                    <a:lnTo>
                      <a:pt x="8492" y="4651"/>
                    </a:lnTo>
                    <a:lnTo>
                      <a:pt x="2935" y="165"/>
                    </a:lnTo>
                    <a:lnTo>
                      <a:pt x="2771" y="34"/>
                    </a:lnTo>
                    <a:lnTo>
                      <a:pt x="272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35"/>
              <p:cNvSpPr/>
              <p:nvPr/>
            </p:nvSpPr>
            <p:spPr>
              <a:xfrm>
                <a:off x="3454675" y="2844275"/>
                <a:ext cx="593843" cy="324496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4668" extrusionOk="0">
                    <a:moveTo>
                      <a:pt x="0" y="1"/>
                    </a:moveTo>
                    <a:lnTo>
                      <a:pt x="0" y="248"/>
                    </a:lnTo>
                    <a:lnTo>
                      <a:pt x="1534" y="281"/>
                    </a:lnTo>
                    <a:lnTo>
                      <a:pt x="2705" y="281"/>
                    </a:lnTo>
                    <a:lnTo>
                      <a:pt x="3018" y="495"/>
                    </a:lnTo>
                    <a:lnTo>
                      <a:pt x="7981" y="4420"/>
                    </a:lnTo>
                    <a:lnTo>
                      <a:pt x="7981" y="4420"/>
                    </a:lnTo>
                    <a:lnTo>
                      <a:pt x="3018" y="4370"/>
                    </a:lnTo>
                    <a:lnTo>
                      <a:pt x="2606" y="4370"/>
                    </a:lnTo>
                    <a:lnTo>
                      <a:pt x="0" y="4354"/>
                    </a:lnTo>
                    <a:lnTo>
                      <a:pt x="0" y="4601"/>
                    </a:lnTo>
                    <a:lnTo>
                      <a:pt x="2606" y="4618"/>
                    </a:lnTo>
                    <a:lnTo>
                      <a:pt x="3018" y="4618"/>
                    </a:lnTo>
                    <a:lnTo>
                      <a:pt x="8723" y="4667"/>
                    </a:lnTo>
                    <a:lnTo>
                      <a:pt x="3018" y="166"/>
                    </a:lnTo>
                    <a:lnTo>
                      <a:pt x="2853" y="50"/>
                    </a:lnTo>
                    <a:lnTo>
                      <a:pt x="280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35"/>
              <p:cNvSpPr/>
              <p:nvPr/>
            </p:nvSpPr>
            <p:spPr>
              <a:xfrm>
                <a:off x="3454664" y="4985963"/>
                <a:ext cx="515309" cy="42750"/>
              </a:xfrm>
              <a:custGeom>
                <a:avLst/>
                <a:gdLst/>
                <a:ahLst/>
                <a:cxnLst/>
                <a:rect l="l" t="t" r="r" b="b"/>
                <a:pathLst>
                  <a:path w="7570" h="628" extrusionOk="0">
                    <a:moveTo>
                      <a:pt x="0" y="1"/>
                    </a:moveTo>
                    <a:lnTo>
                      <a:pt x="0" y="627"/>
                    </a:lnTo>
                    <a:lnTo>
                      <a:pt x="7569" y="627"/>
                    </a:lnTo>
                    <a:lnTo>
                      <a:pt x="756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35"/>
              <p:cNvSpPr/>
              <p:nvPr/>
            </p:nvSpPr>
            <p:spPr>
              <a:xfrm>
                <a:off x="3992301" y="3763585"/>
                <a:ext cx="12457" cy="78624"/>
              </a:xfrm>
              <a:custGeom>
                <a:avLst/>
                <a:gdLst/>
                <a:ahLst/>
                <a:cxnLst/>
                <a:rect l="l" t="t" r="r" b="b"/>
                <a:pathLst>
                  <a:path w="183" h="1155" extrusionOk="0">
                    <a:moveTo>
                      <a:pt x="1" y="1"/>
                    </a:moveTo>
                    <a:lnTo>
                      <a:pt x="1" y="1155"/>
                    </a:lnTo>
                    <a:lnTo>
                      <a:pt x="182" y="1155"/>
                    </a:lnTo>
                    <a:lnTo>
                      <a:pt x="18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35"/>
              <p:cNvSpPr/>
              <p:nvPr/>
            </p:nvSpPr>
            <p:spPr>
              <a:xfrm>
                <a:off x="4008025" y="3166453"/>
                <a:ext cx="12457" cy="78624"/>
              </a:xfrm>
              <a:custGeom>
                <a:avLst/>
                <a:gdLst/>
                <a:ahLst/>
                <a:cxnLst/>
                <a:rect l="l" t="t" r="r" b="b"/>
                <a:pathLst>
                  <a:path w="183" h="1155" extrusionOk="0">
                    <a:moveTo>
                      <a:pt x="1" y="0"/>
                    </a:moveTo>
                    <a:lnTo>
                      <a:pt x="1" y="1154"/>
                    </a:lnTo>
                    <a:lnTo>
                      <a:pt x="182" y="1154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35"/>
              <p:cNvSpPr/>
              <p:nvPr/>
            </p:nvSpPr>
            <p:spPr>
              <a:xfrm>
                <a:off x="3965412" y="3808513"/>
                <a:ext cx="67392" cy="157179"/>
              </a:xfrm>
              <a:custGeom>
                <a:avLst/>
                <a:gdLst/>
                <a:ahLst/>
                <a:cxnLst/>
                <a:rect l="l" t="t" r="r" b="b"/>
                <a:pathLst>
                  <a:path w="990" h="2309" extrusionOk="0">
                    <a:moveTo>
                      <a:pt x="495" y="0"/>
                    </a:moveTo>
                    <a:cubicBezTo>
                      <a:pt x="231" y="0"/>
                      <a:pt x="0" y="198"/>
                      <a:pt x="0" y="478"/>
                    </a:cubicBezTo>
                    <a:lnTo>
                      <a:pt x="0" y="1831"/>
                    </a:lnTo>
                    <a:cubicBezTo>
                      <a:pt x="0" y="2094"/>
                      <a:pt x="231" y="2309"/>
                      <a:pt x="495" y="2309"/>
                    </a:cubicBezTo>
                    <a:cubicBezTo>
                      <a:pt x="775" y="2309"/>
                      <a:pt x="989" y="2094"/>
                      <a:pt x="989" y="1831"/>
                    </a:cubicBezTo>
                    <a:lnTo>
                      <a:pt x="989" y="478"/>
                    </a:lnTo>
                    <a:cubicBezTo>
                      <a:pt x="989" y="198"/>
                      <a:pt x="775" y="0"/>
                      <a:pt x="49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35"/>
              <p:cNvSpPr/>
              <p:nvPr/>
            </p:nvSpPr>
            <p:spPr>
              <a:xfrm>
                <a:off x="3981069" y="3210224"/>
                <a:ext cx="67460" cy="157179"/>
              </a:xfrm>
              <a:custGeom>
                <a:avLst/>
                <a:gdLst/>
                <a:ahLst/>
                <a:cxnLst/>
                <a:rect l="l" t="t" r="r" b="b"/>
                <a:pathLst>
                  <a:path w="991" h="2309" extrusionOk="0">
                    <a:moveTo>
                      <a:pt x="496" y="0"/>
                    </a:moveTo>
                    <a:cubicBezTo>
                      <a:pt x="232" y="0"/>
                      <a:pt x="1" y="215"/>
                      <a:pt x="1" y="479"/>
                    </a:cubicBezTo>
                    <a:lnTo>
                      <a:pt x="1" y="1847"/>
                    </a:lnTo>
                    <a:cubicBezTo>
                      <a:pt x="1" y="2111"/>
                      <a:pt x="232" y="2309"/>
                      <a:pt x="496" y="2309"/>
                    </a:cubicBezTo>
                    <a:cubicBezTo>
                      <a:pt x="759" y="2309"/>
                      <a:pt x="990" y="2111"/>
                      <a:pt x="990" y="1847"/>
                    </a:cubicBezTo>
                    <a:lnTo>
                      <a:pt x="990" y="479"/>
                    </a:lnTo>
                    <a:cubicBezTo>
                      <a:pt x="990" y="215"/>
                      <a:pt x="759" y="0"/>
                      <a:pt x="4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2" name="Google Shape;1072;p35"/>
            <p:cNvGrpSpPr/>
            <p:nvPr/>
          </p:nvGrpSpPr>
          <p:grpSpPr>
            <a:xfrm>
              <a:off x="2791230" y="2844266"/>
              <a:ext cx="1139398" cy="2185536"/>
              <a:chOff x="2791230" y="2844266"/>
              <a:chExt cx="1139398" cy="2185536"/>
            </a:xfrm>
          </p:grpSpPr>
          <p:sp>
            <p:nvSpPr>
              <p:cNvPr id="1073" name="Google Shape;1073;p35"/>
              <p:cNvSpPr/>
              <p:nvPr/>
            </p:nvSpPr>
            <p:spPr>
              <a:xfrm>
                <a:off x="3017979" y="2844266"/>
                <a:ext cx="674735" cy="2177707"/>
              </a:xfrm>
              <a:custGeom>
                <a:avLst/>
                <a:gdLst/>
                <a:ahLst/>
                <a:cxnLst/>
                <a:rect l="l" t="t" r="r" b="b"/>
                <a:pathLst>
                  <a:path w="9912" h="31991" extrusionOk="0">
                    <a:moveTo>
                      <a:pt x="7454" y="396"/>
                    </a:moveTo>
                    <a:lnTo>
                      <a:pt x="7454" y="18964"/>
                    </a:lnTo>
                    <a:lnTo>
                      <a:pt x="9449" y="31595"/>
                    </a:lnTo>
                    <a:lnTo>
                      <a:pt x="463" y="31595"/>
                    </a:lnTo>
                    <a:lnTo>
                      <a:pt x="2474" y="19063"/>
                    </a:lnTo>
                    <a:lnTo>
                      <a:pt x="2474" y="19046"/>
                    </a:lnTo>
                    <a:lnTo>
                      <a:pt x="2474" y="396"/>
                    </a:lnTo>
                    <a:close/>
                    <a:moveTo>
                      <a:pt x="2095" y="1"/>
                    </a:moveTo>
                    <a:lnTo>
                      <a:pt x="2095" y="19013"/>
                    </a:lnTo>
                    <a:lnTo>
                      <a:pt x="1" y="31991"/>
                    </a:lnTo>
                    <a:lnTo>
                      <a:pt x="9911" y="31991"/>
                    </a:lnTo>
                    <a:lnTo>
                      <a:pt x="7850" y="18914"/>
                    </a:lnTo>
                    <a:lnTo>
                      <a:pt x="785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35"/>
              <p:cNvSpPr/>
              <p:nvPr/>
            </p:nvSpPr>
            <p:spPr>
              <a:xfrm>
                <a:off x="3030368" y="4678412"/>
                <a:ext cx="601693" cy="337980"/>
              </a:xfrm>
              <a:custGeom>
                <a:avLst/>
                <a:gdLst/>
                <a:ahLst/>
                <a:cxnLst/>
                <a:rect l="l" t="t" r="r" b="b"/>
                <a:pathLst>
                  <a:path w="8839" h="4965" extrusionOk="0">
                    <a:moveTo>
                      <a:pt x="8707" y="1"/>
                    </a:moveTo>
                    <a:lnTo>
                      <a:pt x="0" y="4733"/>
                    </a:lnTo>
                    <a:lnTo>
                      <a:pt x="116" y="4964"/>
                    </a:lnTo>
                    <a:lnTo>
                      <a:pt x="8839" y="232"/>
                    </a:lnTo>
                    <a:lnTo>
                      <a:pt x="870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35"/>
              <p:cNvSpPr/>
              <p:nvPr/>
            </p:nvSpPr>
            <p:spPr>
              <a:xfrm>
                <a:off x="3077474" y="4694136"/>
                <a:ext cx="604007" cy="322255"/>
              </a:xfrm>
              <a:custGeom>
                <a:avLst/>
                <a:gdLst/>
                <a:ahLst/>
                <a:cxnLst/>
                <a:rect l="l" t="t" r="r" b="b"/>
                <a:pathLst>
                  <a:path w="8873" h="4734" extrusionOk="0">
                    <a:moveTo>
                      <a:pt x="133" y="1"/>
                    </a:moveTo>
                    <a:lnTo>
                      <a:pt x="1" y="215"/>
                    </a:lnTo>
                    <a:lnTo>
                      <a:pt x="8740" y="4733"/>
                    </a:lnTo>
                    <a:lnTo>
                      <a:pt x="8872" y="4502"/>
                    </a:lnTo>
                    <a:lnTo>
                      <a:pt x="13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35"/>
              <p:cNvSpPr/>
              <p:nvPr/>
            </p:nvSpPr>
            <p:spPr>
              <a:xfrm>
                <a:off x="3081967" y="4355135"/>
                <a:ext cx="494002" cy="341316"/>
              </a:xfrm>
              <a:custGeom>
                <a:avLst/>
                <a:gdLst/>
                <a:ahLst/>
                <a:cxnLst/>
                <a:rect l="l" t="t" r="r" b="b"/>
                <a:pathLst>
                  <a:path w="7257" h="5014" extrusionOk="0">
                    <a:moveTo>
                      <a:pt x="7108" y="1"/>
                    </a:moveTo>
                    <a:lnTo>
                      <a:pt x="1" y="4816"/>
                    </a:lnTo>
                    <a:lnTo>
                      <a:pt x="149" y="5014"/>
                    </a:lnTo>
                    <a:lnTo>
                      <a:pt x="7256" y="215"/>
                    </a:lnTo>
                    <a:lnTo>
                      <a:pt x="710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" name="Google Shape;1077;p35"/>
              <p:cNvSpPr/>
              <p:nvPr/>
            </p:nvSpPr>
            <p:spPr>
              <a:xfrm>
                <a:off x="3134723" y="4336075"/>
                <a:ext cx="490599" cy="332330"/>
              </a:xfrm>
              <a:custGeom>
                <a:avLst/>
                <a:gdLst/>
                <a:ahLst/>
                <a:cxnLst/>
                <a:rect l="l" t="t" r="r" b="b"/>
                <a:pathLst>
                  <a:path w="7207" h="4882" extrusionOk="0">
                    <a:moveTo>
                      <a:pt x="166" y="0"/>
                    </a:moveTo>
                    <a:lnTo>
                      <a:pt x="1" y="198"/>
                    </a:lnTo>
                    <a:lnTo>
                      <a:pt x="7058" y="4881"/>
                    </a:lnTo>
                    <a:lnTo>
                      <a:pt x="7207" y="4683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35"/>
              <p:cNvSpPr/>
              <p:nvPr/>
            </p:nvSpPr>
            <p:spPr>
              <a:xfrm>
                <a:off x="3171755" y="4055412"/>
                <a:ext cx="366026" cy="33764"/>
              </a:xfrm>
              <a:custGeom>
                <a:avLst/>
                <a:gdLst/>
                <a:ahLst/>
                <a:cxnLst/>
                <a:rect l="l" t="t" r="r" b="b"/>
                <a:pathLst>
                  <a:path w="5377" h="496" extrusionOk="0">
                    <a:moveTo>
                      <a:pt x="5360" y="1"/>
                    </a:moveTo>
                    <a:lnTo>
                      <a:pt x="1" y="100"/>
                    </a:lnTo>
                    <a:lnTo>
                      <a:pt x="17" y="496"/>
                    </a:lnTo>
                    <a:lnTo>
                      <a:pt x="5377" y="397"/>
                    </a:lnTo>
                    <a:lnTo>
                      <a:pt x="536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35"/>
              <p:cNvSpPr/>
              <p:nvPr/>
            </p:nvSpPr>
            <p:spPr>
              <a:xfrm>
                <a:off x="3136970" y="4085772"/>
                <a:ext cx="405304" cy="263849"/>
              </a:xfrm>
              <a:custGeom>
                <a:avLst/>
                <a:gdLst/>
                <a:ahLst/>
                <a:cxnLst/>
                <a:rect l="l" t="t" r="r" b="b"/>
                <a:pathLst>
                  <a:path w="5954" h="3876" extrusionOk="0">
                    <a:moveTo>
                      <a:pt x="5822" y="0"/>
                    </a:moveTo>
                    <a:lnTo>
                      <a:pt x="1" y="3677"/>
                    </a:lnTo>
                    <a:lnTo>
                      <a:pt x="133" y="3875"/>
                    </a:lnTo>
                    <a:lnTo>
                      <a:pt x="5954" y="231"/>
                    </a:lnTo>
                    <a:lnTo>
                      <a:pt x="582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35"/>
              <p:cNvSpPr/>
              <p:nvPr/>
            </p:nvSpPr>
            <p:spPr>
              <a:xfrm>
                <a:off x="3162837" y="4093601"/>
                <a:ext cx="411975" cy="263849"/>
              </a:xfrm>
              <a:custGeom>
                <a:avLst/>
                <a:gdLst/>
                <a:ahLst/>
                <a:cxnLst/>
                <a:rect l="l" t="t" r="r" b="b"/>
                <a:pathLst>
                  <a:path w="6052" h="3876" extrusionOk="0">
                    <a:moveTo>
                      <a:pt x="148" y="1"/>
                    </a:moveTo>
                    <a:lnTo>
                      <a:pt x="0" y="199"/>
                    </a:lnTo>
                    <a:lnTo>
                      <a:pt x="5903" y="3876"/>
                    </a:lnTo>
                    <a:lnTo>
                      <a:pt x="6052" y="3661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35"/>
              <p:cNvSpPr/>
              <p:nvPr/>
            </p:nvSpPr>
            <p:spPr>
              <a:xfrm>
                <a:off x="3167330" y="3758003"/>
                <a:ext cx="373854" cy="299723"/>
              </a:xfrm>
              <a:custGeom>
                <a:avLst/>
                <a:gdLst/>
                <a:ahLst/>
                <a:cxnLst/>
                <a:rect l="l" t="t" r="r" b="b"/>
                <a:pathLst>
                  <a:path w="5492" h="4403" extrusionOk="0">
                    <a:moveTo>
                      <a:pt x="5326" y="0"/>
                    </a:moveTo>
                    <a:lnTo>
                      <a:pt x="0" y="4205"/>
                    </a:lnTo>
                    <a:lnTo>
                      <a:pt x="165" y="4403"/>
                    </a:lnTo>
                    <a:lnTo>
                      <a:pt x="5491" y="198"/>
                    </a:lnTo>
                    <a:lnTo>
                      <a:pt x="53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35"/>
              <p:cNvSpPr/>
              <p:nvPr/>
            </p:nvSpPr>
            <p:spPr>
              <a:xfrm>
                <a:off x="3172912" y="3774817"/>
                <a:ext cx="364869" cy="294141"/>
              </a:xfrm>
              <a:custGeom>
                <a:avLst/>
                <a:gdLst/>
                <a:ahLst/>
                <a:cxnLst/>
                <a:rect l="l" t="t" r="r" b="b"/>
                <a:pathLst>
                  <a:path w="5360" h="4321" extrusionOk="0">
                    <a:moveTo>
                      <a:pt x="165" y="1"/>
                    </a:moveTo>
                    <a:lnTo>
                      <a:pt x="0" y="182"/>
                    </a:lnTo>
                    <a:lnTo>
                      <a:pt x="5195" y="4321"/>
                    </a:lnTo>
                    <a:lnTo>
                      <a:pt x="5360" y="4139"/>
                    </a:lnTo>
                    <a:lnTo>
                      <a:pt x="16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35"/>
              <p:cNvSpPr/>
              <p:nvPr/>
            </p:nvSpPr>
            <p:spPr>
              <a:xfrm>
                <a:off x="3167330" y="3457191"/>
                <a:ext cx="373854" cy="300880"/>
              </a:xfrm>
              <a:custGeom>
                <a:avLst/>
                <a:gdLst/>
                <a:ahLst/>
                <a:cxnLst/>
                <a:rect l="l" t="t" r="r" b="b"/>
                <a:pathLst>
                  <a:path w="5492" h="4420" extrusionOk="0">
                    <a:moveTo>
                      <a:pt x="5326" y="0"/>
                    </a:moveTo>
                    <a:lnTo>
                      <a:pt x="0" y="4205"/>
                    </a:lnTo>
                    <a:lnTo>
                      <a:pt x="165" y="4419"/>
                    </a:lnTo>
                    <a:lnTo>
                      <a:pt x="5491" y="198"/>
                    </a:lnTo>
                    <a:lnTo>
                      <a:pt x="53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35"/>
              <p:cNvSpPr/>
              <p:nvPr/>
            </p:nvSpPr>
            <p:spPr>
              <a:xfrm>
                <a:off x="3172912" y="3474005"/>
                <a:ext cx="364869" cy="295299"/>
              </a:xfrm>
              <a:custGeom>
                <a:avLst/>
                <a:gdLst/>
                <a:ahLst/>
                <a:cxnLst/>
                <a:rect l="l" t="t" r="r" b="b"/>
                <a:pathLst>
                  <a:path w="5360" h="4338" extrusionOk="0">
                    <a:moveTo>
                      <a:pt x="165" y="0"/>
                    </a:moveTo>
                    <a:lnTo>
                      <a:pt x="0" y="198"/>
                    </a:lnTo>
                    <a:lnTo>
                      <a:pt x="5195" y="4337"/>
                    </a:lnTo>
                    <a:lnTo>
                      <a:pt x="5360" y="4123"/>
                    </a:lnTo>
                    <a:lnTo>
                      <a:pt x="16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35"/>
              <p:cNvSpPr/>
              <p:nvPr/>
            </p:nvSpPr>
            <p:spPr>
              <a:xfrm>
                <a:off x="3167330" y="3156311"/>
                <a:ext cx="373854" cy="300949"/>
              </a:xfrm>
              <a:custGeom>
                <a:avLst/>
                <a:gdLst/>
                <a:ahLst/>
                <a:cxnLst/>
                <a:rect l="l" t="t" r="r" b="b"/>
                <a:pathLst>
                  <a:path w="5492" h="4421" extrusionOk="0">
                    <a:moveTo>
                      <a:pt x="5326" y="1"/>
                    </a:moveTo>
                    <a:lnTo>
                      <a:pt x="0" y="4222"/>
                    </a:lnTo>
                    <a:lnTo>
                      <a:pt x="165" y="4420"/>
                    </a:lnTo>
                    <a:lnTo>
                      <a:pt x="5491" y="199"/>
                    </a:lnTo>
                    <a:lnTo>
                      <a:pt x="532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35"/>
              <p:cNvSpPr/>
              <p:nvPr/>
            </p:nvSpPr>
            <p:spPr>
              <a:xfrm>
                <a:off x="3172912" y="3173193"/>
                <a:ext cx="364869" cy="295230"/>
              </a:xfrm>
              <a:custGeom>
                <a:avLst/>
                <a:gdLst/>
                <a:ahLst/>
                <a:cxnLst/>
                <a:rect l="l" t="t" r="r" b="b"/>
                <a:pathLst>
                  <a:path w="5360" h="4337" extrusionOk="0">
                    <a:moveTo>
                      <a:pt x="165" y="0"/>
                    </a:moveTo>
                    <a:lnTo>
                      <a:pt x="0" y="198"/>
                    </a:lnTo>
                    <a:lnTo>
                      <a:pt x="5195" y="4337"/>
                    </a:lnTo>
                    <a:lnTo>
                      <a:pt x="5360" y="4139"/>
                    </a:lnTo>
                    <a:lnTo>
                      <a:pt x="16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087;p35"/>
              <p:cNvSpPr/>
              <p:nvPr/>
            </p:nvSpPr>
            <p:spPr>
              <a:xfrm>
                <a:off x="3167330" y="2855498"/>
                <a:ext cx="373854" cy="300880"/>
              </a:xfrm>
              <a:custGeom>
                <a:avLst/>
                <a:gdLst/>
                <a:ahLst/>
                <a:cxnLst/>
                <a:rect l="l" t="t" r="r" b="b"/>
                <a:pathLst>
                  <a:path w="5492" h="4420" extrusionOk="0">
                    <a:moveTo>
                      <a:pt x="5326" y="1"/>
                    </a:moveTo>
                    <a:lnTo>
                      <a:pt x="0" y="4222"/>
                    </a:lnTo>
                    <a:lnTo>
                      <a:pt x="165" y="4420"/>
                    </a:lnTo>
                    <a:lnTo>
                      <a:pt x="5491" y="215"/>
                    </a:lnTo>
                    <a:lnTo>
                      <a:pt x="532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35"/>
              <p:cNvSpPr/>
              <p:nvPr/>
            </p:nvSpPr>
            <p:spPr>
              <a:xfrm>
                <a:off x="3172912" y="2872312"/>
                <a:ext cx="364869" cy="295299"/>
              </a:xfrm>
              <a:custGeom>
                <a:avLst/>
                <a:gdLst/>
                <a:ahLst/>
                <a:cxnLst/>
                <a:rect l="l" t="t" r="r" b="b"/>
                <a:pathLst>
                  <a:path w="5360" h="4338" extrusionOk="0">
                    <a:moveTo>
                      <a:pt x="165" y="1"/>
                    </a:moveTo>
                    <a:lnTo>
                      <a:pt x="0" y="215"/>
                    </a:lnTo>
                    <a:lnTo>
                      <a:pt x="5195" y="4338"/>
                    </a:lnTo>
                    <a:lnTo>
                      <a:pt x="5360" y="4140"/>
                    </a:lnTo>
                    <a:lnTo>
                      <a:pt x="16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35"/>
              <p:cNvSpPr/>
              <p:nvPr/>
            </p:nvSpPr>
            <p:spPr>
              <a:xfrm>
                <a:off x="2796880" y="3454945"/>
                <a:ext cx="1133747" cy="316605"/>
              </a:xfrm>
              <a:custGeom>
                <a:avLst/>
                <a:gdLst/>
                <a:ahLst/>
                <a:cxnLst/>
                <a:rect l="l" t="t" r="r" b="b"/>
                <a:pathLst>
                  <a:path w="16655" h="4651" extrusionOk="0">
                    <a:moveTo>
                      <a:pt x="5590" y="247"/>
                    </a:moveTo>
                    <a:lnTo>
                      <a:pt x="10785" y="264"/>
                    </a:lnTo>
                    <a:lnTo>
                      <a:pt x="15913" y="4386"/>
                    </a:lnTo>
                    <a:lnTo>
                      <a:pt x="710" y="4271"/>
                    </a:lnTo>
                    <a:lnTo>
                      <a:pt x="5590" y="247"/>
                    </a:lnTo>
                    <a:close/>
                    <a:moveTo>
                      <a:pt x="5475" y="0"/>
                    </a:moveTo>
                    <a:lnTo>
                      <a:pt x="0" y="4535"/>
                    </a:lnTo>
                    <a:lnTo>
                      <a:pt x="16655" y="4650"/>
                    </a:lnTo>
                    <a:lnTo>
                      <a:pt x="10933" y="33"/>
                    </a:lnTo>
                    <a:lnTo>
                      <a:pt x="10884" y="17"/>
                    </a:lnTo>
                    <a:lnTo>
                      <a:pt x="547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35"/>
              <p:cNvSpPr/>
              <p:nvPr/>
            </p:nvSpPr>
            <p:spPr>
              <a:xfrm>
                <a:off x="2796880" y="2852163"/>
                <a:ext cx="1133747" cy="317694"/>
              </a:xfrm>
              <a:custGeom>
                <a:avLst/>
                <a:gdLst/>
                <a:ahLst/>
                <a:cxnLst/>
                <a:rect l="l" t="t" r="r" b="b"/>
                <a:pathLst>
                  <a:path w="16655" h="4667" extrusionOk="0">
                    <a:moveTo>
                      <a:pt x="5590" y="264"/>
                    </a:moveTo>
                    <a:lnTo>
                      <a:pt x="10785" y="280"/>
                    </a:lnTo>
                    <a:lnTo>
                      <a:pt x="15913" y="4403"/>
                    </a:lnTo>
                    <a:lnTo>
                      <a:pt x="710" y="4271"/>
                    </a:lnTo>
                    <a:lnTo>
                      <a:pt x="5590" y="264"/>
                    </a:lnTo>
                    <a:close/>
                    <a:moveTo>
                      <a:pt x="5475" y="0"/>
                    </a:moveTo>
                    <a:lnTo>
                      <a:pt x="0" y="4551"/>
                    </a:lnTo>
                    <a:lnTo>
                      <a:pt x="16655" y="4667"/>
                    </a:lnTo>
                    <a:lnTo>
                      <a:pt x="16655" y="4667"/>
                    </a:lnTo>
                    <a:lnTo>
                      <a:pt x="10933" y="50"/>
                    </a:lnTo>
                    <a:lnTo>
                      <a:pt x="10884" y="33"/>
                    </a:lnTo>
                    <a:lnTo>
                      <a:pt x="547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35"/>
              <p:cNvSpPr/>
              <p:nvPr/>
            </p:nvSpPr>
            <p:spPr>
              <a:xfrm>
                <a:off x="3537713" y="2991303"/>
                <a:ext cx="180801" cy="167322"/>
              </a:xfrm>
              <a:custGeom>
                <a:avLst/>
                <a:gdLst/>
                <a:ahLst/>
                <a:cxnLst/>
                <a:rect l="l" t="t" r="r" b="b"/>
                <a:pathLst>
                  <a:path w="2656" h="2458" extrusionOk="0">
                    <a:moveTo>
                      <a:pt x="2474" y="1"/>
                    </a:moveTo>
                    <a:lnTo>
                      <a:pt x="1" y="2276"/>
                    </a:lnTo>
                    <a:lnTo>
                      <a:pt x="182" y="2458"/>
                    </a:lnTo>
                    <a:lnTo>
                      <a:pt x="2655" y="199"/>
                    </a:lnTo>
                    <a:lnTo>
                      <a:pt x="24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35"/>
              <p:cNvSpPr/>
              <p:nvPr/>
            </p:nvSpPr>
            <p:spPr>
              <a:xfrm>
                <a:off x="3005658" y="2989056"/>
                <a:ext cx="166165" cy="167322"/>
              </a:xfrm>
              <a:custGeom>
                <a:avLst/>
                <a:gdLst/>
                <a:ahLst/>
                <a:cxnLst/>
                <a:rect l="l" t="t" r="r" b="b"/>
                <a:pathLst>
                  <a:path w="2441" h="2458" extrusionOk="0">
                    <a:moveTo>
                      <a:pt x="215" y="1"/>
                    </a:moveTo>
                    <a:lnTo>
                      <a:pt x="1" y="182"/>
                    </a:lnTo>
                    <a:lnTo>
                      <a:pt x="2243" y="2458"/>
                    </a:lnTo>
                    <a:lnTo>
                      <a:pt x="2441" y="2293"/>
                    </a:lnTo>
                    <a:lnTo>
                      <a:pt x="21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35"/>
              <p:cNvSpPr/>
              <p:nvPr/>
            </p:nvSpPr>
            <p:spPr>
              <a:xfrm>
                <a:off x="3535466" y="3590749"/>
                <a:ext cx="171815" cy="174061"/>
              </a:xfrm>
              <a:custGeom>
                <a:avLst/>
                <a:gdLst/>
                <a:ahLst/>
                <a:cxnLst/>
                <a:rect l="l" t="t" r="r" b="b"/>
                <a:pathLst>
                  <a:path w="2524" h="2557" extrusionOk="0">
                    <a:moveTo>
                      <a:pt x="2342" y="0"/>
                    </a:moveTo>
                    <a:lnTo>
                      <a:pt x="1" y="2375"/>
                    </a:lnTo>
                    <a:lnTo>
                      <a:pt x="198" y="2556"/>
                    </a:lnTo>
                    <a:lnTo>
                      <a:pt x="2524" y="182"/>
                    </a:lnTo>
                    <a:lnTo>
                      <a:pt x="234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35"/>
              <p:cNvSpPr/>
              <p:nvPr/>
            </p:nvSpPr>
            <p:spPr>
              <a:xfrm>
                <a:off x="3010151" y="3580606"/>
                <a:ext cx="160583" cy="178554"/>
              </a:xfrm>
              <a:custGeom>
                <a:avLst/>
                <a:gdLst/>
                <a:ahLst/>
                <a:cxnLst/>
                <a:rect l="l" t="t" r="r" b="b"/>
                <a:pathLst>
                  <a:path w="2359" h="2623" extrusionOk="0">
                    <a:moveTo>
                      <a:pt x="215" y="1"/>
                    </a:moveTo>
                    <a:lnTo>
                      <a:pt x="0" y="166"/>
                    </a:lnTo>
                    <a:lnTo>
                      <a:pt x="2144" y="2623"/>
                    </a:lnTo>
                    <a:lnTo>
                      <a:pt x="2358" y="2458"/>
                    </a:lnTo>
                    <a:lnTo>
                      <a:pt x="21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35"/>
              <p:cNvSpPr/>
              <p:nvPr/>
            </p:nvSpPr>
            <p:spPr>
              <a:xfrm>
                <a:off x="2863114" y="4987120"/>
                <a:ext cx="1003525" cy="42681"/>
              </a:xfrm>
              <a:custGeom>
                <a:avLst/>
                <a:gdLst/>
                <a:ahLst/>
                <a:cxnLst/>
                <a:rect l="l" t="t" r="r" b="b"/>
                <a:pathLst>
                  <a:path w="14742" h="627" extrusionOk="0">
                    <a:moveTo>
                      <a:pt x="0" y="0"/>
                    </a:moveTo>
                    <a:lnTo>
                      <a:pt x="0" y="627"/>
                    </a:lnTo>
                    <a:lnTo>
                      <a:pt x="14742" y="627"/>
                    </a:lnTo>
                    <a:lnTo>
                      <a:pt x="1474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35"/>
              <p:cNvSpPr/>
              <p:nvPr/>
            </p:nvSpPr>
            <p:spPr>
              <a:xfrm>
                <a:off x="2818186" y="3763585"/>
                <a:ext cx="12457" cy="78624"/>
              </a:xfrm>
              <a:custGeom>
                <a:avLst/>
                <a:gdLst/>
                <a:ahLst/>
                <a:cxnLst/>
                <a:rect l="l" t="t" r="r" b="b"/>
                <a:pathLst>
                  <a:path w="183" h="1155" extrusionOk="0">
                    <a:moveTo>
                      <a:pt x="1" y="1"/>
                    </a:moveTo>
                    <a:lnTo>
                      <a:pt x="1" y="1155"/>
                    </a:lnTo>
                    <a:lnTo>
                      <a:pt x="182" y="1155"/>
                    </a:lnTo>
                    <a:lnTo>
                      <a:pt x="18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1097;p35"/>
              <p:cNvSpPr/>
              <p:nvPr/>
            </p:nvSpPr>
            <p:spPr>
              <a:xfrm>
                <a:off x="2821590" y="3154064"/>
                <a:ext cx="13546" cy="78692"/>
              </a:xfrm>
              <a:custGeom>
                <a:avLst/>
                <a:gdLst/>
                <a:ahLst/>
                <a:cxnLst/>
                <a:rect l="l" t="t" r="r" b="b"/>
                <a:pathLst>
                  <a:path w="199" h="1156" extrusionOk="0">
                    <a:moveTo>
                      <a:pt x="0" y="1"/>
                    </a:moveTo>
                    <a:lnTo>
                      <a:pt x="0" y="1155"/>
                    </a:lnTo>
                    <a:lnTo>
                      <a:pt x="198" y="1155"/>
                    </a:lnTo>
                    <a:lnTo>
                      <a:pt x="19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35"/>
              <p:cNvSpPr/>
              <p:nvPr/>
            </p:nvSpPr>
            <p:spPr>
              <a:xfrm>
                <a:off x="2795722" y="3197835"/>
                <a:ext cx="67460" cy="157247"/>
              </a:xfrm>
              <a:custGeom>
                <a:avLst/>
                <a:gdLst/>
                <a:ahLst/>
                <a:cxnLst/>
                <a:rect l="l" t="t" r="r" b="b"/>
                <a:pathLst>
                  <a:path w="991" h="2310" extrusionOk="0">
                    <a:moveTo>
                      <a:pt x="496" y="1"/>
                    </a:moveTo>
                    <a:cubicBezTo>
                      <a:pt x="215" y="1"/>
                      <a:pt x="1" y="215"/>
                      <a:pt x="1" y="479"/>
                    </a:cubicBezTo>
                    <a:lnTo>
                      <a:pt x="1" y="1831"/>
                    </a:lnTo>
                    <a:cubicBezTo>
                      <a:pt x="1" y="2112"/>
                      <a:pt x="232" y="2309"/>
                      <a:pt x="496" y="2309"/>
                    </a:cubicBezTo>
                    <a:cubicBezTo>
                      <a:pt x="759" y="2309"/>
                      <a:pt x="990" y="2112"/>
                      <a:pt x="990" y="1831"/>
                    </a:cubicBezTo>
                    <a:lnTo>
                      <a:pt x="990" y="479"/>
                    </a:lnTo>
                    <a:cubicBezTo>
                      <a:pt x="990" y="215"/>
                      <a:pt x="759" y="1"/>
                      <a:pt x="49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35"/>
              <p:cNvSpPr/>
              <p:nvPr/>
            </p:nvSpPr>
            <p:spPr>
              <a:xfrm>
                <a:off x="2791230" y="3807356"/>
                <a:ext cx="67460" cy="157247"/>
              </a:xfrm>
              <a:custGeom>
                <a:avLst/>
                <a:gdLst/>
                <a:ahLst/>
                <a:cxnLst/>
                <a:rect l="l" t="t" r="r" b="b"/>
                <a:pathLst>
                  <a:path w="991" h="2310" extrusionOk="0">
                    <a:moveTo>
                      <a:pt x="496" y="1"/>
                    </a:moveTo>
                    <a:cubicBezTo>
                      <a:pt x="232" y="1"/>
                      <a:pt x="1" y="199"/>
                      <a:pt x="1" y="462"/>
                    </a:cubicBezTo>
                    <a:lnTo>
                      <a:pt x="1" y="1831"/>
                    </a:lnTo>
                    <a:cubicBezTo>
                      <a:pt x="1" y="2095"/>
                      <a:pt x="232" y="2309"/>
                      <a:pt x="496" y="2309"/>
                    </a:cubicBezTo>
                    <a:cubicBezTo>
                      <a:pt x="760" y="2309"/>
                      <a:pt x="990" y="2095"/>
                      <a:pt x="990" y="1831"/>
                    </a:cubicBezTo>
                    <a:lnTo>
                      <a:pt x="990" y="462"/>
                    </a:lnTo>
                    <a:cubicBezTo>
                      <a:pt x="990" y="199"/>
                      <a:pt x="760" y="1"/>
                      <a:pt x="49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Google Shape;945;p35">
            <a:extLst>
              <a:ext uri="{FF2B5EF4-FFF2-40B4-BE49-F238E27FC236}">
                <a16:creationId xmlns:a16="http://schemas.microsoft.com/office/drawing/2014/main" id="{64BDF9E8-3163-6404-42C3-FB0B7CBBD64B}"/>
              </a:ext>
            </a:extLst>
          </p:cNvPr>
          <p:cNvSpPr txBox="1">
            <a:spLocks/>
          </p:cNvSpPr>
          <p:nvPr/>
        </p:nvSpPr>
        <p:spPr>
          <a:xfrm>
            <a:off x="4196101" y="461735"/>
            <a:ext cx="4751071" cy="11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US" dirty="0"/>
              <a:t>4.43M</a:t>
            </a:r>
          </a:p>
        </p:txBody>
      </p:sp>
      <p:sp>
        <p:nvSpPr>
          <p:cNvPr id="3" name="Google Shape;946;p35">
            <a:extLst>
              <a:ext uri="{FF2B5EF4-FFF2-40B4-BE49-F238E27FC236}">
                <a16:creationId xmlns:a16="http://schemas.microsoft.com/office/drawing/2014/main" id="{F3093D34-A5A6-567D-38C2-D45F93BEC986}"/>
              </a:ext>
            </a:extLst>
          </p:cNvPr>
          <p:cNvSpPr txBox="1">
            <a:spLocks/>
          </p:cNvSpPr>
          <p:nvPr/>
        </p:nvSpPr>
        <p:spPr>
          <a:xfrm>
            <a:off x="4908303" y="1586412"/>
            <a:ext cx="3499865" cy="49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"/>
              <a:buNone/>
              <a:defRPr sz="1800" b="0" i="0" u="none" strike="noStrike" cap="none">
                <a:solidFill>
                  <a:schemeClr val="lt2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"/>
              <a:buNone/>
              <a:defRPr sz="16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"/>
              <a:buNone/>
              <a:defRPr sz="16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"/>
              <a:buNone/>
              <a:defRPr sz="16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"/>
              <a:buNone/>
              <a:defRPr sz="16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"/>
              <a:buNone/>
              <a:defRPr sz="16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"/>
              <a:buNone/>
              <a:defRPr sz="16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"/>
              <a:buNone/>
              <a:defRPr sz="16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Work Sans"/>
              <a:buNone/>
              <a:defRPr sz="16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indent="0"/>
            <a:r>
              <a:rPr lang="en-US" dirty="0"/>
              <a:t>Total Energy Cost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p36"/>
          <p:cNvSpPr txBox="1">
            <a:spLocks noGrp="1"/>
          </p:cNvSpPr>
          <p:nvPr>
            <p:ph type="title"/>
          </p:nvPr>
        </p:nvSpPr>
        <p:spPr>
          <a:xfrm>
            <a:off x="170429" y="535095"/>
            <a:ext cx="880314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Total Energy Consumption </a:t>
            </a:r>
            <a:r>
              <a:rPr lang="en" dirty="0">
                <a:solidFill>
                  <a:schemeClr val="accent4"/>
                </a:solidFill>
              </a:rPr>
              <a:t>by Region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1107" name="Google Shape;1107;p36"/>
          <p:cNvSpPr txBox="1"/>
          <p:nvPr/>
        </p:nvSpPr>
        <p:spPr>
          <a:xfrm>
            <a:off x="720000" y="1811088"/>
            <a:ext cx="1540488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Region A</a:t>
            </a:r>
            <a:endParaRPr sz="20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08" name="Google Shape;1108;p36"/>
          <p:cNvSpPr txBox="1"/>
          <p:nvPr/>
        </p:nvSpPr>
        <p:spPr>
          <a:xfrm>
            <a:off x="2260488" y="1811088"/>
            <a:ext cx="10320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39%</a:t>
            </a:r>
            <a:endParaRPr sz="20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10" name="Google Shape;1110;p36"/>
          <p:cNvSpPr txBox="1"/>
          <p:nvPr/>
        </p:nvSpPr>
        <p:spPr>
          <a:xfrm>
            <a:off x="832624" y="2445691"/>
            <a:ext cx="1427864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Region B</a:t>
            </a:r>
            <a:endParaRPr sz="2000" b="1" dirty="0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11" name="Google Shape;1111;p36"/>
          <p:cNvSpPr txBox="1"/>
          <p:nvPr/>
        </p:nvSpPr>
        <p:spPr>
          <a:xfrm>
            <a:off x="2341757" y="2445691"/>
            <a:ext cx="1173756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29.64%</a:t>
            </a:r>
            <a:endParaRPr sz="2000" b="1" dirty="0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13" name="Google Shape;1113;p36"/>
          <p:cNvSpPr txBox="1"/>
          <p:nvPr/>
        </p:nvSpPr>
        <p:spPr>
          <a:xfrm>
            <a:off x="832624" y="3080294"/>
            <a:ext cx="1427864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Region C</a:t>
            </a:r>
            <a:endParaRPr sz="2000" b="1" dirty="0">
              <a:solidFill>
                <a:schemeClr val="accent4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15" name="Google Shape;1115;p36"/>
          <p:cNvSpPr txBox="1"/>
          <p:nvPr/>
        </p:nvSpPr>
        <p:spPr>
          <a:xfrm>
            <a:off x="851831" y="3714897"/>
            <a:ext cx="1427864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5"/>
                </a:solidFill>
                <a:latin typeface="Poppins"/>
                <a:ea typeface="Poppins"/>
                <a:cs typeface="Poppins"/>
                <a:sym typeface="Poppins"/>
              </a:rPr>
              <a:t>Region D</a:t>
            </a:r>
            <a:endParaRPr sz="2000" b="1" dirty="0">
              <a:solidFill>
                <a:schemeClr val="accent5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16" name="Google Shape;1116;p36"/>
          <p:cNvSpPr txBox="1"/>
          <p:nvPr/>
        </p:nvSpPr>
        <p:spPr>
          <a:xfrm>
            <a:off x="2341757" y="3080294"/>
            <a:ext cx="1173756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29.08%</a:t>
            </a:r>
            <a:endParaRPr sz="2000" b="1" dirty="0">
              <a:solidFill>
                <a:schemeClr val="accent4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17" name="Google Shape;1117;p36"/>
          <p:cNvSpPr txBox="1"/>
          <p:nvPr/>
        </p:nvSpPr>
        <p:spPr>
          <a:xfrm>
            <a:off x="2431842" y="3714897"/>
            <a:ext cx="10320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5"/>
                </a:solidFill>
                <a:latin typeface="Poppins"/>
                <a:ea typeface="Poppins"/>
                <a:cs typeface="Poppins"/>
                <a:sym typeface="Poppins"/>
              </a:rPr>
              <a:t>2.28%</a:t>
            </a:r>
            <a:endParaRPr sz="2000" b="1" dirty="0">
              <a:solidFill>
                <a:schemeClr val="accent5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4C3FB5-63E2-B9E2-BA1E-DEFF1A8EA8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88278" y="1483664"/>
            <a:ext cx="3378073" cy="305010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3">
          <a:extLst>
            <a:ext uri="{FF2B5EF4-FFF2-40B4-BE49-F238E27FC236}">
              <a16:creationId xmlns:a16="http://schemas.microsoft.com/office/drawing/2014/main" id="{AD8F1533-7E14-617B-F677-DC2383D6A1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p36">
            <a:extLst>
              <a:ext uri="{FF2B5EF4-FFF2-40B4-BE49-F238E27FC236}">
                <a16:creationId xmlns:a16="http://schemas.microsoft.com/office/drawing/2014/main" id="{000D751D-7EFE-4EFF-5667-3CA462748AB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2705" y="431667"/>
            <a:ext cx="879859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Total Energy Consumption </a:t>
            </a:r>
            <a:r>
              <a:rPr lang="en" dirty="0">
                <a:solidFill>
                  <a:schemeClr val="accent4"/>
                </a:solidFill>
              </a:rPr>
              <a:t>by Demand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1107" name="Google Shape;1107;p36">
            <a:extLst>
              <a:ext uri="{FF2B5EF4-FFF2-40B4-BE49-F238E27FC236}">
                <a16:creationId xmlns:a16="http://schemas.microsoft.com/office/drawing/2014/main" id="{DE58A185-069E-7EDC-B195-EBBC448B1F21}"/>
              </a:ext>
            </a:extLst>
          </p:cNvPr>
          <p:cNvSpPr txBox="1"/>
          <p:nvPr/>
        </p:nvSpPr>
        <p:spPr>
          <a:xfrm>
            <a:off x="389548" y="2206050"/>
            <a:ext cx="2394351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rPr>
              <a:t>Normal Demand</a:t>
            </a:r>
            <a:endParaRPr sz="2000" b="1" dirty="0">
              <a:solidFill>
                <a:schemeClr val="accent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08" name="Google Shape;1108;p36">
            <a:extLst>
              <a:ext uri="{FF2B5EF4-FFF2-40B4-BE49-F238E27FC236}">
                <a16:creationId xmlns:a16="http://schemas.microsoft.com/office/drawing/2014/main" id="{D47A2405-878D-5C91-CA3C-19192D8ACCDD}"/>
              </a:ext>
            </a:extLst>
          </p:cNvPr>
          <p:cNvSpPr txBox="1"/>
          <p:nvPr/>
        </p:nvSpPr>
        <p:spPr>
          <a:xfrm>
            <a:off x="2371437" y="2195964"/>
            <a:ext cx="1540488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rPr>
              <a:t>85.73%</a:t>
            </a:r>
            <a:endParaRPr sz="2000" b="1" dirty="0">
              <a:solidFill>
                <a:schemeClr val="accent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10" name="Google Shape;1110;p36">
            <a:extLst>
              <a:ext uri="{FF2B5EF4-FFF2-40B4-BE49-F238E27FC236}">
                <a16:creationId xmlns:a16="http://schemas.microsoft.com/office/drawing/2014/main" id="{C2B3B82B-97A9-069E-DF60-614AB496446E}"/>
              </a:ext>
            </a:extLst>
          </p:cNvPr>
          <p:cNvSpPr txBox="1"/>
          <p:nvPr/>
        </p:nvSpPr>
        <p:spPr>
          <a:xfrm>
            <a:off x="655720" y="2761874"/>
            <a:ext cx="2090059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Low Demand</a:t>
            </a:r>
            <a:endParaRPr sz="20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11" name="Google Shape;1111;p36">
            <a:extLst>
              <a:ext uri="{FF2B5EF4-FFF2-40B4-BE49-F238E27FC236}">
                <a16:creationId xmlns:a16="http://schemas.microsoft.com/office/drawing/2014/main" id="{BF2315EC-4D65-CC45-0531-124F2935CDAF}"/>
              </a:ext>
            </a:extLst>
          </p:cNvPr>
          <p:cNvSpPr txBox="1"/>
          <p:nvPr/>
        </p:nvSpPr>
        <p:spPr>
          <a:xfrm>
            <a:off x="2158900" y="2766337"/>
            <a:ext cx="1753025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9.41%</a:t>
            </a:r>
            <a:endParaRPr sz="20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13" name="Google Shape;1113;p36">
            <a:extLst>
              <a:ext uri="{FF2B5EF4-FFF2-40B4-BE49-F238E27FC236}">
                <a16:creationId xmlns:a16="http://schemas.microsoft.com/office/drawing/2014/main" id="{F82F3404-35E1-F331-5BF1-7F247883805B}"/>
              </a:ext>
            </a:extLst>
          </p:cNvPr>
          <p:cNvSpPr txBox="1"/>
          <p:nvPr/>
        </p:nvSpPr>
        <p:spPr>
          <a:xfrm>
            <a:off x="307798" y="3336710"/>
            <a:ext cx="2437981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5"/>
                </a:solidFill>
                <a:latin typeface="Poppins"/>
                <a:ea typeface="Poppins"/>
                <a:cs typeface="Poppins"/>
                <a:sym typeface="Poppins"/>
              </a:rPr>
              <a:t>High Demand</a:t>
            </a:r>
            <a:endParaRPr sz="2000" b="1" dirty="0">
              <a:solidFill>
                <a:schemeClr val="accent5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16" name="Google Shape;1116;p36">
            <a:extLst>
              <a:ext uri="{FF2B5EF4-FFF2-40B4-BE49-F238E27FC236}">
                <a16:creationId xmlns:a16="http://schemas.microsoft.com/office/drawing/2014/main" id="{D338124E-00F6-43DE-2C81-41343EC083C4}"/>
              </a:ext>
            </a:extLst>
          </p:cNvPr>
          <p:cNvSpPr txBox="1"/>
          <p:nvPr/>
        </p:nvSpPr>
        <p:spPr>
          <a:xfrm>
            <a:off x="2158901" y="3336711"/>
            <a:ext cx="1753024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5"/>
                </a:solidFill>
                <a:latin typeface="Poppins"/>
                <a:ea typeface="Poppins"/>
                <a:cs typeface="Poppins"/>
                <a:sym typeface="Poppins"/>
              </a:rPr>
              <a:t>4.86%</a:t>
            </a:r>
            <a:endParaRPr sz="2000" b="1" dirty="0">
              <a:solidFill>
                <a:schemeClr val="accent5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73386C-9E12-1968-D0CE-4E2A6F0A5C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6910" y="1769327"/>
            <a:ext cx="3310366" cy="3047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1060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3">
          <a:extLst>
            <a:ext uri="{FF2B5EF4-FFF2-40B4-BE49-F238E27FC236}">
              <a16:creationId xmlns:a16="http://schemas.microsoft.com/office/drawing/2014/main" id="{3D23E8C1-4707-5586-02D0-013AFA82C9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p36">
            <a:extLst>
              <a:ext uri="{FF2B5EF4-FFF2-40B4-BE49-F238E27FC236}">
                <a16:creationId xmlns:a16="http://schemas.microsoft.com/office/drawing/2014/main" id="{F6CE3797-1ACC-21AE-2973-FC06654C597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3814" y="445885"/>
            <a:ext cx="883975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Energy Consumption </a:t>
            </a:r>
            <a:r>
              <a:rPr lang="en" dirty="0">
                <a:solidFill>
                  <a:schemeClr val="accent4"/>
                </a:solidFill>
              </a:rPr>
              <a:t>Over Time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39866F-D164-E69E-BB54-6686CE6FA553}"/>
              </a:ext>
            </a:extLst>
          </p:cNvPr>
          <p:cNvSpPr txBox="1"/>
          <p:nvPr/>
        </p:nvSpPr>
        <p:spPr>
          <a:xfrm>
            <a:off x="583303" y="1225565"/>
            <a:ext cx="79773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Work Sans" pitchFamily="2" charset="0"/>
              </a:rPr>
              <a:t>Fluctuations in consumption are evident, with certain periods showing more significant variation.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Work Sans" pitchFamily="2" charset="0"/>
              </a:rPr>
              <a:t>There is a seasonal increase towards the end of 2013, suggesting external factors like temperature changes could be influencing consumption patterns.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Work Sans" pitchFamily="2" charset="0"/>
              </a:rPr>
              <a:t>The sharp rise in early 2014 could merit further investigation to understand if it is due to changes in demand, policy, or external influences.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57C9E4-B9A6-ACFC-2B88-F0D12739BA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03724" y="2743198"/>
            <a:ext cx="6099934" cy="2115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8802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3">
          <a:extLst>
            <a:ext uri="{FF2B5EF4-FFF2-40B4-BE49-F238E27FC236}">
              <a16:creationId xmlns:a16="http://schemas.microsoft.com/office/drawing/2014/main" id="{2FED0A9F-3E5D-C220-1708-FCA842B329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p36">
            <a:extLst>
              <a:ext uri="{FF2B5EF4-FFF2-40B4-BE49-F238E27FC236}">
                <a16:creationId xmlns:a16="http://schemas.microsoft.com/office/drawing/2014/main" id="{9B65494C-5A83-D7F3-586E-B83756B4EEE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50" y="571406"/>
            <a:ext cx="7717500" cy="572700"/>
          </a:xfr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 Average Energy Consumption </a:t>
            </a:r>
            <a:r>
              <a:rPr lang="en-US" sz="3200" dirty="0">
                <a:solidFill>
                  <a:schemeClr val="accent4"/>
                </a:solidFill>
              </a:rPr>
              <a:t>by Hour of Day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3FBEDB-E474-675B-6D55-2D94BCBDF8D0}"/>
              </a:ext>
            </a:extLst>
          </p:cNvPr>
          <p:cNvSpPr txBox="1"/>
          <p:nvPr/>
        </p:nvSpPr>
        <p:spPr>
          <a:xfrm>
            <a:off x="713225" y="1553013"/>
            <a:ext cx="3668250" cy="3264408"/>
          </a:xfrm>
          <a:prstGeom prst="rect">
            <a:avLst/>
          </a:prstGeom>
          <a:noFill/>
          <a:ln>
            <a:noFill/>
          </a:ln>
        </p:spPr>
        <p:txBody>
          <a:bodyPr rtlCol="0" anchor="t">
            <a:normAutofit/>
          </a:bodyPr>
          <a:lstStyle/>
          <a:p>
            <a:pPr marL="285750" indent="-285750" algn="ctr">
              <a:spcAft>
                <a:spcPts val="600"/>
              </a:spcAft>
              <a:buFont typeface="Arial"/>
              <a:buChar char="•"/>
            </a:pPr>
            <a:r>
              <a:rPr lang="en-US" sz="1200" b="0" i="0" u="none" strike="noStrike" cap="none" dirty="0">
                <a:solidFill>
                  <a:schemeClr val="dk1"/>
                </a:solidFill>
              </a:rPr>
              <a:t>The highest consumption occurs during the evening hours (18:00–24:00), likely related to increased household activities.</a:t>
            </a:r>
          </a:p>
          <a:p>
            <a:pPr marL="285750" indent="-285750" algn="ctr">
              <a:spcAft>
                <a:spcPts val="600"/>
              </a:spcAft>
              <a:buFont typeface="Arial"/>
              <a:buChar char="•"/>
            </a:pPr>
            <a:r>
              <a:rPr lang="en-US" sz="1200" b="0" i="0" u="none" strike="noStrike" cap="none" dirty="0">
                <a:solidFill>
                  <a:schemeClr val="dk1"/>
                </a:solidFill>
              </a:rPr>
              <a:t>The lowest consumption is observed during the early morning hours (00:00–06:00), which is typical for most residential areas due to fewer activities taking place.</a:t>
            </a:r>
          </a:p>
          <a:p>
            <a:pPr marL="285750" indent="-285750" algn="ctr">
              <a:spcAft>
                <a:spcPts val="600"/>
              </a:spcAft>
              <a:buFont typeface="Arial"/>
              <a:buChar char="•"/>
            </a:pPr>
            <a:r>
              <a:rPr lang="en-US" sz="1200" b="0" i="0" u="none" strike="noStrike" cap="none" dirty="0">
                <a:solidFill>
                  <a:schemeClr val="dk1"/>
                </a:solidFill>
              </a:rPr>
              <a:t>Steady consumption in the late morning and early afternoon could suggest stable, continuous demand, potentially related to work hours or base usage.</a:t>
            </a:r>
          </a:p>
        </p:txBody>
      </p:sp>
      <p:pic>
        <p:nvPicPr>
          <p:cNvPr id="1026" name="Picture 2" descr="A graph with a line&#10;&#10;Description automatically generated">
            <a:extLst>
              <a:ext uri="{FF2B5EF4-FFF2-40B4-BE49-F238E27FC236}">
                <a16:creationId xmlns:a16="http://schemas.microsoft.com/office/drawing/2014/main" id="{1291EE42-94BB-D176-D027-8995364A48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27" r="-4" b="-4"/>
          <a:stretch/>
        </p:blipFill>
        <p:spPr bwMode="auto">
          <a:xfrm>
            <a:off x="4762475" y="1434067"/>
            <a:ext cx="3668250" cy="3264408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698596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3">
          <a:extLst>
            <a:ext uri="{FF2B5EF4-FFF2-40B4-BE49-F238E27FC236}">
              <a16:creationId xmlns:a16="http://schemas.microsoft.com/office/drawing/2014/main" id="{AA9049B5-BFCA-701E-B91D-2D7C4618E8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p36">
            <a:extLst>
              <a:ext uri="{FF2B5EF4-FFF2-40B4-BE49-F238E27FC236}">
                <a16:creationId xmlns:a16="http://schemas.microsoft.com/office/drawing/2014/main" id="{CCE98957-833B-15CA-4FCD-DF222EC97E0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405066"/>
            <a:ext cx="4750873" cy="572700"/>
          </a:xfr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/>
              <a:t> Energy Cost </a:t>
            </a:r>
            <a:r>
              <a:rPr lang="en-US" sz="2500" dirty="0">
                <a:solidFill>
                  <a:schemeClr val="accent4"/>
                </a:solidFill>
              </a:rPr>
              <a:t>by Demand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5FF1C8-1DAE-1B8D-3F48-9024BBDB9273}"/>
              </a:ext>
            </a:extLst>
          </p:cNvPr>
          <p:cNvSpPr txBox="1"/>
          <p:nvPr/>
        </p:nvSpPr>
        <p:spPr>
          <a:xfrm>
            <a:off x="3337926" y="1077497"/>
            <a:ext cx="5293118" cy="888700"/>
          </a:xfrm>
          <a:prstGeom prst="rect">
            <a:avLst/>
          </a:prstGeom>
          <a:noFill/>
          <a:ln>
            <a:noFill/>
          </a:ln>
        </p:spPr>
        <p:txBody>
          <a:bodyPr rtlCol="0" anchor="t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Work Sans" pitchFamily="2" charset="0"/>
              </a:rPr>
              <a:t>Normal demand incurs the highest energy costs, significantly surpassing high and low demand, with a total of 3,505,674.42, indicating that most energy costs are driven by periods of normal demand.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21233B-734F-4A8E-BBF6-7A801EAB71C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065"/>
          <a:stretch/>
        </p:blipFill>
        <p:spPr>
          <a:xfrm>
            <a:off x="512956" y="977766"/>
            <a:ext cx="2612040" cy="212933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421A29B-F9DB-19CC-EB4B-EE2329CC30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7873" y="2577953"/>
            <a:ext cx="2541654" cy="2120522"/>
          </a:xfrm>
          <a:prstGeom prst="rect">
            <a:avLst/>
          </a:prstGeom>
        </p:spPr>
      </p:pic>
      <p:sp>
        <p:nvSpPr>
          <p:cNvPr id="11" name="Google Shape;1104;p36">
            <a:extLst>
              <a:ext uri="{FF2B5EF4-FFF2-40B4-BE49-F238E27FC236}">
                <a16:creationId xmlns:a16="http://schemas.microsoft.com/office/drawing/2014/main" id="{A1CAC463-C71D-CFB6-A7D0-6883A20DC0E5}"/>
              </a:ext>
            </a:extLst>
          </p:cNvPr>
          <p:cNvSpPr txBox="1">
            <a:spLocks/>
          </p:cNvSpPr>
          <p:nvPr/>
        </p:nvSpPr>
        <p:spPr>
          <a:xfrm>
            <a:off x="4393127" y="1992847"/>
            <a:ext cx="4750873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500" dirty="0"/>
              <a:t>Num of Sites </a:t>
            </a:r>
            <a:r>
              <a:rPr lang="en-US" sz="2500" dirty="0">
                <a:solidFill>
                  <a:schemeClr val="accent4"/>
                </a:solidFill>
              </a:rPr>
              <a:t>by Region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2A7FE3-873A-8135-D4A3-C6E803D536C3}"/>
              </a:ext>
            </a:extLst>
          </p:cNvPr>
          <p:cNvSpPr txBox="1"/>
          <p:nvPr/>
        </p:nvSpPr>
        <p:spPr>
          <a:xfrm>
            <a:off x="512956" y="3507094"/>
            <a:ext cx="5293118" cy="888701"/>
          </a:xfrm>
          <a:prstGeom prst="rect">
            <a:avLst/>
          </a:prstGeom>
          <a:noFill/>
          <a:ln>
            <a:noFill/>
          </a:ln>
        </p:spPr>
        <p:txBody>
          <a:bodyPr rtlCol="0" anchor="t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Work Sans" pitchFamily="2" charset="0"/>
              </a:rPr>
              <a:t>The distribution of sites across regions reveals that Region B has the highest number of sites (5), followed by Regions A and C with 4 sites each, and Region D with the lowest, having just 1 site.</a:t>
            </a:r>
          </a:p>
        </p:txBody>
      </p:sp>
    </p:spTree>
    <p:extLst>
      <p:ext uri="{BB962C8B-B14F-4D97-AF65-F5344CB8AC3E}">
        <p14:creationId xmlns:p14="http://schemas.microsoft.com/office/powerpoint/2010/main" val="20137843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3">
          <a:extLst>
            <a:ext uri="{FF2B5EF4-FFF2-40B4-BE49-F238E27FC236}">
              <a16:creationId xmlns:a16="http://schemas.microsoft.com/office/drawing/2014/main" id="{3FD3E735-DAD5-176D-1662-4E0E0F9745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AB514B-A464-4662-284C-723D4A210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901" y="273624"/>
            <a:ext cx="7988198" cy="4596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800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29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4274700" cy="12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606" name="Google Shape;606;p29"/>
          <p:cNvSpPr txBox="1">
            <a:spLocks noGrp="1"/>
          </p:cNvSpPr>
          <p:nvPr>
            <p:ph type="subTitle" idx="1"/>
          </p:nvPr>
        </p:nvSpPr>
        <p:spPr>
          <a:xfrm>
            <a:off x="653752" y="1335296"/>
            <a:ext cx="4274700" cy="33407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Project Overview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Title: Energy Consumption Analysis &amp; Optimization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Goal: To analyze energy consumption patterns and identify opportunities for optimizing energy usage to reduce costs and improve efficiency.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Motivation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growing demand for energy, coupled with the need for sustainable practices, makes it crucial to understand consumption patterns.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Optimizing energy usage leads to cost savings, energy efficiency, and environmental benefits.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Objectives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Explore consumption patterns and trends.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Detect anomalies and outliers in the energy data.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Calculate potential energy savings and cost reductions based on different demand levels.</a:t>
            </a:r>
            <a:endParaRPr dirty="0"/>
          </a:p>
        </p:txBody>
      </p:sp>
      <p:pic>
        <p:nvPicPr>
          <p:cNvPr id="607" name="Google Shape;607;p29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54298"/>
          <a:stretch/>
        </p:blipFill>
        <p:spPr>
          <a:xfrm>
            <a:off x="5643775" y="539500"/>
            <a:ext cx="2787000" cy="4064502"/>
          </a:xfrm>
          <a:prstGeom prst="rect">
            <a:avLst/>
          </a:prstGeom>
        </p:spPr>
      </p:pic>
      <p:sp>
        <p:nvSpPr>
          <p:cNvPr id="608" name="Google Shape;608;p29"/>
          <p:cNvSpPr/>
          <p:nvPr/>
        </p:nvSpPr>
        <p:spPr>
          <a:xfrm>
            <a:off x="3202483" y="4510086"/>
            <a:ext cx="1709844" cy="331981"/>
          </a:xfrm>
          <a:custGeom>
            <a:avLst/>
            <a:gdLst/>
            <a:ahLst/>
            <a:cxnLst/>
            <a:rect l="l" t="t" r="r" b="b"/>
            <a:pathLst>
              <a:path w="28863" h="5604" extrusionOk="0">
                <a:moveTo>
                  <a:pt x="8696" y="1"/>
                </a:moveTo>
                <a:cubicBezTo>
                  <a:pt x="8218" y="1"/>
                  <a:pt x="7710" y="104"/>
                  <a:pt x="7163" y="261"/>
                </a:cubicBezTo>
                <a:cubicBezTo>
                  <a:pt x="5679" y="591"/>
                  <a:pt x="4145" y="1432"/>
                  <a:pt x="3964" y="2784"/>
                </a:cubicBezTo>
                <a:cubicBezTo>
                  <a:pt x="3632" y="2596"/>
                  <a:pt x="3283" y="2513"/>
                  <a:pt x="2941" y="2513"/>
                </a:cubicBezTo>
                <a:cubicBezTo>
                  <a:pt x="1395" y="2513"/>
                  <a:pt x="1" y="4213"/>
                  <a:pt x="1095" y="5604"/>
                </a:cubicBezTo>
                <a:lnTo>
                  <a:pt x="28863" y="5439"/>
                </a:lnTo>
                <a:cubicBezTo>
                  <a:pt x="27818" y="4518"/>
                  <a:pt x="25158" y="2415"/>
                  <a:pt x="23384" y="2415"/>
                </a:cubicBezTo>
                <a:cubicBezTo>
                  <a:pt x="22807" y="2415"/>
                  <a:pt x="22323" y="2638"/>
                  <a:pt x="22020" y="3196"/>
                </a:cubicBezTo>
                <a:cubicBezTo>
                  <a:pt x="20578" y="2264"/>
                  <a:pt x="18780" y="1089"/>
                  <a:pt x="17354" y="1089"/>
                </a:cubicBezTo>
                <a:cubicBezTo>
                  <a:pt x="16888" y="1089"/>
                  <a:pt x="16461" y="1214"/>
                  <a:pt x="16100" y="1515"/>
                </a:cubicBezTo>
                <a:cubicBezTo>
                  <a:pt x="15284" y="407"/>
                  <a:pt x="14159" y="98"/>
                  <a:pt x="13043" y="98"/>
                </a:cubicBezTo>
                <a:cubicBezTo>
                  <a:pt x="12897" y="98"/>
                  <a:pt x="12750" y="103"/>
                  <a:pt x="12604" y="113"/>
                </a:cubicBezTo>
                <a:cubicBezTo>
                  <a:pt x="11631" y="195"/>
                  <a:pt x="10856" y="30"/>
                  <a:pt x="10576" y="756"/>
                </a:cubicBezTo>
                <a:cubicBezTo>
                  <a:pt x="9988" y="206"/>
                  <a:pt x="9371" y="1"/>
                  <a:pt x="869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2">
          <a:extLst>
            <a:ext uri="{FF2B5EF4-FFF2-40B4-BE49-F238E27FC236}">
              <a16:creationId xmlns:a16="http://schemas.microsoft.com/office/drawing/2014/main" id="{4C2E429E-91F0-A023-F40F-A03689674C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30">
            <a:extLst>
              <a:ext uri="{FF2B5EF4-FFF2-40B4-BE49-F238E27FC236}">
                <a16:creationId xmlns:a16="http://schemas.microsoft.com/office/drawing/2014/main" id="{B0D5396A-0D74-5DE6-E812-12AF80A80C3A}"/>
              </a:ext>
            </a:extLst>
          </p:cNvPr>
          <p:cNvSpPr/>
          <p:nvPr/>
        </p:nvSpPr>
        <p:spPr>
          <a:xfrm>
            <a:off x="3757459" y="3837014"/>
            <a:ext cx="1222960" cy="326536"/>
          </a:xfrm>
          <a:custGeom>
            <a:avLst/>
            <a:gdLst/>
            <a:ahLst/>
            <a:cxnLst/>
            <a:rect l="l" t="t" r="r" b="b"/>
            <a:pathLst>
              <a:path w="36460" h="9735" extrusionOk="0">
                <a:moveTo>
                  <a:pt x="18613" y="1"/>
                </a:moveTo>
                <a:cubicBezTo>
                  <a:pt x="15288" y="1"/>
                  <a:pt x="14033" y="2396"/>
                  <a:pt x="14033" y="2396"/>
                </a:cubicBezTo>
                <a:cubicBezTo>
                  <a:pt x="13370" y="2113"/>
                  <a:pt x="12794" y="1997"/>
                  <a:pt x="12295" y="1997"/>
                </a:cubicBezTo>
                <a:cubicBezTo>
                  <a:pt x="10125" y="1997"/>
                  <a:pt x="9416" y="4177"/>
                  <a:pt x="9416" y="4177"/>
                </a:cubicBezTo>
                <a:cubicBezTo>
                  <a:pt x="8889" y="3949"/>
                  <a:pt x="8440" y="3857"/>
                  <a:pt x="8055" y="3857"/>
                </a:cubicBezTo>
                <a:cubicBezTo>
                  <a:pt x="6429" y="3857"/>
                  <a:pt x="5945" y="5501"/>
                  <a:pt x="5575" y="5501"/>
                </a:cubicBezTo>
                <a:cubicBezTo>
                  <a:pt x="5564" y="5501"/>
                  <a:pt x="5552" y="5499"/>
                  <a:pt x="5541" y="5496"/>
                </a:cubicBezTo>
                <a:cubicBezTo>
                  <a:pt x="5140" y="5359"/>
                  <a:pt x="4763" y="5298"/>
                  <a:pt x="4408" y="5298"/>
                </a:cubicBezTo>
                <a:cubicBezTo>
                  <a:pt x="1387" y="5298"/>
                  <a:pt x="1" y="9734"/>
                  <a:pt x="1" y="9734"/>
                </a:cubicBezTo>
                <a:lnTo>
                  <a:pt x="34678" y="9734"/>
                </a:lnTo>
                <a:cubicBezTo>
                  <a:pt x="36459" y="8547"/>
                  <a:pt x="34695" y="7030"/>
                  <a:pt x="34695" y="7030"/>
                </a:cubicBezTo>
                <a:cubicBezTo>
                  <a:pt x="34537" y="4432"/>
                  <a:pt x="32384" y="3911"/>
                  <a:pt x="30684" y="3911"/>
                </a:cubicBezTo>
                <a:cubicBezTo>
                  <a:pt x="29546" y="3911"/>
                  <a:pt x="28610" y="4144"/>
                  <a:pt x="28610" y="4144"/>
                </a:cubicBezTo>
                <a:cubicBezTo>
                  <a:pt x="27730" y="2686"/>
                  <a:pt x="26783" y="2228"/>
                  <a:pt x="25942" y="2228"/>
                </a:cubicBezTo>
                <a:cubicBezTo>
                  <a:pt x="24530" y="2228"/>
                  <a:pt x="23416" y="3518"/>
                  <a:pt x="23416" y="3518"/>
                </a:cubicBezTo>
                <a:cubicBezTo>
                  <a:pt x="23267" y="1407"/>
                  <a:pt x="21866" y="599"/>
                  <a:pt x="20893" y="335"/>
                </a:cubicBezTo>
                <a:cubicBezTo>
                  <a:pt x="20044" y="99"/>
                  <a:pt x="19286" y="1"/>
                  <a:pt x="1861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30">
            <a:extLst>
              <a:ext uri="{FF2B5EF4-FFF2-40B4-BE49-F238E27FC236}">
                <a16:creationId xmlns:a16="http://schemas.microsoft.com/office/drawing/2014/main" id="{546FBD6B-36FB-24DC-A72C-497618707752}"/>
              </a:ext>
            </a:extLst>
          </p:cNvPr>
          <p:cNvSpPr/>
          <p:nvPr/>
        </p:nvSpPr>
        <p:spPr>
          <a:xfrm>
            <a:off x="-125" y="4163556"/>
            <a:ext cx="9144153" cy="979938"/>
          </a:xfrm>
          <a:custGeom>
            <a:avLst/>
            <a:gdLst/>
            <a:ahLst/>
            <a:cxnLst/>
            <a:rect l="l" t="t" r="r" b="b"/>
            <a:pathLst>
              <a:path w="185508" h="30259" extrusionOk="0">
                <a:moveTo>
                  <a:pt x="0" y="0"/>
                </a:moveTo>
                <a:lnTo>
                  <a:pt x="0" y="30259"/>
                </a:lnTo>
                <a:lnTo>
                  <a:pt x="185508" y="30259"/>
                </a:lnTo>
                <a:lnTo>
                  <a:pt x="185491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30">
            <a:extLst>
              <a:ext uri="{FF2B5EF4-FFF2-40B4-BE49-F238E27FC236}">
                <a16:creationId xmlns:a16="http://schemas.microsoft.com/office/drawing/2014/main" id="{583D4EB4-8356-6E17-B4AD-A0D61347E63F}"/>
              </a:ext>
            </a:extLst>
          </p:cNvPr>
          <p:cNvSpPr/>
          <p:nvPr/>
        </p:nvSpPr>
        <p:spPr>
          <a:xfrm>
            <a:off x="2669350" y="4156000"/>
            <a:ext cx="6474485" cy="979959"/>
          </a:xfrm>
          <a:custGeom>
            <a:avLst/>
            <a:gdLst/>
            <a:ahLst/>
            <a:cxnLst/>
            <a:rect l="l" t="t" r="r" b="b"/>
            <a:pathLst>
              <a:path w="162604" h="12632" extrusionOk="0">
                <a:moveTo>
                  <a:pt x="58687" y="0"/>
                </a:moveTo>
                <a:lnTo>
                  <a:pt x="0" y="12631"/>
                </a:lnTo>
                <a:lnTo>
                  <a:pt x="162604" y="12631"/>
                </a:lnTo>
                <a:lnTo>
                  <a:pt x="162604" y="214"/>
                </a:lnTo>
                <a:lnTo>
                  <a:pt x="5868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6" name="Google Shape;616;p30">
            <a:extLst>
              <a:ext uri="{FF2B5EF4-FFF2-40B4-BE49-F238E27FC236}">
                <a16:creationId xmlns:a16="http://schemas.microsoft.com/office/drawing/2014/main" id="{CC0890DD-BA02-F9D2-7428-F671EF7D199D}"/>
              </a:ext>
            </a:extLst>
          </p:cNvPr>
          <p:cNvGrpSpPr/>
          <p:nvPr/>
        </p:nvGrpSpPr>
        <p:grpSpPr>
          <a:xfrm>
            <a:off x="4561015" y="2527388"/>
            <a:ext cx="4274572" cy="1963987"/>
            <a:chOff x="3988200" y="1686077"/>
            <a:chExt cx="6328949" cy="2907887"/>
          </a:xfrm>
        </p:grpSpPr>
        <p:grpSp>
          <p:nvGrpSpPr>
            <p:cNvPr id="617" name="Google Shape;617;p30">
              <a:extLst>
                <a:ext uri="{FF2B5EF4-FFF2-40B4-BE49-F238E27FC236}">
                  <a16:creationId xmlns:a16="http://schemas.microsoft.com/office/drawing/2014/main" id="{35867074-6417-6E23-E04B-FCF15DE9E658}"/>
                </a:ext>
              </a:extLst>
            </p:cNvPr>
            <p:cNvGrpSpPr/>
            <p:nvPr/>
          </p:nvGrpSpPr>
          <p:grpSpPr>
            <a:xfrm>
              <a:off x="8694889" y="2499020"/>
              <a:ext cx="610480" cy="2079891"/>
              <a:chOff x="7942475" y="2738716"/>
              <a:chExt cx="128444" cy="437595"/>
            </a:xfrm>
          </p:grpSpPr>
          <p:sp>
            <p:nvSpPr>
              <p:cNvPr id="618" name="Google Shape;618;p30">
                <a:extLst>
                  <a:ext uri="{FF2B5EF4-FFF2-40B4-BE49-F238E27FC236}">
                    <a16:creationId xmlns:a16="http://schemas.microsoft.com/office/drawing/2014/main" id="{E7CA336A-4243-AB6F-6091-F644F8CD2B69}"/>
                  </a:ext>
                </a:extLst>
              </p:cNvPr>
              <p:cNvSpPr/>
              <p:nvPr/>
            </p:nvSpPr>
            <p:spPr>
              <a:xfrm>
                <a:off x="7962675" y="2785422"/>
                <a:ext cx="87427" cy="21450"/>
              </a:xfrm>
              <a:custGeom>
                <a:avLst/>
                <a:gdLst/>
                <a:ahLst/>
                <a:cxnLst/>
                <a:rect l="l" t="t" r="r" b="b"/>
                <a:pathLst>
                  <a:path w="2425" h="858" extrusionOk="0">
                    <a:moveTo>
                      <a:pt x="1" y="0"/>
                    </a:moveTo>
                    <a:lnTo>
                      <a:pt x="1" y="858"/>
                    </a:lnTo>
                    <a:lnTo>
                      <a:pt x="2425" y="858"/>
                    </a:lnTo>
                    <a:lnTo>
                      <a:pt x="242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30">
                <a:extLst>
                  <a:ext uri="{FF2B5EF4-FFF2-40B4-BE49-F238E27FC236}">
                    <a16:creationId xmlns:a16="http://schemas.microsoft.com/office/drawing/2014/main" id="{3D707D4F-8FBF-E57D-8ADE-22997B170DF9}"/>
                  </a:ext>
                </a:extLst>
              </p:cNvPr>
              <p:cNvSpPr/>
              <p:nvPr/>
            </p:nvSpPr>
            <p:spPr>
              <a:xfrm>
                <a:off x="8000600" y="2738716"/>
                <a:ext cx="47025" cy="48675"/>
              </a:xfrm>
              <a:custGeom>
                <a:avLst/>
                <a:gdLst/>
                <a:ahLst/>
                <a:cxnLst/>
                <a:rect l="l" t="t" r="r" b="b"/>
                <a:pathLst>
                  <a:path w="1881" h="1947" extrusionOk="0">
                    <a:moveTo>
                      <a:pt x="1" y="1"/>
                    </a:moveTo>
                    <a:lnTo>
                      <a:pt x="1" y="1336"/>
                    </a:lnTo>
                    <a:lnTo>
                      <a:pt x="166" y="1336"/>
                    </a:lnTo>
                    <a:lnTo>
                      <a:pt x="199" y="165"/>
                    </a:lnTo>
                    <a:lnTo>
                      <a:pt x="1716" y="165"/>
                    </a:lnTo>
                    <a:lnTo>
                      <a:pt x="1683" y="1930"/>
                    </a:lnTo>
                    <a:lnTo>
                      <a:pt x="1848" y="1946"/>
                    </a:lnTo>
                    <a:lnTo>
                      <a:pt x="188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30">
                <a:extLst>
                  <a:ext uri="{FF2B5EF4-FFF2-40B4-BE49-F238E27FC236}">
                    <a16:creationId xmlns:a16="http://schemas.microsoft.com/office/drawing/2014/main" id="{B1EE841E-1790-F136-7745-9C7C66EAAC44}"/>
                  </a:ext>
                </a:extLst>
              </p:cNvPr>
              <p:cNvSpPr/>
              <p:nvPr/>
            </p:nvSpPr>
            <p:spPr>
              <a:xfrm>
                <a:off x="7986825" y="2769641"/>
                <a:ext cx="35025" cy="15275"/>
              </a:xfrm>
              <a:custGeom>
                <a:avLst/>
                <a:gdLst/>
                <a:ahLst/>
                <a:cxnLst/>
                <a:rect l="l" t="t" r="r" b="b"/>
                <a:pathLst>
                  <a:path w="364" h="380" extrusionOk="0">
                    <a:moveTo>
                      <a:pt x="1" y="0"/>
                    </a:moveTo>
                    <a:lnTo>
                      <a:pt x="1" y="380"/>
                    </a:lnTo>
                    <a:lnTo>
                      <a:pt x="363" y="380"/>
                    </a:lnTo>
                    <a:lnTo>
                      <a:pt x="36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30">
                <a:extLst>
                  <a:ext uri="{FF2B5EF4-FFF2-40B4-BE49-F238E27FC236}">
                    <a16:creationId xmlns:a16="http://schemas.microsoft.com/office/drawing/2014/main" id="{EDF9D311-2896-C142-2083-9E3B9A67EB68}"/>
                  </a:ext>
                </a:extLst>
              </p:cNvPr>
              <p:cNvSpPr/>
              <p:nvPr/>
            </p:nvSpPr>
            <p:spPr>
              <a:xfrm>
                <a:off x="7986831" y="2769641"/>
                <a:ext cx="16488" cy="15275"/>
              </a:xfrm>
              <a:custGeom>
                <a:avLst/>
                <a:gdLst/>
                <a:ahLst/>
                <a:cxnLst/>
                <a:rect l="l" t="t" r="r" b="b"/>
                <a:pathLst>
                  <a:path w="364" h="380" extrusionOk="0">
                    <a:moveTo>
                      <a:pt x="1" y="0"/>
                    </a:moveTo>
                    <a:lnTo>
                      <a:pt x="1" y="380"/>
                    </a:lnTo>
                    <a:lnTo>
                      <a:pt x="363" y="380"/>
                    </a:lnTo>
                    <a:lnTo>
                      <a:pt x="363" y="0"/>
                    </a:lnTo>
                    <a:close/>
                  </a:path>
                </a:pathLst>
              </a:custGeom>
              <a:solidFill>
                <a:srgbClr val="343434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30">
                <a:extLst>
                  <a:ext uri="{FF2B5EF4-FFF2-40B4-BE49-F238E27FC236}">
                    <a16:creationId xmlns:a16="http://schemas.microsoft.com/office/drawing/2014/main" id="{0463E3FB-6FA3-E3DB-DC07-20BBC37979E9}"/>
                  </a:ext>
                </a:extLst>
              </p:cNvPr>
              <p:cNvSpPr/>
              <p:nvPr/>
            </p:nvSpPr>
            <p:spPr>
              <a:xfrm>
                <a:off x="7962675" y="2784891"/>
                <a:ext cx="40425" cy="21450"/>
              </a:xfrm>
              <a:custGeom>
                <a:avLst/>
                <a:gdLst/>
                <a:ahLst/>
                <a:cxnLst/>
                <a:rect l="l" t="t" r="r" b="b"/>
                <a:pathLst>
                  <a:path w="2425" h="858" extrusionOk="0">
                    <a:moveTo>
                      <a:pt x="1" y="0"/>
                    </a:moveTo>
                    <a:lnTo>
                      <a:pt x="1" y="858"/>
                    </a:lnTo>
                    <a:lnTo>
                      <a:pt x="2425" y="858"/>
                    </a:lnTo>
                    <a:lnTo>
                      <a:pt x="2425" y="0"/>
                    </a:lnTo>
                    <a:close/>
                  </a:path>
                </a:pathLst>
              </a:custGeom>
              <a:solidFill>
                <a:srgbClr val="343434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30">
                <a:extLst>
                  <a:ext uri="{FF2B5EF4-FFF2-40B4-BE49-F238E27FC236}">
                    <a16:creationId xmlns:a16="http://schemas.microsoft.com/office/drawing/2014/main" id="{9A74CCC1-203F-9FAB-88F4-57BE2F21F401}"/>
                  </a:ext>
                </a:extLst>
              </p:cNvPr>
              <p:cNvSpPr/>
              <p:nvPr/>
            </p:nvSpPr>
            <p:spPr>
              <a:xfrm>
                <a:off x="7971350" y="2779116"/>
                <a:ext cx="66803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078" h="265" extrusionOk="0">
                    <a:moveTo>
                      <a:pt x="0" y="1"/>
                    </a:moveTo>
                    <a:lnTo>
                      <a:pt x="0" y="264"/>
                    </a:lnTo>
                    <a:lnTo>
                      <a:pt x="2078" y="264"/>
                    </a:lnTo>
                    <a:lnTo>
                      <a:pt x="20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30">
                <a:extLst>
                  <a:ext uri="{FF2B5EF4-FFF2-40B4-BE49-F238E27FC236}">
                    <a16:creationId xmlns:a16="http://schemas.microsoft.com/office/drawing/2014/main" id="{4EAA273E-6632-8E62-D6EB-691CBBE62A48}"/>
                  </a:ext>
                </a:extLst>
              </p:cNvPr>
              <p:cNvSpPr/>
              <p:nvPr/>
            </p:nvSpPr>
            <p:spPr>
              <a:xfrm>
                <a:off x="7971350" y="2779381"/>
                <a:ext cx="34677" cy="5925"/>
              </a:xfrm>
              <a:custGeom>
                <a:avLst/>
                <a:gdLst/>
                <a:ahLst/>
                <a:cxnLst/>
                <a:rect l="l" t="t" r="r" b="b"/>
                <a:pathLst>
                  <a:path w="2078" h="265" extrusionOk="0">
                    <a:moveTo>
                      <a:pt x="0" y="1"/>
                    </a:moveTo>
                    <a:lnTo>
                      <a:pt x="0" y="264"/>
                    </a:lnTo>
                    <a:lnTo>
                      <a:pt x="2078" y="264"/>
                    </a:lnTo>
                    <a:lnTo>
                      <a:pt x="2078" y="1"/>
                    </a:lnTo>
                    <a:close/>
                  </a:path>
                </a:pathLst>
              </a:custGeom>
              <a:solidFill>
                <a:srgbClr val="343434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30">
                <a:extLst>
                  <a:ext uri="{FF2B5EF4-FFF2-40B4-BE49-F238E27FC236}">
                    <a16:creationId xmlns:a16="http://schemas.microsoft.com/office/drawing/2014/main" id="{ECE392B1-7CBC-CF6B-6DBF-F69A7ED018EE}"/>
                  </a:ext>
                </a:extLst>
              </p:cNvPr>
              <p:cNvSpPr/>
              <p:nvPr/>
            </p:nvSpPr>
            <p:spPr>
              <a:xfrm>
                <a:off x="7968450" y="2805550"/>
                <a:ext cx="101850" cy="368575"/>
              </a:xfrm>
              <a:custGeom>
                <a:avLst/>
                <a:gdLst/>
                <a:ahLst/>
                <a:cxnLst/>
                <a:rect l="l" t="t" r="r" b="b"/>
                <a:pathLst>
                  <a:path w="4074" h="14743" extrusionOk="0">
                    <a:moveTo>
                      <a:pt x="743" y="0"/>
                    </a:moveTo>
                    <a:cubicBezTo>
                      <a:pt x="331" y="0"/>
                      <a:pt x="1" y="495"/>
                      <a:pt x="1" y="1105"/>
                    </a:cubicBezTo>
                    <a:lnTo>
                      <a:pt x="1" y="13637"/>
                    </a:lnTo>
                    <a:cubicBezTo>
                      <a:pt x="1" y="14264"/>
                      <a:pt x="331" y="14742"/>
                      <a:pt x="743" y="14742"/>
                    </a:cubicBezTo>
                    <a:lnTo>
                      <a:pt x="3332" y="14742"/>
                    </a:lnTo>
                    <a:cubicBezTo>
                      <a:pt x="3744" y="14742"/>
                      <a:pt x="4074" y="14264"/>
                      <a:pt x="4074" y="13637"/>
                    </a:cubicBezTo>
                    <a:lnTo>
                      <a:pt x="4074" y="1105"/>
                    </a:lnTo>
                    <a:cubicBezTo>
                      <a:pt x="4074" y="495"/>
                      <a:pt x="3744" y="0"/>
                      <a:pt x="333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30">
                <a:extLst>
                  <a:ext uri="{FF2B5EF4-FFF2-40B4-BE49-F238E27FC236}">
                    <a16:creationId xmlns:a16="http://schemas.microsoft.com/office/drawing/2014/main" id="{163C1254-A1F3-8A61-5D8D-DFA3263A209F}"/>
                  </a:ext>
                </a:extLst>
              </p:cNvPr>
              <p:cNvSpPr/>
              <p:nvPr/>
            </p:nvSpPr>
            <p:spPr>
              <a:xfrm>
                <a:off x="7942475" y="2805550"/>
                <a:ext cx="102275" cy="368575"/>
              </a:xfrm>
              <a:custGeom>
                <a:avLst/>
                <a:gdLst/>
                <a:ahLst/>
                <a:cxnLst/>
                <a:rect l="l" t="t" r="r" b="b"/>
                <a:pathLst>
                  <a:path w="4091" h="14743" extrusionOk="0">
                    <a:moveTo>
                      <a:pt x="743" y="0"/>
                    </a:moveTo>
                    <a:cubicBezTo>
                      <a:pt x="331" y="0"/>
                      <a:pt x="1" y="495"/>
                      <a:pt x="1" y="1105"/>
                    </a:cubicBezTo>
                    <a:lnTo>
                      <a:pt x="1" y="13637"/>
                    </a:lnTo>
                    <a:cubicBezTo>
                      <a:pt x="1" y="14264"/>
                      <a:pt x="331" y="14742"/>
                      <a:pt x="743" y="14742"/>
                    </a:cubicBezTo>
                    <a:lnTo>
                      <a:pt x="3348" y="14742"/>
                    </a:lnTo>
                    <a:cubicBezTo>
                      <a:pt x="3761" y="14742"/>
                      <a:pt x="4090" y="14264"/>
                      <a:pt x="4090" y="13637"/>
                    </a:cubicBezTo>
                    <a:lnTo>
                      <a:pt x="4090" y="1105"/>
                    </a:lnTo>
                    <a:cubicBezTo>
                      <a:pt x="4090" y="495"/>
                      <a:pt x="3761" y="0"/>
                      <a:pt x="334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30">
                <a:extLst>
                  <a:ext uri="{FF2B5EF4-FFF2-40B4-BE49-F238E27FC236}">
                    <a16:creationId xmlns:a16="http://schemas.microsoft.com/office/drawing/2014/main" id="{F12042C6-8C22-978E-BF37-F08F8C0853F7}"/>
                  </a:ext>
                </a:extLst>
              </p:cNvPr>
              <p:cNvSpPr/>
              <p:nvPr/>
            </p:nvSpPr>
            <p:spPr>
              <a:xfrm>
                <a:off x="7942475" y="2805125"/>
                <a:ext cx="28900" cy="369000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14760" extrusionOk="0">
                    <a:moveTo>
                      <a:pt x="743" y="1"/>
                    </a:moveTo>
                    <a:lnTo>
                      <a:pt x="743" y="17"/>
                    </a:lnTo>
                    <a:cubicBezTo>
                      <a:pt x="331" y="17"/>
                      <a:pt x="1" y="512"/>
                      <a:pt x="1" y="1122"/>
                    </a:cubicBezTo>
                    <a:lnTo>
                      <a:pt x="1" y="13654"/>
                    </a:lnTo>
                    <a:cubicBezTo>
                      <a:pt x="1" y="14281"/>
                      <a:pt x="331" y="14759"/>
                      <a:pt x="743" y="14759"/>
                    </a:cubicBezTo>
                    <a:lnTo>
                      <a:pt x="1155" y="14759"/>
                    </a:lnTo>
                    <a:lnTo>
                      <a:pt x="1155" y="1"/>
                    </a:lnTo>
                    <a:close/>
                  </a:path>
                </a:pathLst>
              </a:custGeom>
              <a:solidFill>
                <a:srgbClr val="343434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30">
                <a:extLst>
                  <a:ext uri="{FF2B5EF4-FFF2-40B4-BE49-F238E27FC236}">
                    <a16:creationId xmlns:a16="http://schemas.microsoft.com/office/drawing/2014/main" id="{96B7D118-0F35-1748-EFD9-0C162A7AA09A}"/>
                  </a:ext>
                </a:extLst>
              </p:cNvPr>
              <p:cNvSpPr/>
              <p:nvPr/>
            </p:nvSpPr>
            <p:spPr>
              <a:xfrm>
                <a:off x="7997495" y="2828361"/>
                <a:ext cx="73423" cy="347950"/>
              </a:xfrm>
              <a:custGeom>
                <a:avLst/>
                <a:gdLst/>
                <a:ahLst/>
                <a:cxnLst/>
                <a:rect l="l" t="t" r="r" b="b"/>
                <a:pathLst>
                  <a:path w="2920" h="13918" extrusionOk="0">
                    <a:moveTo>
                      <a:pt x="2870" y="0"/>
                    </a:moveTo>
                    <a:lnTo>
                      <a:pt x="1" y="13885"/>
                    </a:lnTo>
                    <a:lnTo>
                      <a:pt x="2194" y="13918"/>
                    </a:lnTo>
                    <a:cubicBezTo>
                      <a:pt x="2194" y="13918"/>
                      <a:pt x="2870" y="13885"/>
                      <a:pt x="2919" y="12961"/>
                    </a:cubicBezTo>
                    <a:lnTo>
                      <a:pt x="2870" y="0"/>
                    </a:lnTo>
                    <a:close/>
                  </a:path>
                </a:pathLst>
              </a:custGeom>
              <a:solidFill>
                <a:srgbClr val="343434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29" name="Google Shape;629;p30">
              <a:extLst>
                <a:ext uri="{FF2B5EF4-FFF2-40B4-BE49-F238E27FC236}">
                  <a16:creationId xmlns:a16="http://schemas.microsoft.com/office/drawing/2014/main" id="{D17CF0BD-A48C-ED18-8D3D-FE5153F430F4}"/>
                </a:ext>
              </a:extLst>
            </p:cNvPr>
            <p:cNvGrpSpPr/>
            <p:nvPr/>
          </p:nvGrpSpPr>
          <p:grpSpPr>
            <a:xfrm>
              <a:off x="9356209" y="2499020"/>
              <a:ext cx="607539" cy="2069501"/>
              <a:chOff x="7942475" y="2738716"/>
              <a:chExt cx="127825" cy="435409"/>
            </a:xfrm>
          </p:grpSpPr>
          <p:sp>
            <p:nvSpPr>
              <p:cNvPr id="630" name="Google Shape;630;p30">
                <a:extLst>
                  <a:ext uri="{FF2B5EF4-FFF2-40B4-BE49-F238E27FC236}">
                    <a16:creationId xmlns:a16="http://schemas.microsoft.com/office/drawing/2014/main" id="{E29EA7F0-22B6-8912-6295-7296B5FE8959}"/>
                  </a:ext>
                </a:extLst>
              </p:cNvPr>
              <p:cNvSpPr/>
              <p:nvPr/>
            </p:nvSpPr>
            <p:spPr>
              <a:xfrm>
                <a:off x="7962675" y="2785422"/>
                <a:ext cx="87427" cy="21450"/>
              </a:xfrm>
              <a:custGeom>
                <a:avLst/>
                <a:gdLst/>
                <a:ahLst/>
                <a:cxnLst/>
                <a:rect l="l" t="t" r="r" b="b"/>
                <a:pathLst>
                  <a:path w="2425" h="858" extrusionOk="0">
                    <a:moveTo>
                      <a:pt x="1" y="0"/>
                    </a:moveTo>
                    <a:lnTo>
                      <a:pt x="1" y="858"/>
                    </a:lnTo>
                    <a:lnTo>
                      <a:pt x="2425" y="858"/>
                    </a:lnTo>
                    <a:lnTo>
                      <a:pt x="242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30">
                <a:extLst>
                  <a:ext uri="{FF2B5EF4-FFF2-40B4-BE49-F238E27FC236}">
                    <a16:creationId xmlns:a16="http://schemas.microsoft.com/office/drawing/2014/main" id="{A73B6FD7-ADD4-41A2-0E14-E9529493C328}"/>
                  </a:ext>
                </a:extLst>
              </p:cNvPr>
              <p:cNvSpPr/>
              <p:nvPr/>
            </p:nvSpPr>
            <p:spPr>
              <a:xfrm>
                <a:off x="8000600" y="2738716"/>
                <a:ext cx="47025" cy="48675"/>
              </a:xfrm>
              <a:custGeom>
                <a:avLst/>
                <a:gdLst/>
                <a:ahLst/>
                <a:cxnLst/>
                <a:rect l="l" t="t" r="r" b="b"/>
                <a:pathLst>
                  <a:path w="1881" h="1947" extrusionOk="0">
                    <a:moveTo>
                      <a:pt x="1" y="1"/>
                    </a:moveTo>
                    <a:lnTo>
                      <a:pt x="1" y="1336"/>
                    </a:lnTo>
                    <a:lnTo>
                      <a:pt x="166" y="1336"/>
                    </a:lnTo>
                    <a:lnTo>
                      <a:pt x="199" y="165"/>
                    </a:lnTo>
                    <a:lnTo>
                      <a:pt x="1716" y="165"/>
                    </a:lnTo>
                    <a:lnTo>
                      <a:pt x="1683" y="1930"/>
                    </a:lnTo>
                    <a:lnTo>
                      <a:pt x="1848" y="1946"/>
                    </a:lnTo>
                    <a:lnTo>
                      <a:pt x="188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30">
                <a:extLst>
                  <a:ext uri="{FF2B5EF4-FFF2-40B4-BE49-F238E27FC236}">
                    <a16:creationId xmlns:a16="http://schemas.microsoft.com/office/drawing/2014/main" id="{CAD30204-261A-ADBA-0FB6-2AD88DD635E5}"/>
                  </a:ext>
                </a:extLst>
              </p:cNvPr>
              <p:cNvSpPr/>
              <p:nvPr/>
            </p:nvSpPr>
            <p:spPr>
              <a:xfrm>
                <a:off x="7986825" y="2769641"/>
                <a:ext cx="35025" cy="15275"/>
              </a:xfrm>
              <a:custGeom>
                <a:avLst/>
                <a:gdLst/>
                <a:ahLst/>
                <a:cxnLst/>
                <a:rect l="l" t="t" r="r" b="b"/>
                <a:pathLst>
                  <a:path w="364" h="380" extrusionOk="0">
                    <a:moveTo>
                      <a:pt x="1" y="0"/>
                    </a:moveTo>
                    <a:lnTo>
                      <a:pt x="1" y="380"/>
                    </a:lnTo>
                    <a:lnTo>
                      <a:pt x="363" y="380"/>
                    </a:lnTo>
                    <a:lnTo>
                      <a:pt x="36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30">
                <a:extLst>
                  <a:ext uri="{FF2B5EF4-FFF2-40B4-BE49-F238E27FC236}">
                    <a16:creationId xmlns:a16="http://schemas.microsoft.com/office/drawing/2014/main" id="{E8D30326-D470-9146-913E-BDD55756BF44}"/>
                  </a:ext>
                </a:extLst>
              </p:cNvPr>
              <p:cNvSpPr/>
              <p:nvPr/>
            </p:nvSpPr>
            <p:spPr>
              <a:xfrm>
                <a:off x="7986831" y="2769641"/>
                <a:ext cx="16488" cy="15275"/>
              </a:xfrm>
              <a:custGeom>
                <a:avLst/>
                <a:gdLst/>
                <a:ahLst/>
                <a:cxnLst/>
                <a:rect l="l" t="t" r="r" b="b"/>
                <a:pathLst>
                  <a:path w="364" h="380" extrusionOk="0">
                    <a:moveTo>
                      <a:pt x="1" y="0"/>
                    </a:moveTo>
                    <a:lnTo>
                      <a:pt x="1" y="380"/>
                    </a:lnTo>
                    <a:lnTo>
                      <a:pt x="363" y="380"/>
                    </a:lnTo>
                    <a:lnTo>
                      <a:pt x="363" y="0"/>
                    </a:lnTo>
                    <a:close/>
                  </a:path>
                </a:pathLst>
              </a:custGeom>
              <a:solidFill>
                <a:srgbClr val="343434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30">
                <a:extLst>
                  <a:ext uri="{FF2B5EF4-FFF2-40B4-BE49-F238E27FC236}">
                    <a16:creationId xmlns:a16="http://schemas.microsoft.com/office/drawing/2014/main" id="{C2A5F158-737A-60D4-307A-404FC33E2256}"/>
                  </a:ext>
                </a:extLst>
              </p:cNvPr>
              <p:cNvSpPr/>
              <p:nvPr/>
            </p:nvSpPr>
            <p:spPr>
              <a:xfrm>
                <a:off x="7962675" y="2784891"/>
                <a:ext cx="40425" cy="21450"/>
              </a:xfrm>
              <a:custGeom>
                <a:avLst/>
                <a:gdLst/>
                <a:ahLst/>
                <a:cxnLst/>
                <a:rect l="l" t="t" r="r" b="b"/>
                <a:pathLst>
                  <a:path w="2425" h="858" extrusionOk="0">
                    <a:moveTo>
                      <a:pt x="1" y="0"/>
                    </a:moveTo>
                    <a:lnTo>
                      <a:pt x="1" y="858"/>
                    </a:lnTo>
                    <a:lnTo>
                      <a:pt x="2425" y="858"/>
                    </a:lnTo>
                    <a:lnTo>
                      <a:pt x="2425" y="0"/>
                    </a:lnTo>
                    <a:close/>
                  </a:path>
                </a:pathLst>
              </a:custGeom>
              <a:solidFill>
                <a:srgbClr val="343434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30">
                <a:extLst>
                  <a:ext uri="{FF2B5EF4-FFF2-40B4-BE49-F238E27FC236}">
                    <a16:creationId xmlns:a16="http://schemas.microsoft.com/office/drawing/2014/main" id="{A6228DFB-28A0-6028-7CAC-68D4A856DC0E}"/>
                  </a:ext>
                </a:extLst>
              </p:cNvPr>
              <p:cNvSpPr/>
              <p:nvPr/>
            </p:nvSpPr>
            <p:spPr>
              <a:xfrm>
                <a:off x="7971350" y="2779116"/>
                <a:ext cx="66803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078" h="265" extrusionOk="0">
                    <a:moveTo>
                      <a:pt x="0" y="1"/>
                    </a:moveTo>
                    <a:lnTo>
                      <a:pt x="0" y="264"/>
                    </a:lnTo>
                    <a:lnTo>
                      <a:pt x="2078" y="264"/>
                    </a:lnTo>
                    <a:lnTo>
                      <a:pt x="20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30">
                <a:extLst>
                  <a:ext uri="{FF2B5EF4-FFF2-40B4-BE49-F238E27FC236}">
                    <a16:creationId xmlns:a16="http://schemas.microsoft.com/office/drawing/2014/main" id="{8423777A-E19F-7632-5D9B-D8A2156C3534}"/>
                  </a:ext>
                </a:extLst>
              </p:cNvPr>
              <p:cNvSpPr/>
              <p:nvPr/>
            </p:nvSpPr>
            <p:spPr>
              <a:xfrm>
                <a:off x="7971350" y="2779381"/>
                <a:ext cx="34677" cy="5925"/>
              </a:xfrm>
              <a:custGeom>
                <a:avLst/>
                <a:gdLst/>
                <a:ahLst/>
                <a:cxnLst/>
                <a:rect l="l" t="t" r="r" b="b"/>
                <a:pathLst>
                  <a:path w="2078" h="265" extrusionOk="0">
                    <a:moveTo>
                      <a:pt x="0" y="1"/>
                    </a:moveTo>
                    <a:lnTo>
                      <a:pt x="0" y="264"/>
                    </a:lnTo>
                    <a:lnTo>
                      <a:pt x="2078" y="264"/>
                    </a:lnTo>
                    <a:lnTo>
                      <a:pt x="2078" y="1"/>
                    </a:lnTo>
                    <a:close/>
                  </a:path>
                </a:pathLst>
              </a:custGeom>
              <a:solidFill>
                <a:srgbClr val="343434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30">
                <a:extLst>
                  <a:ext uri="{FF2B5EF4-FFF2-40B4-BE49-F238E27FC236}">
                    <a16:creationId xmlns:a16="http://schemas.microsoft.com/office/drawing/2014/main" id="{8D392029-595A-4BE4-42B2-2278EC15534F}"/>
                  </a:ext>
                </a:extLst>
              </p:cNvPr>
              <p:cNvSpPr/>
              <p:nvPr/>
            </p:nvSpPr>
            <p:spPr>
              <a:xfrm>
                <a:off x="7968450" y="2805550"/>
                <a:ext cx="101850" cy="368575"/>
              </a:xfrm>
              <a:custGeom>
                <a:avLst/>
                <a:gdLst/>
                <a:ahLst/>
                <a:cxnLst/>
                <a:rect l="l" t="t" r="r" b="b"/>
                <a:pathLst>
                  <a:path w="4074" h="14743" extrusionOk="0">
                    <a:moveTo>
                      <a:pt x="743" y="0"/>
                    </a:moveTo>
                    <a:cubicBezTo>
                      <a:pt x="331" y="0"/>
                      <a:pt x="1" y="495"/>
                      <a:pt x="1" y="1105"/>
                    </a:cubicBezTo>
                    <a:lnTo>
                      <a:pt x="1" y="13637"/>
                    </a:lnTo>
                    <a:cubicBezTo>
                      <a:pt x="1" y="14264"/>
                      <a:pt x="331" y="14742"/>
                      <a:pt x="743" y="14742"/>
                    </a:cubicBezTo>
                    <a:lnTo>
                      <a:pt x="3332" y="14742"/>
                    </a:lnTo>
                    <a:cubicBezTo>
                      <a:pt x="3744" y="14742"/>
                      <a:pt x="4074" y="14264"/>
                      <a:pt x="4074" y="13637"/>
                    </a:cubicBezTo>
                    <a:lnTo>
                      <a:pt x="4074" y="1105"/>
                    </a:lnTo>
                    <a:cubicBezTo>
                      <a:pt x="4074" y="495"/>
                      <a:pt x="3744" y="0"/>
                      <a:pt x="333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30">
                <a:extLst>
                  <a:ext uri="{FF2B5EF4-FFF2-40B4-BE49-F238E27FC236}">
                    <a16:creationId xmlns:a16="http://schemas.microsoft.com/office/drawing/2014/main" id="{D4C3BB99-5022-2C6A-762E-B0452324DB16}"/>
                  </a:ext>
                </a:extLst>
              </p:cNvPr>
              <p:cNvSpPr/>
              <p:nvPr/>
            </p:nvSpPr>
            <p:spPr>
              <a:xfrm>
                <a:off x="7942475" y="2805550"/>
                <a:ext cx="102275" cy="368575"/>
              </a:xfrm>
              <a:custGeom>
                <a:avLst/>
                <a:gdLst/>
                <a:ahLst/>
                <a:cxnLst/>
                <a:rect l="l" t="t" r="r" b="b"/>
                <a:pathLst>
                  <a:path w="4091" h="14743" extrusionOk="0">
                    <a:moveTo>
                      <a:pt x="743" y="0"/>
                    </a:moveTo>
                    <a:cubicBezTo>
                      <a:pt x="331" y="0"/>
                      <a:pt x="1" y="495"/>
                      <a:pt x="1" y="1105"/>
                    </a:cubicBezTo>
                    <a:lnTo>
                      <a:pt x="1" y="13637"/>
                    </a:lnTo>
                    <a:cubicBezTo>
                      <a:pt x="1" y="14264"/>
                      <a:pt x="331" y="14742"/>
                      <a:pt x="743" y="14742"/>
                    </a:cubicBezTo>
                    <a:lnTo>
                      <a:pt x="3348" y="14742"/>
                    </a:lnTo>
                    <a:cubicBezTo>
                      <a:pt x="3761" y="14742"/>
                      <a:pt x="4090" y="14264"/>
                      <a:pt x="4090" y="13637"/>
                    </a:cubicBezTo>
                    <a:lnTo>
                      <a:pt x="4090" y="1105"/>
                    </a:lnTo>
                    <a:cubicBezTo>
                      <a:pt x="4090" y="495"/>
                      <a:pt x="3761" y="0"/>
                      <a:pt x="334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30">
                <a:extLst>
                  <a:ext uri="{FF2B5EF4-FFF2-40B4-BE49-F238E27FC236}">
                    <a16:creationId xmlns:a16="http://schemas.microsoft.com/office/drawing/2014/main" id="{8DB9E909-7CDB-51F5-8493-A3A9A39AF820}"/>
                  </a:ext>
                </a:extLst>
              </p:cNvPr>
              <p:cNvSpPr/>
              <p:nvPr/>
            </p:nvSpPr>
            <p:spPr>
              <a:xfrm>
                <a:off x="7942475" y="2805125"/>
                <a:ext cx="28900" cy="369000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14760" extrusionOk="0">
                    <a:moveTo>
                      <a:pt x="743" y="1"/>
                    </a:moveTo>
                    <a:lnTo>
                      <a:pt x="743" y="17"/>
                    </a:lnTo>
                    <a:cubicBezTo>
                      <a:pt x="331" y="17"/>
                      <a:pt x="1" y="512"/>
                      <a:pt x="1" y="1122"/>
                    </a:cubicBezTo>
                    <a:lnTo>
                      <a:pt x="1" y="13654"/>
                    </a:lnTo>
                    <a:cubicBezTo>
                      <a:pt x="1" y="14281"/>
                      <a:pt x="331" y="14759"/>
                      <a:pt x="743" y="14759"/>
                    </a:cubicBezTo>
                    <a:lnTo>
                      <a:pt x="1155" y="14759"/>
                    </a:lnTo>
                    <a:lnTo>
                      <a:pt x="1155" y="1"/>
                    </a:lnTo>
                    <a:close/>
                  </a:path>
                </a:pathLst>
              </a:custGeom>
              <a:solidFill>
                <a:srgbClr val="343434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40" name="Google Shape;640;p30">
              <a:extLst>
                <a:ext uri="{FF2B5EF4-FFF2-40B4-BE49-F238E27FC236}">
                  <a16:creationId xmlns:a16="http://schemas.microsoft.com/office/drawing/2014/main" id="{CE127B10-BA9B-5777-C818-24C0B6339C32}"/>
                </a:ext>
              </a:extLst>
            </p:cNvPr>
            <p:cNvSpPr/>
            <p:nvPr/>
          </p:nvSpPr>
          <p:spPr>
            <a:xfrm>
              <a:off x="4105837" y="1715546"/>
              <a:ext cx="2408057" cy="2482611"/>
            </a:xfrm>
            <a:custGeom>
              <a:avLst/>
              <a:gdLst/>
              <a:ahLst/>
              <a:cxnLst/>
              <a:rect l="l" t="t" r="r" b="b"/>
              <a:pathLst>
                <a:path w="20266" h="20893" extrusionOk="0">
                  <a:moveTo>
                    <a:pt x="3348" y="0"/>
                  </a:moveTo>
                  <a:lnTo>
                    <a:pt x="3348" y="7635"/>
                  </a:lnTo>
                  <a:lnTo>
                    <a:pt x="3381" y="7635"/>
                  </a:lnTo>
                  <a:lnTo>
                    <a:pt x="0" y="20892"/>
                  </a:lnTo>
                  <a:lnTo>
                    <a:pt x="20266" y="20892"/>
                  </a:lnTo>
                  <a:lnTo>
                    <a:pt x="17232" y="7635"/>
                  </a:lnTo>
                  <a:lnTo>
                    <a:pt x="1723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0">
              <a:extLst>
                <a:ext uri="{FF2B5EF4-FFF2-40B4-BE49-F238E27FC236}">
                  <a16:creationId xmlns:a16="http://schemas.microsoft.com/office/drawing/2014/main" id="{0ACC9F88-C903-1961-A952-8C107B8A7D28}"/>
                </a:ext>
              </a:extLst>
            </p:cNvPr>
            <p:cNvSpPr/>
            <p:nvPr/>
          </p:nvSpPr>
          <p:spPr>
            <a:xfrm>
              <a:off x="5526387" y="1715546"/>
              <a:ext cx="987534" cy="2482611"/>
            </a:xfrm>
            <a:custGeom>
              <a:avLst/>
              <a:gdLst/>
              <a:ahLst/>
              <a:cxnLst/>
              <a:rect l="l" t="t" r="r" b="b"/>
              <a:pathLst>
                <a:path w="8311" h="20893" extrusionOk="0">
                  <a:moveTo>
                    <a:pt x="0" y="0"/>
                  </a:moveTo>
                  <a:lnTo>
                    <a:pt x="0" y="7635"/>
                  </a:lnTo>
                  <a:lnTo>
                    <a:pt x="3034" y="20892"/>
                  </a:lnTo>
                  <a:lnTo>
                    <a:pt x="8311" y="20892"/>
                  </a:lnTo>
                  <a:lnTo>
                    <a:pt x="5277" y="7635"/>
                  </a:lnTo>
                  <a:lnTo>
                    <a:pt x="527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0">
              <a:extLst>
                <a:ext uri="{FF2B5EF4-FFF2-40B4-BE49-F238E27FC236}">
                  <a16:creationId xmlns:a16="http://schemas.microsoft.com/office/drawing/2014/main" id="{E54021A2-642A-0022-661F-6D34FC711D93}"/>
                </a:ext>
              </a:extLst>
            </p:cNvPr>
            <p:cNvSpPr/>
            <p:nvPr/>
          </p:nvSpPr>
          <p:spPr>
            <a:xfrm>
              <a:off x="4105837" y="1711624"/>
              <a:ext cx="1026745" cy="2480710"/>
            </a:xfrm>
            <a:custGeom>
              <a:avLst/>
              <a:gdLst/>
              <a:ahLst/>
              <a:cxnLst/>
              <a:rect l="l" t="t" r="r" b="b"/>
              <a:pathLst>
                <a:path w="8641" h="20877" extrusionOk="0">
                  <a:moveTo>
                    <a:pt x="3348" y="0"/>
                  </a:moveTo>
                  <a:lnTo>
                    <a:pt x="3348" y="7602"/>
                  </a:lnTo>
                  <a:lnTo>
                    <a:pt x="3364" y="7602"/>
                  </a:lnTo>
                  <a:lnTo>
                    <a:pt x="0" y="20876"/>
                  </a:lnTo>
                  <a:lnTo>
                    <a:pt x="5277" y="20876"/>
                  </a:lnTo>
                  <a:lnTo>
                    <a:pt x="8641" y="7602"/>
                  </a:lnTo>
                  <a:lnTo>
                    <a:pt x="8624" y="7602"/>
                  </a:lnTo>
                  <a:lnTo>
                    <a:pt x="8624" y="0"/>
                  </a:lnTo>
                  <a:close/>
                </a:path>
              </a:pathLst>
            </a:custGeom>
            <a:solidFill>
              <a:srgbClr val="C8D8DA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0">
              <a:extLst>
                <a:ext uri="{FF2B5EF4-FFF2-40B4-BE49-F238E27FC236}">
                  <a16:creationId xmlns:a16="http://schemas.microsoft.com/office/drawing/2014/main" id="{4B0F4EAA-6378-6015-BB25-E45E259ACD55}"/>
                </a:ext>
              </a:extLst>
            </p:cNvPr>
            <p:cNvSpPr/>
            <p:nvPr/>
          </p:nvSpPr>
          <p:spPr>
            <a:xfrm>
              <a:off x="4433080" y="1686077"/>
              <a:ext cx="1786972" cy="147105"/>
            </a:xfrm>
            <a:custGeom>
              <a:avLst/>
              <a:gdLst/>
              <a:ahLst/>
              <a:cxnLst/>
              <a:rect l="l" t="t" r="r" b="b"/>
              <a:pathLst>
                <a:path w="15039" h="1238" extrusionOk="0">
                  <a:moveTo>
                    <a:pt x="0" y="1"/>
                  </a:moveTo>
                  <a:lnTo>
                    <a:pt x="0" y="1238"/>
                  </a:lnTo>
                  <a:lnTo>
                    <a:pt x="15039" y="1238"/>
                  </a:lnTo>
                  <a:lnTo>
                    <a:pt x="150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0">
              <a:extLst>
                <a:ext uri="{FF2B5EF4-FFF2-40B4-BE49-F238E27FC236}">
                  <a16:creationId xmlns:a16="http://schemas.microsoft.com/office/drawing/2014/main" id="{CC5CDFCD-F2A8-628B-6A19-5FDA7BC086CC}"/>
                </a:ext>
              </a:extLst>
            </p:cNvPr>
            <p:cNvSpPr/>
            <p:nvPr/>
          </p:nvSpPr>
          <p:spPr>
            <a:xfrm>
              <a:off x="4503543" y="1829142"/>
              <a:ext cx="1649850" cy="156849"/>
            </a:xfrm>
            <a:custGeom>
              <a:avLst/>
              <a:gdLst/>
              <a:ahLst/>
              <a:cxnLst/>
              <a:rect l="l" t="t" r="r" b="b"/>
              <a:pathLst>
                <a:path w="13885" h="1320" extrusionOk="0">
                  <a:moveTo>
                    <a:pt x="1" y="1"/>
                  </a:moveTo>
                  <a:lnTo>
                    <a:pt x="1" y="1320"/>
                  </a:lnTo>
                  <a:lnTo>
                    <a:pt x="13885" y="1320"/>
                  </a:lnTo>
                  <a:lnTo>
                    <a:pt x="13885" y="1"/>
                  </a:lnTo>
                  <a:close/>
                </a:path>
              </a:pathLst>
            </a:custGeom>
            <a:solidFill>
              <a:srgbClr val="123D46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5" name="Google Shape;645;p30">
              <a:extLst>
                <a:ext uri="{FF2B5EF4-FFF2-40B4-BE49-F238E27FC236}">
                  <a16:creationId xmlns:a16="http://schemas.microsoft.com/office/drawing/2014/main" id="{72B5D657-46B1-9C10-B044-7AAFE66966BB}"/>
                </a:ext>
              </a:extLst>
            </p:cNvPr>
            <p:cNvGrpSpPr/>
            <p:nvPr/>
          </p:nvGrpSpPr>
          <p:grpSpPr>
            <a:xfrm>
              <a:off x="8033570" y="2499020"/>
              <a:ext cx="610480" cy="2079891"/>
              <a:chOff x="7942475" y="2738716"/>
              <a:chExt cx="128444" cy="437595"/>
            </a:xfrm>
          </p:grpSpPr>
          <p:sp>
            <p:nvSpPr>
              <p:cNvPr id="646" name="Google Shape;646;p30">
                <a:extLst>
                  <a:ext uri="{FF2B5EF4-FFF2-40B4-BE49-F238E27FC236}">
                    <a16:creationId xmlns:a16="http://schemas.microsoft.com/office/drawing/2014/main" id="{11ADDC82-45E3-9A38-A718-65216205677F}"/>
                  </a:ext>
                </a:extLst>
              </p:cNvPr>
              <p:cNvSpPr/>
              <p:nvPr/>
            </p:nvSpPr>
            <p:spPr>
              <a:xfrm>
                <a:off x="7962675" y="2785422"/>
                <a:ext cx="87427" cy="21450"/>
              </a:xfrm>
              <a:custGeom>
                <a:avLst/>
                <a:gdLst/>
                <a:ahLst/>
                <a:cxnLst/>
                <a:rect l="l" t="t" r="r" b="b"/>
                <a:pathLst>
                  <a:path w="2425" h="858" extrusionOk="0">
                    <a:moveTo>
                      <a:pt x="1" y="0"/>
                    </a:moveTo>
                    <a:lnTo>
                      <a:pt x="1" y="858"/>
                    </a:lnTo>
                    <a:lnTo>
                      <a:pt x="2425" y="858"/>
                    </a:lnTo>
                    <a:lnTo>
                      <a:pt x="242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30">
                <a:extLst>
                  <a:ext uri="{FF2B5EF4-FFF2-40B4-BE49-F238E27FC236}">
                    <a16:creationId xmlns:a16="http://schemas.microsoft.com/office/drawing/2014/main" id="{F2C4C674-AB09-E8E3-6CC2-F9D7A249C5BD}"/>
                  </a:ext>
                </a:extLst>
              </p:cNvPr>
              <p:cNvSpPr/>
              <p:nvPr/>
            </p:nvSpPr>
            <p:spPr>
              <a:xfrm>
                <a:off x="8000600" y="2738716"/>
                <a:ext cx="47025" cy="48675"/>
              </a:xfrm>
              <a:custGeom>
                <a:avLst/>
                <a:gdLst/>
                <a:ahLst/>
                <a:cxnLst/>
                <a:rect l="l" t="t" r="r" b="b"/>
                <a:pathLst>
                  <a:path w="1881" h="1947" extrusionOk="0">
                    <a:moveTo>
                      <a:pt x="1" y="1"/>
                    </a:moveTo>
                    <a:lnTo>
                      <a:pt x="1" y="1336"/>
                    </a:lnTo>
                    <a:lnTo>
                      <a:pt x="166" y="1336"/>
                    </a:lnTo>
                    <a:lnTo>
                      <a:pt x="199" y="165"/>
                    </a:lnTo>
                    <a:lnTo>
                      <a:pt x="1716" y="165"/>
                    </a:lnTo>
                    <a:lnTo>
                      <a:pt x="1683" y="1930"/>
                    </a:lnTo>
                    <a:lnTo>
                      <a:pt x="1848" y="1946"/>
                    </a:lnTo>
                    <a:lnTo>
                      <a:pt x="188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648;p30">
                <a:extLst>
                  <a:ext uri="{FF2B5EF4-FFF2-40B4-BE49-F238E27FC236}">
                    <a16:creationId xmlns:a16="http://schemas.microsoft.com/office/drawing/2014/main" id="{5F4882CD-EDF8-86BA-D1C6-6F06C6349BDA}"/>
                  </a:ext>
                </a:extLst>
              </p:cNvPr>
              <p:cNvSpPr/>
              <p:nvPr/>
            </p:nvSpPr>
            <p:spPr>
              <a:xfrm>
                <a:off x="7986825" y="2769641"/>
                <a:ext cx="35025" cy="15275"/>
              </a:xfrm>
              <a:custGeom>
                <a:avLst/>
                <a:gdLst/>
                <a:ahLst/>
                <a:cxnLst/>
                <a:rect l="l" t="t" r="r" b="b"/>
                <a:pathLst>
                  <a:path w="364" h="380" extrusionOk="0">
                    <a:moveTo>
                      <a:pt x="1" y="0"/>
                    </a:moveTo>
                    <a:lnTo>
                      <a:pt x="1" y="380"/>
                    </a:lnTo>
                    <a:lnTo>
                      <a:pt x="363" y="380"/>
                    </a:lnTo>
                    <a:lnTo>
                      <a:pt x="36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649;p30">
                <a:extLst>
                  <a:ext uri="{FF2B5EF4-FFF2-40B4-BE49-F238E27FC236}">
                    <a16:creationId xmlns:a16="http://schemas.microsoft.com/office/drawing/2014/main" id="{F2A6AD45-B59D-A4E3-6E4A-AA49A555E01C}"/>
                  </a:ext>
                </a:extLst>
              </p:cNvPr>
              <p:cNvSpPr/>
              <p:nvPr/>
            </p:nvSpPr>
            <p:spPr>
              <a:xfrm>
                <a:off x="7986831" y="2769641"/>
                <a:ext cx="16488" cy="15275"/>
              </a:xfrm>
              <a:custGeom>
                <a:avLst/>
                <a:gdLst/>
                <a:ahLst/>
                <a:cxnLst/>
                <a:rect l="l" t="t" r="r" b="b"/>
                <a:pathLst>
                  <a:path w="364" h="380" extrusionOk="0">
                    <a:moveTo>
                      <a:pt x="1" y="0"/>
                    </a:moveTo>
                    <a:lnTo>
                      <a:pt x="1" y="380"/>
                    </a:lnTo>
                    <a:lnTo>
                      <a:pt x="363" y="380"/>
                    </a:lnTo>
                    <a:lnTo>
                      <a:pt x="363" y="0"/>
                    </a:lnTo>
                    <a:close/>
                  </a:path>
                </a:pathLst>
              </a:custGeom>
              <a:solidFill>
                <a:srgbClr val="343434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30">
                <a:extLst>
                  <a:ext uri="{FF2B5EF4-FFF2-40B4-BE49-F238E27FC236}">
                    <a16:creationId xmlns:a16="http://schemas.microsoft.com/office/drawing/2014/main" id="{43BE7EB4-543F-B057-1630-8822150E9EBC}"/>
                  </a:ext>
                </a:extLst>
              </p:cNvPr>
              <p:cNvSpPr/>
              <p:nvPr/>
            </p:nvSpPr>
            <p:spPr>
              <a:xfrm>
                <a:off x="7962675" y="2784891"/>
                <a:ext cx="40425" cy="21450"/>
              </a:xfrm>
              <a:custGeom>
                <a:avLst/>
                <a:gdLst/>
                <a:ahLst/>
                <a:cxnLst/>
                <a:rect l="l" t="t" r="r" b="b"/>
                <a:pathLst>
                  <a:path w="2425" h="858" extrusionOk="0">
                    <a:moveTo>
                      <a:pt x="1" y="0"/>
                    </a:moveTo>
                    <a:lnTo>
                      <a:pt x="1" y="858"/>
                    </a:lnTo>
                    <a:lnTo>
                      <a:pt x="2425" y="858"/>
                    </a:lnTo>
                    <a:lnTo>
                      <a:pt x="2425" y="0"/>
                    </a:lnTo>
                    <a:close/>
                  </a:path>
                </a:pathLst>
              </a:custGeom>
              <a:solidFill>
                <a:srgbClr val="343434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30">
                <a:extLst>
                  <a:ext uri="{FF2B5EF4-FFF2-40B4-BE49-F238E27FC236}">
                    <a16:creationId xmlns:a16="http://schemas.microsoft.com/office/drawing/2014/main" id="{45D3F432-3ADB-C7C4-3010-16AD1E864B3E}"/>
                  </a:ext>
                </a:extLst>
              </p:cNvPr>
              <p:cNvSpPr/>
              <p:nvPr/>
            </p:nvSpPr>
            <p:spPr>
              <a:xfrm>
                <a:off x="7971350" y="2779116"/>
                <a:ext cx="66803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078" h="265" extrusionOk="0">
                    <a:moveTo>
                      <a:pt x="0" y="1"/>
                    </a:moveTo>
                    <a:lnTo>
                      <a:pt x="0" y="264"/>
                    </a:lnTo>
                    <a:lnTo>
                      <a:pt x="2078" y="264"/>
                    </a:lnTo>
                    <a:lnTo>
                      <a:pt x="20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30">
                <a:extLst>
                  <a:ext uri="{FF2B5EF4-FFF2-40B4-BE49-F238E27FC236}">
                    <a16:creationId xmlns:a16="http://schemas.microsoft.com/office/drawing/2014/main" id="{7E237FEB-2B0C-2CF9-999B-12BBB7350EF2}"/>
                  </a:ext>
                </a:extLst>
              </p:cNvPr>
              <p:cNvSpPr/>
              <p:nvPr/>
            </p:nvSpPr>
            <p:spPr>
              <a:xfrm>
                <a:off x="7971350" y="2779381"/>
                <a:ext cx="34677" cy="5925"/>
              </a:xfrm>
              <a:custGeom>
                <a:avLst/>
                <a:gdLst/>
                <a:ahLst/>
                <a:cxnLst/>
                <a:rect l="l" t="t" r="r" b="b"/>
                <a:pathLst>
                  <a:path w="2078" h="265" extrusionOk="0">
                    <a:moveTo>
                      <a:pt x="0" y="1"/>
                    </a:moveTo>
                    <a:lnTo>
                      <a:pt x="0" y="264"/>
                    </a:lnTo>
                    <a:lnTo>
                      <a:pt x="2078" y="264"/>
                    </a:lnTo>
                    <a:lnTo>
                      <a:pt x="2078" y="1"/>
                    </a:lnTo>
                    <a:close/>
                  </a:path>
                </a:pathLst>
              </a:custGeom>
              <a:solidFill>
                <a:srgbClr val="343434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30">
                <a:extLst>
                  <a:ext uri="{FF2B5EF4-FFF2-40B4-BE49-F238E27FC236}">
                    <a16:creationId xmlns:a16="http://schemas.microsoft.com/office/drawing/2014/main" id="{59DDECD2-146F-73DE-7205-7E0163BD77E0}"/>
                  </a:ext>
                </a:extLst>
              </p:cNvPr>
              <p:cNvSpPr/>
              <p:nvPr/>
            </p:nvSpPr>
            <p:spPr>
              <a:xfrm>
                <a:off x="7968450" y="2805550"/>
                <a:ext cx="101850" cy="368575"/>
              </a:xfrm>
              <a:custGeom>
                <a:avLst/>
                <a:gdLst/>
                <a:ahLst/>
                <a:cxnLst/>
                <a:rect l="l" t="t" r="r" b="b"/>
                <a:pathLst>
                  <a:path w="4074" h="14743" extrusionOk="0">
                    <a:moveTo>
                      <a:pt x="743" y="0"/>
                    </a:moveTo>
                    <a:cubicBezTo>
                      <a:pt x="331" y="0"/>
                      <a:pt x="1" y="495"/>
                      <a:pt x="1" y="1105"/>
                    </a:cubicBezTo>
                    <a:lnTo>
                      <a:pt x="1" y="13637"/>
                    </a:lnTo>
                    <a:cubicBezTo>
                      <a:pt x="1" y="14264"/>
                      <a:pt x="331" y="14742"/>
                      <a:pt x="743" y="14742"/>
                    </a:cubicBezTo>
                    <a:lnTo>
                      <a:pt x="3332" y="14742"/>
                    </a:lnTo>
                    <a:cubicBezTo>
                      <a:pt x="3744" y="14742"/>
                      <a:pt x="4074" y="14264"/>
                      <a:pt x="4074" y="13637"/>
                    </a:cubicBezTo>
                    <a:lnTo>
                      <a:pt x="4074" y="1105"/>
                    </a:lnTo>
                    <a:cubicBezTo>
                      <a:pt x="4074" y="495"/>
                      <a:pt x="3744" y="0"/>
                      <a:pt x="333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654;p30">
                <a:extLst>
                  <a:ext uri="{FF2B5EF4-FFF2-40B4-BE49-F238E27FC236}">
                    <a16:creationId xmlns:a16="http://schemas.microsoft.com/office/drawing/2014/main" id="{B3B01E91-BD8F-129D-84A3-0B06C76AC37B}"/>
                  </a:ext>
                </a:extLst>
              </p:cNvPr>
              <p:cNvSpPr/>
              <p:nvPr/>
            </p:nvSpPr>
            <p:spPr>
              <a:xfrm>
                <a:off x="7942475" y="2805550"/>
                <a:ext cx="102275" cy="368575"/>
              </a:xfrm>
              <a:custGeom>
                <a:avLst/>
                <a:gdLst/>
                <a:ahLst/>
                <a:cxnLst/>
                <a:rect l="l" t="t" r="r" b="b"/>
                <a:pathLst>
                  <a:path w="4091" h="14743" extrusionOk="0">
                    <a:moveTo>
                      <a:pt x="743" y="0"/>
                    </a:moveTo>
                    <a:cubicBezTo>
                      <a:pt x="331" y="0"/>
                      <a:pt x="1" y="495"/>
                      <a:pt x="1" y="1105"/>
                    </a:cubicBezTo>
                    <a:lnTo>
                      <a:pt x="1" y="13637"/>
                    </a:lnTo>
                    <a:cubicBezTo>
                      <a:pt x="1" y="14264"/>
                      <a:pt x="331" y="14742"/>
                      <a:pt x="743" y="14742"/>
                    </a:cubicBezTo>
                    <a:lnTo>
                      <a:pt x="3348" y="14742"/>
                    </a:lnTo>
                    <a:cubicBezTo>
                      <a:pt x="3761" y="14742"/>
                      <a:pt x="4090" y="14264"/>
                      <a:pt x="4090" y="13637"/>
                    </a:cubicBezTo>
                    <a:lnTo>
                      <a:pt x="4090" y="1105"/>
                    </a:lnTo>
                    <a:cubicBezTo>
                      <a:pt x="4090" y="495"/>
                      <a:pt x="3761" y="0"/>
                      <a:pt x="334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30">
                <a:extLst>
                  <a:ext uri="{FF2B5EF4-FFF2-40B4-BE49-F238E27FC236}">
                    <a16:creationId xmlns:a16="http://schemas.microsoft.com/office/drawing/2014/main" id="{D05623DD-5B85-CE67-7171-5B54BF93E68C}"/>
                  </a:ext>
                </a:extLst>
              </p:cNvPr>
              <p:cNvSpPr/>
              <p:nvPr/>
            </p:nvSpPr>
            <p:spPr>
              <a:xfrm>
                <a:off x="7942475" y="2805125"/>
                <a:ext cx="28900" cy="369000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14760" extrusionOk="0">
                    <a:moveTo>
                      <a:pt x="743" y="1"/>
                    </a:moveTo>
                    <a:lnTo>
                      <a:pt x="743" y="17"/>
                    </a:lnTo>
                    <a:cubicBezTo>
                      <a:pt x="331" y="17"/>
                      <a:pt x="1" y="512"/>
                      <a:pt x="1" y="1122"/>
                    </a:cubicBezTo>
                    <a:lnTo>
                      <a:pt x="1" y="13654"/>
                    </a:lnTo>
                    <a:cubicBezTo>
                      <a:pt x="1" y="14281"/>
                      <a:pt x="331" y="14759"/>
                      <a:pt x="743" y="14759"/>
                    </a:cubicBezTo>
                    <a:lnTo>
                      <a:pt x="1155" y="14759"/>
                    </a:lnTo>
                    <a:lnTo>
                      <a:pt x="1155" y="1"/>
                    </a:lnTo>
                    <a:close/>
                  </a:path>
                </a:pathLst>
              </a:custGeom>
              <a:solidFill>
                <a:srgbClr val="343434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30">
                <a:extLst>
                  <a:ext uri="{FF2B5EF4-FFF2-40B4-BE49-F238E27FC236}">
                    <a16:creationId xmlns:a16="http://schemas.microsoft.com/office/drawing/2014/main" id="{6822D85B-AA70-2B9D-3D2A-5FFCD9999947}"/>
                  </a:ext>
                </a:extLst>
              </p:cNvPr>
              <p:cNvSpPr/>
              <p:nvPr/>
            </p:nvSpPr>
            <p:spPr>
              <a:xfrm>
                <a:off x="7997495" y="2828361"/>
                <a:ext cx="73423" cy="347950"/>
              </a:xfrm>
              <a:custGeom>
                <a:avLst/>
                <a:gdLst/>
                <a:ahLst/>
                <a:cxnLst/>
                <a:rect l="l" t="t" r="r" b="b"/>
                <a:pathLst>
                  <a:path w="2920" h="13918" extrusionOk="0">
                    <a:moveTo>
                      <a:pt x="2870" y="0"/>
                    </a:moveTo>
                    <a:lnTo>
                      <a:pt x="1" y="13885"/>
                    </a:lnTo>
                    <a:lnTo>
                      <a:pt x="2194" y="13918"/>
                    </a:lnTo>
                    <a:cubicBezTo>
                      <a:pt x="2194" y="13918"/>
                      <a:pt x="2870" y="13885"/>
                      <a:pt x="2919" y="12961"/>
                    </a:cubicBezTo>
                    <a:lnTo>
                      <a:pt x="2870" y="0"/>
                    </a:lnTo>
                    <a:close/>
                  </a:path>
                </a:pathLst>
              </a:custGeom>
              <a:solidFill>
                <a:srgbClr val="343434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7" name="Google Shape;657;p30">
              <a:extLst>
                <a:ext uri="{FF2B5EF4-FFF2-40B4-BE49-F238E27FC236}">
                  <a16:creationId xmlns:a16="http://schemas.microsoft.com/office/drawing/2014/main" id="{C639493F-20D7-24CF-DA61-80DE483871E3}"/>
                </a:ext>
              </a:extLst>
            </p:cNvPr>
            <p:cNvGrpSpPr/>
            <p:nvPr/>
          </p:nvGrpSpPr>
          <p:grpSpPr>
            <a:xfrm>
              <a:off x="8031669" y="3165435"/>
              <a:ext cx="1935975" cy="149007"/>
              <a:chOff x="7942075" y="2878925"/>
              <a:chExt cx="407325" cy="31350"/>
            </a:xfrm>
          </p:grpSpPr>
          <p:sp>
            <p:nvSpPr>
              <p:cNvPr id="658" name="Google Shape;658;p30">
                <a:extLst>
                  <a:ext uri="{FF2B5EF4-FFF2-40B4-BE49-F238E27FC236}">
                    <a16:creationId xmlns:a16="http://schemas.microsoft.com/office/drawing/2014/main" id="{843C277E-9ABD-B25D-1BE3-53E02DAD4F08}"/>
                  </a:ext>
                </a:extLst>
              </p:cNvPr>
              <p:cNvSpPr/>
              <p:nvPr/>
            </p:nvSpPr>
            <p:spPr>
              <a:xfrm>
                <a:off x="7942900" y="2880575"/>
                <a:ext cx="4150" cy="28475"/>
              </a:xfrm>
              <a:custGeom>
                <a:avLst/>
                <a:gdLst/>
                <a:ahLst/>
                <a:cxnLst/>
                <a:rect l="l" t="t" r="r" b="b"/>
                <a:pathLst>
                  <a:path w="166" h="1139" extrusionOk="0">
                    <a:moveTo>
                      <a:pt x="0" y="0"/>
                    </a:moveTo>
                    <a:lnTo>
                      <a:pt x="0" y="1138"/>
                    </a:lnTo>
                    <a:lnTo>
                      <a:pt x="165" y="1138"/>
                    </a:lnTo>
                    <a:lnTo>
                      <a:pt x="1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30">
                <a:extLst>
                  <a:ext uri="{FF2B5EF4-FFF2-40B4-BE49-F238E27FC236}">
                    <a16:creationId xmlns:a16="http://schemas.microsoft.com/office/drawing/2014/main" id="{8C48ED77-FBF8-6C7D-2927-F8DE3B9F0C21}"/>
                  </a:ext>
                </a:extLst>
              </p:cNvPr>
              <p:cNvSpPr/>
              <p:nvPr/>
            </p:nvSpPr>
            <p:spPr>
              <a:xfrm>
                <a:off x="7972575" y="2880575"/>
                <a:ext cx="4150" cy="28475"/>
              </a:xfrm>
              <a:custGeom>
                <a:avLst/>
                <a:gdLst/>
                <a:ahLst/>
                <a:cxnLst/>
                <a:rect l="l" t="t" r="r" b="b"/>
                <a:pathLst>
                  <a:path w="166" h="1139" extrusionOk="0">
                    <a:moveTo>
                      <a:pt x="1" y="0"/>
                    </a:moveTo>
                    <a:lnTo>
                      <a:pt x="1" y="1138"/>
                    </a:lnTo>
                    <a:lnTo>
                      <a:pt x="166" y="1138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30">
                <a:extLst>
                  <a:ext uri="{FF2B5EF4-FFF2-40B4-BE49-F238E27FC236}">
                    <a16:creationId xmlns:a16="http://schemas.microsoft.com/office/drawing/2014/main" id="{F2694809-A8D0-DADD-C239-2F9284862BD2}"/>
                  </a:ext>
                </a:extLst>
              </p:cNvPr>
              <p:cNvSpPr/>
              <p:nvPr/>
            </p:nvSpPr>
            <p:spPr>
              <a:xfrm>
                <a:off x="8001850" y="2880575"/>
                <a:ext cx="4150" cy="28475"/>
              </a:xfrm>
              <a:custGeom>
                <a:avLst/>
                <a:gdLst/>
                <a:ahLst/>
                <a:cxnLst/>
                <a:rect l="l" t="t" r="r" b="b"/>
                <a:pathLst>
                  <a:path w="166" h="1139" extrusionOk="0">
                    <a:moveTo>
                      <a:pt x="0" y="0"/>
                    </a:moveTo>
                    <a:lnTo>
                      <a:pt x="0" y="1138"/>
                    </a:lnTo>
                    <a:lnTo>
                      <a:pt x="165" y="1138"/>
                    </a:lnTo>
                    <a:lnTo>
                      <a:pt x="1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30">
                <a:extLst>
                  <a:ext uri="{FF2B5EF4-FFF2-40B4-BE49-F238E27FC236}">
                    <a16:creationId xmlns:a16="http://schemas.microsoft.com/office/drawing/2014/main" id="{20F21EBF-2F6A-B8A1-C391-24A56FBEEC01}"/>
                  </a:ext>
                </a:extLst>
              </p:cNvPr>
              <p:cNvSpPr/>
              <p:nvPr/>
            </p:nvSpPr>
            <p:spPr>
              <a:xfrm>
                <a:off x="8026575" y="2880575"/>
                <a:ext cx="4150" cy="28475"/>
              </a:xfrm>
              <a:custGeom>
                <a:avLst/>
                <a:gdLst/>
                <a:ahLst/>
                <a:cxnLst/>
                <a:rect l="l" t="t" r="r" b="b"/>
                <a:pathLst>
                  <a:path w="166" h="1139" extrusionOk="0">
                    <a:moveTo>
                      <a:pt x="1" y="0"/>
                    </a:moveTo>
                    <a:lnTo>
                      <a:pt x="1" y="1138"/>
                    </a:lnTo>
                    <a:lnTo>
                      <a:pt x="166" y="1138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30">
                <a:extLst>
                  <a:ext uri="{FF2B5EF4-FFF2-40B4-BE49-F238E27FC236}">
                    <a16:creationId xmlns:a16="http://schemas.microsoft.com/office/drawing/2014/main" id="{5FBE2E33-6CF7-1D04-89E2-FA51FCAF022F}"/>
                  </a:ext>
                </a:extLst>
              </p:cNvPr>
              <p:cNvSpPr/>
              <p:nvPr/>
            </p:nvSpPr>
            <p:spPr>
              <a:xfrm>
                <a:off x="8055850" y="2880575"/>
                <a:ext cx="4150" cy="28475"/>
              </a:xfrm>
              <a:custGeom>
                <a:avLst/>
                <a:gdLst/>
                <a:ahLst/>
                <a:cxnLst/>
                <a:rect l="l" t="t" r="r" b="b"/>
                <a:pathLst>
                  <a:path w="166" h="1139" extrusionOk="0">
                    <a:moveTo>
                      <a:pt x="1" y="0"/>
                    </a:moveTo>
                    <a:lnTo>
                      <a:pt x="1" y="1138"/>
                    </a:lnTo>
                    <a:lnTo>
                      <a:pt x="165" y="1138"/>
                    </a:lnTo>
                    <a:lnTo>
                      <a:pt x="1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30">
                <a:extLst>
                  <a:ext uri="{FF2B5EF4-FFF2-40B4-BE49-F238E27FC236}">
                    <a16:creationId xmlns:a16="http://schemas.microsoft.com/office/drawing/2014/main" id="{D34F6521-02A7-FA55-25B8-C29540C8511E}"/>
                  </a:ext>
                </a:extLst>
              </p:cNvPr>
              <p:cNvSpPr/>
              <p:nvPr/>
            </p:nvSpPr>
            <p:spPr>
              <a:xfrm>
                <a:off x="8085125" y="2880575"/>
                <a:ext cx="4150" cy="28475"/>
              </a:xfrm>
              <a:custGeom>
                <a:avLst/>
                <a:gdLst/>
                <a:ahLst/>
                <a:cxnLst/>
                <a:rect l="l" t="t" r="r" b="b"/>
                <a:pathLst>
                  <a:path w="166" h="1139" extrusionOk="0">
                    <a:moveTo>
                      <a:pt x="0" y="0"/>
                    </a:moveTo>
                    <a:lnTo>
                      <a:pt x="0" y="1138"/>
                    </a:lnTo>
                    <a:lnTo>
                      <a:pt x="165" y="1138"/>
                    </a:lnTo>
                    <a:lnTo>
                      <a:pt x="1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30">
                <a:extLst>
                  <a:ext uri="{FF2B5EF4-FFF2-40B4-BE49-F238E27FC236}">
                    <a16:creationId xmlns:a16="http://schemas.microsoft.com/office/drawing/2014/main" id="{02B047E9-717D-BF53-6848-62317BBC4F7A}"/>
                  </a:ext>
                </a:extLst>
              </p:cNvPr>
              <p:cNvSpPr/>
              <p:nvPr/>
            </p:nvSpPr>
            <p:spPr>
              <a:xfrm>
                <a:off x="8115225" y="2880575"/>
                <a:ext cx="4125" cy="28475"/>
              </a:xfrm>
              <a:custGeom>
                <a:avLst/>
                <a:gdLst/>
                <a:ahLst/>
                <a:cxnLst/>
                <a:rect l="l" t="t" r="r" b="b"/>
                <a:pathLst>
                  <a:path w="165" h="1139" extrusionOk="0">
                    <a:moveTo>
                      <a:pt x="0" y="0"/>
                    </a:moveTo>
                    <a:lnTo>
                      <a:pt x="0" y="1138"/>
                    </a:lnTo>
                    <a:lnTo>
                      <a:pt x="165" y="1138"/>
                    </a:lnTo>
                    <a:lnTo>
                      <a:pt x="1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30">
                <a:extLst>
                  <a:ext uri="{FF2B5EF4-FFF2-40B4-BE49-F238E27FC236}">
                    <a16:creationId xmlns:a16="http://schemas.microsoft.com/office/drawing/2014/main" id="{FB5E2071-D444-2F57-0849-837B08E0D23F}"/>
                  </a:ext>
                </a:extLst>
              </p:cNvPr>
              <p:cNvSpPr/>
              <p:nvPr/>
            </p:nvSpPr>
            <p:spPr>
              <a:xfrm>
                <a:off x="8139950" y="2880575"/>
                <a:ext cx="4150" cy="28475"/>
              </a:xfrm>
              <a:custGeom>
                <a:avLst/>
                <a:gdLst/>
                <a:ahLst/>
                <a:cxnLst/>
                <a:rect l="l" t="t" r="r" b="b"/>
                <a:pathLst>
                  <a:path w="166" h="1139" extrusionOk="0">
                    <a:moveTo>
                      <a:pt x="0" y="0"/>
                    </a:moveTo>
                    <a:lnTo>
                      <a:pt x="0" y="1138"/>
                    </a:lnTo>
                    <a:lnTo>
                      <a:pt x="165" y="1138"/>
                    </a:lnTo>
                    <a:lnTo>
                      <a:pt x="1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30">
                <a:extLst>
                  <a:ext uri="{FF2B5EF4-FFF2-40B4-BE49-F238E27FC236}">
                    <a16:creationId xmlns:a16="http://schemas.microsoft.com/office/drawing/2014/main" id="{60823725-F4EC-74FF-CECA-CA6A19DCD2BA}"/>
                  </a:ext>
                </a:extLst>
              </p:cNvPr>
              <p:cNvSpPr/>
              <p:nvPr/>
            </p:nvSpPr>
            <p:spPr>
              <a:xfrm>
                <a:off x="8169225" y="2880575"/>
                <a:ext cx="4150" cy="28475"/>
              </a:xfrm>
              <a:custGeom>
                <a:avLst/>
                <a:gdLst/>
                <a:ahLst/>
                <a:cxnLst/>
                <a:rect l="l" t="t" r="r" b="b"/>
                <a:pathLst>
                  <a:path w="166" h="1139" extrusionOk="0">
                    <a:moveTo>
                      <a:pt x="0" y="0"/>
                    </a:moveTo>
                    <a:lnTo>
                      <a:pt x="0" y="1138"/>
                    </a:lnTo>
                    <a:lnTo>
                      <a:pt x="165" y="1138"/>
                    </a:lnTo>
                    <a:lnTo>
                      <a:pt x="1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30">
                <a:extLst>
                  <a:ext uri="{FF2B5EF4-FFF2-40B4-BE49-F238E27FC236}">
                    <a16:creationId xmlns:a16="http://schemas.microsoft.com/office/drawing/2014/main" id="{F8A1A425-A875-E5BA-D979-FE7DFAC6BD10}"/>
                  </a:ext>
                </a:extLst>
              </p:cNvPr>
              <p:cNvSpPr/>
              <p:nvPr/>
            </p:nvSpPr>
            <p:spPr>
              <a:xfrm>
                <a:off x="8200125" y="2880575"/>
                <a:ext cx="4150" cy="28475"/>
              </a:xfrm>
              <a:custGeom>
                <a:avLst/>
                <a:gdLst/>
                <a:ahLst/>
                <a:cxnLst/>
                <a:rect l="l" t="t" r="r" b="b"/>
                <a:pathLst>
                  <a:path w="166" h="1139" extrusionOk="0">
                    <a:moveTo>
                      <a:pt x="1" y="0"/>
                    </a:moveTo>
                    <a:lnTo>
                      <a:pt x="1" y="1138"/>
                    </a:lnTo>
                    <a:lnTo>
                      <a:pt x="166" y="1138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30">
                <a:extLst>
                  <a:ext uri="{FF2B5EF4-FFF2-40B4-BE49-F238E27FC236}">
                    <a16:creationId xmlns:a16="http://schemas.microsoft.com/office/drawing/2014/main" id="{9A1CE3CA-C0C5-AD35-ADDE-84F7DE3724C5}"/>
                  </a:ext>
                </a:extLst>
              </p:cNvPr>
              <p:cNvSpPr/>
              <p:nvPr/>
            </p:nvSpPr>
            <p:spPr>
              <a:xfrm>
                <a:off x="8230225" y="2880575"/>
                <a:ext cx="4150" cy="28475"/>
              </a:xfrm>
              <a:custGeom>
                <a:avLst/>
                <a:gdLst/>
                <a:ahLst/>
                <a:cxnLst/>
                <a:rect l="l" t="t" r="r" b="b"/>
                <a:pathLst>
                  <a:path w="166" h="1139" extrusionOk="0">
                    <a:moveTo>
                      <a:pt x="1" y="0"/>
                    </a:moveTo>
                    <a:lnTo>
                      <a:pt x="1" y="1138"/>
                    </a:lnTo>
                    <a:lnTo>
                      <a:pt x="166" y="1138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30">
                <a:extLst>
                  <a:ext uri="{FF2B5EF4-FFF2-40B4-BE49-F238E27FC236}">
                    <a16:creationId xmlns:a16="http://schemas.microsoft.com/office/drawing/2014/main" id="{8979131B-2D5F-B67A-D522-12D00145A388}"/>
                  </a:ext>
                </a:extLst>
              </p:cNvPr>
              <p:cNvSpPr/>
              <p:nvPr/>
            </p:nvSpPr>
            <p:spPr>
              <a:xfrm>
                <a:off x="8259900" y="2880575"/>
                <a:ext cx="4150" cy="28475"/>
              </a:xfrm>
              <a:custGeom>
                <a:avLst/>
                <a:gdLst/>
                <a:ahLst/>
                <a:cxnLst/>
                <a:rect l="l" t="t" r="r" b="b"/>
                <a:pathLst>
                  <a:path w="166" h="1139" extrusionOk="0">
                    <a:moveTo>
                      <a:pt x="1" y="0"/>
                    </a:moveTo>
                    <a:lnTo>
                      <a:pt x="1" y="1138"/>
                    </a:lnTo>
                    <a:lnTo>
                      <a:pt x="166" y="1138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30">
                <a:extLst>
                  <a:ext uri="{FF2B5EF4-FFF2-40B4-BE49-F238E27FC236}">
                    <a16:creationId xmlns:a16="http://schemas.microsoft.com/office/drawing/2014/main" id="{22EDED03-C34D-3CC6-C0FD-44D88835FAC8}"/>
                  </a:ext>
                </a:extLst>
              </p:cNvPr>
              <p:cNvSpPr/>
              <p:nvPr/>
            </p:nvSpPr>
            <p:spPr>
              <a:xfrm>
                <a:off x="8289175" y="2880575"/>
                <a:ext cx="4150" cy="28475"/>
              </a:xfrm>
              <a:custGeom>
                <a:avLst/>
                <a:gdLst/>
                <a:ahLst/>
                <a:cxnLst/>
                <a:rect l="l" t="t" r="r" b="b"/>
                <a:pathLst>
                  <a:path w="166" h="1139" extrusionOk="0">
                    <a:moveTo>
                      <a:pt x="1" y="0"/>
                    </a:moveTo>
                    <a:lnTo>
                      <a:pt x="1" y="1138"/>
                    </a:lnTo>
                    <a:lnTo>
                      <a:pt x="166" y="1138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30">
                <a:extLst>
                  <a:ext uri="{FF2B5EF4-FFF2-40B4-BE49-F238E27FC236}">
                    <a16:creationId xmlns:a16="http://schemas.microsoft.com/office/drawing/2014/main" id="{64CF1D47-B411-DADE-1436-D37D7874925D}"/>
                  </a:ext>
                </a:extLst>
              </p:cNvPr>
              <p:cNvSpPr/>
              <p:nvPr/>
            </p:nvSpPr>
            <p:spPr>
              <a:xfrm>
                <a:off x="8313925" y="2880575"/>
                <a:ext cx="4125" cy="28475"/>
              </a:xfrm>
              <a:custGeom>
                <a:avLst/>
                <a:gdLst/>
                <a:ahLst/>
                <a:cxnLst/>
                <a:rect l="l" t="t" r="r" b="b"/>
                <a:pathLst>
                  <a:path w="165" h="1139" extrusionOk="0">
                    <a:moveTo>
                      <a:pt x="0" y="0"/>
                    </a:moveTo>
                    <a:lnTo>
                      <a:pt x="0" y="1138"/>
                    </a:lnTo>
                    <a:lnTo>
                      <a:pt x="165" y="1138"/>
                    </a:lnTo>
                    <a:lnTo>
                      <a:pt x="1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30">
                <a:extLst>
                  <a:ext uri="{FF2B5EF4-FFF2-40B4-BE49-F238E27FC236}">
                    <a16:creationId xmlns:a16="http://schemas.microsoft.com/office/drawing/2014/main" id="{FF92F4BB-19DF-9FD0-D843-1C170B4843B7}"/>
                  </a:ext>
                </a:extLst>
              </p:cNvPr>
              <p:cNvSpPr/>
              <p:nvPr/>
            </p:nvSpPr>
            <p:spPr>
              <a:xfrm>
                <a:off x="8344000" y="2880575"/>
                <a:ext cx="4150" cy="28475"/>
              </a:xfrm>
              <a:custGeom>
                <a:avLst/>
                <a:gdLst/>
                <a:ahLst/>
                <a:cxnLst/>
                <a:rect l="l" t="t" r="r" b="b"/>
                <a:pathLst>
                  <a:path w="166" h="1139" extrusionOk="0">
                    <a:moveTo>
                      <a:pt x="1" y="0"/>
                    </a:moveTo>
                    <a:lnTo>
                      <a:pt x="1" y="1138"/>
                    </a:lnTo>
                    <a:lnTo>
                      <a:pt x="166" y="1138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30">
                <a:extLst>
                  <a:ext uri="{FF2B5EF4-FFF2-40B4-BE49-F238E27FC236}">
                    <a16:creationId xmlns:a16="http://schemas.microsoft.com/office/drawing/2014/main" id="{6B88EBD7-FA63-85F9-6D0A-E204CBB69A85}"/>
                  </a:ext>
                </a:extLst>
              </p:cNvPr>
              <p:cNvSpPr/>
              <p:nvPr/>
            </p:nvSpPr>
            <p:spPr>
              <a:xfrm>
                <a:off x="7942075" y="2878925"/>
                <a:ext cx="407325" cy="3325"/>
              </a:xfrm>
              <a:custGeom>
                <a:avLst/>
                <a:gdLst/>
                <a:ahLst/>
                <a:cxnLst/>
                <a:rect l="l" t="t" r="r" b="b"/>
                <a:pathLst>
                  <a:path w="16293" h="133" extrusionOk="0">
                    <a:moveTo>
                      <a:pt x="0" y="0"/>
                    </a:moveTo>
                    <a:lnTo>
                      <a:pt x="0" y="132"/>
                    </a:lnTo>
                    <a:lnTo>
                      <a:pt x="16292" y="132"/>
                    </a:lnTo>
                    <a:lnTo>
                      <a:pt x="162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30">
                <a:extLst>
                  <a:ext uri="{FF2B5EF4-FFF2-40B4-BE49-F238E27FC236}">
                    <a16:creationId xmlns:a16="http://schemas.microsoft.com/office/drawing/2014/main" id="{6238BC0A-7819-42A0-5FE2-115CA441BF4E}"/>
                  </a:ext>
                </a:extLst>
              </p:cNvPr>
              <p:cNvSpPr/>
              <p:nvPr/>
            </p:nvSpPr>
            <p:spPr>
              <a:xfrm>
                <a:off x="7947025" y="2892125"/>
                <a:ext cx="401125" cy="1250"/>
              </a:xfrm>
              <a:custGeom>
                <a:avLst/>
                <a:gdLst/>
                <a:ahLst/>
                <a:cxnLst/>
                <a:rect l="l" t="t" r="r" b="b"/>
                <a:pathLst>
                  <a:path w="16045" h="50" extrusionOk="0">
                    <a:moveTo>
                      <a:pt x="0" y="0"/>
                    </a:moveTo>
                    <a:lnTo>
                      <a:pt x="0" y="50"/>
                    </a:lnTo>
                    <a:lnTo>
                      <a:pt x="16045" y="50"/>
                    </a:lnTo>
                    <a:lnTo>
                      <a:pt x="1604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30">
                <a:extLst>
                  <a:ext uri="{FF2B5EF4-FFF2-40B4-BE49-F238E27FC236}">
                    <a16:creationId xmlns:a16="http://schemas.microsoft.com/office/drawing/2014/main" id="{C4A90A86-E8C9-50B9-3079-2CBDC17CFE38}"/>
                  </a:ext>
                </a:extLst>
              </p:cNvPr>
              <p:cNvSpPr/>
              <p:nvPr/>
            </p:nvSpPr>
            <p:spPr>
              <a:xfrm>
                <a:off x="7947025" y="2885100"/>
                <a:ext cx="401125" cy="1675"/>
              </a:xfrm>
              <a:custGeom>
                <a:avLst/>
                <a:gdLst/>
                <a:ahLst/>
                <a:cxnLst/>
                <a:rect l="l" t="t" r="r" b="b"/>
                <a:pathLst>
                  <a:path w="16045" h="67" extrusionOk="0">
                    <a:moveTo>
                      <a:pt x="0" y="1"/>
                    </a:moveTo>
                    <a:lnTo>
                      <a:pt x="0" y="67"/>
                    </a:lnTo>
                    <a:lnTo>
                      <a:pt x="16045" y="67"/>
                    </a:lnTo>
                    <a:lnTo>
                      <a:pt x="1604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30">
                <a:extLst>
                  <a:ext uri="{FF2B5EF4-FFF2-40B4-BE49-F238E27FC236}">
                    <a16:creationId xmlns:a16="http://schemas.microsoft.com/office/drawing/2014/main" id="{DC16C29D-3C67-D55D-A0B1-614EB91C17D3}"/>
                  </a:ext>
                </a:extLst>
              </p:cNvPr>
              <p:cNvSpPr/>
              <p:nvPr/>
            </p:nvSpPr>
            <p:spPr>
              <a:xfrm>
                <a:off x="7942900" y="2899950"/>
                <a:ext cx="40567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6227" h="413" extrusionOk="0">
                    <a:moveTo>
                      <a:pt x="0" y="0"/>
                    </a:moveTo>
                    <a:lnTo>
                      <a:pt x="0" y="413"/>
                    </a:lnTo>
                    <a:lnTo>
                      <a:pt x="16226" y="413"/>
                    </a:lnTo>
                    <a:lnTo>
                      <a:pt x="1622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77" name="Google Shape;677;p30">
              <a:extLst>
                <a:ext uri="{FF2B5EF4-FFF2-40B4-BE49-F238E27FC236}">
                  <a16:creationId xmlns:a16="http://schemas.microsoft.com/office/drawing/2014/main" id="{2C20104A-CF3D-E9C7-3AE1-5AA909C06447}"/>
                </a:ext>
              </a:extLst>
            </p:cNvPr>
            <p:cNvSpPr/>
            <p:nvPr/>
          </p:nvSpPr>
          <p:spPr>
            <a:xfrm>
              <a:off x="8036324" y="3314338"/>
              <a:ext cx="603495" cy="52996"/>
            </a:xfrm>
            <a:custGeom>
              <a:avLst/>
              <a:gdLst/>
              <a:ahLst/>
              <a:cxnLst/>
              <a:rect l="l" t="t" r="r" b="b"/>
              <a:pathLst>
                <a:path w="5047" h="446" extrusionOk="0">
                  <a:moveTo>
                    <a:pt x="0" y="1"/>
                  </a:moveTo>
                  <a:lnTo>
                    <a:pt x="0" y="446"/>
                  </a:lnTo>
                  <a:lnTo>
                    <a:pt x="5046" y="446"/>
                  </a:lnTo>
                  <a:lnTo>
                    <a:pt x="5046" y="1"/>
                  </a:lnTo>
                  <a:close/>
                </a:path>
              </a:pathLst>
            </a:custGeom>
            <a:solidFill>
              <a:srgbClr val="343434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0">
              <a:extLst>
                <a:ext uri="{FF2B5EF4-FFF2-40B4-BE49-F238E27FC236}">
                  <a16:creationId xmlns:a16="http://schemas.microsoft.com/office/drawing/2014/main" id="{293BDB2E-C1C1-F2D3-96E8-28852B999619}"/>
                </a:ext>
              </a:extLst>
            </p:cNvPr>
            <p:cNvSpPr/>
            <p:nvPr/>
          </p:nvSpPr>
          <p:spPr>
            <a:xfrm>
              <a:off x="8694613" y="3314338"/>
              <a:ext cx="610389" cy="52996"/>
            </a:xfrm>
            <a:custGeom>
              <a:avLst/>
              <a:gdLst/>
              <a:ahLst/>
              <a:cxnLst/>
              <a:rect l="l" t="t" r="r" b="b"/>
              <a:pathLst>
                <a:path w="5064" h="446" extrusionOk="0">
                  <a:moveTo>
                    <a:pt x="1" y="1"/>
                  </a:moveTo>
                  <a:lnTo>
                    <a:pt x="1" y="446"/>
                  </a:lnTo>
                  <a:lnTo>
                    <a:pt x="5063" y="446"/>
                  </a:lnTo>
                  <a:lnTo>
                    <a:pt x="5063" y="1"/>
                  </a:lnTo>
                  <a:close/>
                </a:path>
              </a:pathLst>
            </a:custGeom>
            <a:solidFill>
              <a:srgbClr val="343434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0">
              <a:extLst>
                <a:ext uri="{FF2B5EF4-FFF2-40B4-BE49-F238E27FC236}">
                  <a16:creationId xmlns:a16="http://schemas.microsoft.com/office/drawing/2014/main" id="{907E1C44-CBDB-1204-D913-E5582DFEBC03}"/>
                </a:ext>
              </a:extLst>
            </p:cNvPr>
            <p:cNvSpPr/>
            <p:nvPr/>
          </p:nvSpPr>
          <p:spPr>
            <a:xfrm>
              <a:off x="9356943" y="3314338"/>
              <a:ext cx="610510" cy="52996"/>
            </a:xfrm>
            <a:custGeom>
              <a:avLst/>
              <a:gdLst/>
              <a:ahLst/>
              <a:cxnLst/>
              <a:rect l="l" t="t" r="r" b="b"/>
              <a:pathLst>
                <a:path w="5047" h="446" extrusionOk="0">
                  <a:moveTo>
                    <a:pt x="0" y="1"/>
                  </a:moveTo>
                  <a:lnTo>
                    <a:pt x="0" y="446"/>
                  </a:lnTo>
                  <a:lnTo>
                    <a:pt x="5046" y="446"/>
                  </a:lnTo>
                  <a:lnTo>
                    <a:pt x="5046" y="1"/>
                  </a:lnTo>
                  <a:close/>
                </a:path>
              </a:pathLst>
            </a:custGeom>
            <a:solidFill>
              <a:srgbClr val="343434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0">
              <a:extLst>
                <a:ext uri="{FF2B5EF4-FFF2-40B4-BE49-F238E27FC236}">
                  <a16:creationId xmlns:a16="http://schemas.microsoft.com/office/drawing/2014/main" id="{6749AA8E-3613-7E2D-1C08-DBDAADAF2735}"/>
                </a:ext>
              </a:extLst>
            </p:cNvPr>
            <p:cNvSpPr/>
            <p:nvPr/>
          </p:nvSpPr>
          <p:spPr>
            <a:xfrm>
              <a:off x="4039176" y="3384920"/>
              <a:ext cx="2276877" cy="1209044"/>
            </a:xfrm>
            <a:custGeom>
              <a:avLst/>
              <a:gdLst/>
              <a:ahLst/>
              <a:cxnLst/>
              <a:rect l="l" t="t" r="r" b="b"/>
              <a:pathLst>
                <a:path w="19162" h="10175" extrusionOk="0">
                  <a:moveTo>
                    <a:pt x="1" y="0"/>
                  </a:moveTo>
                  <a:lnTo>
                    <a:pt x="1" y="10174"/>
                  </a:lnTo>
                  <a:lnTo>
                    <a:pt x="19162" y="10174"/>
                  </a:lnTo>
                  <a:lnTo>
                    <a:pt x="191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0">
              <a:extLst>
                <a:ext uri="{FF2B5EF4-FFF2-40B4-BE49-F238E27FC236}">
                  <a16:creationId xmlns:a16="http://schemas.microsoft.com/office/drawing/2014/main" id="{2926072B-BE19-7CE0-C63D-CAB50B79A18B}"/>
                </a:ext>
              </a:extLst>
            </p:cNvPr>
            <p:cNvSpPr/>
            <p:nvPr/>
          </p:nvSpPr>
          <p:spPr>
            <a:xfrm>
              <a:off x="5712467" y="3384920"/>
              <a:ext cx="860275" cy="1209044"/>
            </a:xfrm>
            <a:custGeom>
              <a:avLst/>
              <a:gdLst/>
              <a:ahLst/>
              <a:cxnLst/>
              <a:rect l="l" t="t" r="r" b="b"/>
              <a:pathLst>
                <a:path w="7240" h="10175" extrusionOk="0">
                  <a:moveTo>
                    <a:pt x="1" y="0"/>
                  </a:moveTo>
                  <a:lnTo>
                    <a:pt x="1" y="10174"/>
                  </a:lnTo>
                  <a:lnTo>
                    <a:pt x="7240" y="10174"/>
                  </a:lnTo>
                  <a:lnTo>
                    <a:pt x="72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0">
              <a:extLst>
                <a:ext uri="{FF2B5EF4-FFF2-40B4-BE49-F238E27FC236}">
                  <a16:creationId xmlns:a16="http://schemas.microsoft.com/office/drawing/2014/main" id="{FA6BBCA6-A476-E562-31AF-E27F2C433F4D}"/>
                </a:ext>
              </a:extLst>
            </p:cNvPr>
            <p:cNvSpPr/>
            <p:nvPr/>
          </p:nvSpPr>
          <p:spPr>
            <a:xfrm>
              <a:off x="3988200" y="3490674"/>
              <a:ext cx="2582675" cy="23646"/>
            </a:xfrm>
            <a:custGeom>
              <a:avLst/>
              <a:gdLst/>
              <a:ahLst/>
              <a:cxnLst/>
              <a:rect l="l" t="t" r="r" b="b"/>
              <a:pathLst>
                <a:path w="14529" h="199" extrusionOk="0">
                  <a:moveTo>
                    <a:pt x="1" y="1"/>
                  </a:moveTo>
                  <a:lnTo>
                    <a:pt x="1" y="199"/>
                  </a:lnTo>
                  <a:lnTo>
                    <a:pt x="14528" y="199"/>
                  </a:lnTo>
                  <a:lnTo>
                    <a:pt x="145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0">
              <a:extLst>
                <a:ext uri="{FF2B5EF4-FFF2-40B4-BE49-F238E27FC236}">
                  <a16:creationId xmlns:a16="http://schemas.microsoft.com/office/drawing/2014/main" id="{D825A760-9863-2355-7A05-A91B34B6403D}"/>
                </a:ext>
              </a:extLst>
            </p:cNvPr>
            <p:cNvSpPr/>
            <p:nvPr/>
          </p:nvSpPr>
          <p:spPr>
            <a:xfrm>
              <a:off x="4037275" y="3514202"/>
              <a:ext cx="2533533" cy="80445"/>
            </a:xfrm>
            <a:custGeom>
              <a:avLst/>
              <a:gdLst/>
              <a:ahLst/>
              <a:cxnLst/>
              <a:rect l="l" t="t" r="r" b="b"/>
              <a:pathLst>
                <a:path w="21322" h="677" extrusionOk="0">
                  <a:moveTo>
                    <a:pt x="0" y="1"/>
                  </a:moveTo>
                  <a:lnTo>
                    <a:pt x="0" y="677"/>
                  </a:lnTo>
                  <a:lnTo>
                    <a:pt x="21321" y="677"/>
                  </a:lnTo>
                  <a:lnTo>
                    <a:pt x="21321" y="1"/>
                  </a:lnTo>
                  <a:close/>
                </a:path>
              </a:pathLst>
            </a:custGeom>
            <a:solidFill>
              <a:srgbClr val="343434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0">
              <a:extLst>
                <a:ext uri="{FF2B5EF4-FFF2-40B4-BE49-F238E27FC236}">
                  <a16:creationId xmlns:a16="http://schemas.microsoft.com/office/drawing/2014/main" id="{4D76DE17-2DFB-7FAA-7779-A378AFC42E72}"/>
                </a:ext>
              </a:extLst>
            </p:cNvPr>
            <p:cNvSpPr/>
            <p:nvPr/>
          </p:nvSpPr>
          <p:spPr>
            <a:xfrm>
              <a:off x="3988200" y="3910008"/>
              <a:ext cx="2059449" cy="23646"/>
            </a:xfrm>
            <a:custGeom>
              <a:avLst/>
              <a:gdLst/>
              <a:ahLst/>
              <a:cxnLst/>
              <a:rect l="l" t="t" r="r" b="b"/>
              <a:pathLst>
                <a:path w="14529" h="199" extrusionOk="0">
                  <a:moveTo>
                    <a:pt x="1" y="1"/>
                  </a:moveTo>
                  <a:lnTo>
                    <a:pt x="1" y="198"/>
                  </a:lnTo>
                  <a:lnTo>
                    <a:pt x="14528" y="198"/>
                  </a:lnTo>
                  <a:lnTo>
                    <a:pt x="145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0">
              <a:extLst>
                <a:ext uri="{FF2B5EF4-FFF2-40B4-BE49-F238E27FC236}">
                  <a16:creationId xmlns:a16="http://schemas.microsoft.com/office/drawing/2014/main" id="{9D23821E-571A-72E2-6023-F00BE9EDFE70}"/>
                </a:ext>
              </a:extLst>
            </p:cNvPr>
            <p:cNvSpPr/>
            <p:nvPr/>
          </p:nvSpPr>
          <p:spPr>
            <a:xfrm>
              <a:off x="4037275" y="3931515"/>
              <a:ext cx="2533533" cy="82465"/>
            </a:xfrm>
            <a:custGeom>
              <a:avLst/>
              <a:gdLst/>
              <a:ahLst/>
              <a:cxnLst/>
              <a:rect l="l" t="t" r="r" b="b"/>
              <a:pathLst>
                <a:path w="21322" h="694" extrusionOk="0">
                  <a:moveTo>
                    <a:pt x="0" y="1"/>
                  </a:moveTo>
                  <a:lnTo>
                    <a:pt x="0" y="693"/>
                  </a:lnTo>
                  <a:lnTo>
                    <a:pt x="21321" y="693"/>
                  </a:lnTo>
                  <a:lnTo>
                    <a:pt x="21321" y="1"/>
                  </a:lnTo>
                  <a:close/>
                </a:path>
              </a:pathLst>
            </a:custGeom>
            <a:solidFill>
              <a:srgbClr val="343434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0">
              <a:extLst>
                <a:ext uri="{FF2B5EF4-FFF2-40B4-BE49-F238E27FC236}">
                  <a16:creationId xmlns:a16="http://schemas.microsoft.com/office/drawing/2014/main" id="{CFFC8622-83DD-F385-820B-5D4F60700CED}"/>
                </a:ext>
              </a:extLst>
            </p:cNvPr>
            <p:cNvSpPr/>
            <p:nvPr/>
          </p:nvSpPr>
          <p:spPr>
            <a:xfrm>
              <a:off x="3988200" y="4356791"/>
              <a:ext cx="2059449" cy="21626"/>
            </a:xfrm>
            <a:custGeom>
              <a:avLst/>
              <a:gdLst/>
              <a:ahLst/>
              <a:cxnLst/>
              <a:rect l="l" t="t" r="r" b="b"/>
              <a:pathLst>
                <a:path w="14529" h="182" extrusionOk="0">
                  <a:moveTo>
                    <a:pt x="1" y="0"/>
                  </a:moveTo>
                  <a:lnTo>
                    <a:pt x="1" y="182"/>
                  </a:lnTo>
                  <a:lnTo>
                    <a:pt x="14528" y="182"/>
                  </a:lnTo>
                  <a:lnTo>
                    <a:pt x="145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0">
              <a:extLst>
                <a:ext uri="{FF2B5EF4-FFF2-40B4-BE49-F238E27FC236}">
                  <a16:creationId xmlns:a16="http://schemas.microsoft.com/office/drawing/2014/main" id="{6E6A24E2-5A63-1736-1926-BFE9D4FCCB0B}"/>
                </a:ext>
              </a:extLst>
            </p:cNvPr>
            <p:cNvSpPr/>
            <p:nvPr/>
          </p:nvSpPr>
          <p:spPr>
            <a:xfrm>
              <a:off x="4037275" y="4378298"/>
              <a:ext cx="2533533" cy="80445"/>
            </a:xfrm>
            <a:custGeom>
              <a:avLst/>
              <a:gdLst/>
              <a:ahLst/>
              <a:cxnLst/>
              <a:rect l="l" t="t" r="r" b="b"/>
              <a:pathLst>
                <a:path w="21322" h="677" extrusionOk="0">
                  <a:moveTo>
                    <a:pt x="0" y="1"/>
                  </a:moveTo>
                  <a:lnTo>
                    <a:pt x="0" y="677"/>
                  </a:lnTo>
                  <a:lnTo>
                    <a:pt x="21321" y="677"/>
                  </a:lnTo>
                  <a:lnTo>
                    <a:pt x="21321" y="1"/>
                  </a:lnTo>
                  <a:close/>
                </a:path>
              </a:pathLst>
            </a:custGeom>
            <a:solidFill>
              <a:srgbClr val="343434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0">
              <a:extLst>
                <a:ext uri="{FF2B5EF4-FFF2-40B4-BE49-F238E27FC236}">
                  <a16:creationId xmlns:a16="http://schemas.microsoft.com/office/drawing/2014/main" id="{9C8DDC56-734E-EDB7-555F-68638B10D82D}"/>
                </a:ext>
              </a:extLst>
            </p:cNvPr>
            <p:cNvSpPr/>
            <p:nvPr/>
          </p:nvSpPr>
          <p:spPr>
            <a:xfrm>
              <a:off x="4284074" y="2979251"/>
              <a:ext cx="1322732" cy="403767"/>
            </a:xfrm>
            <a:custGeom>
              <a:avLst/>
              <a:gdLst/>
              <a:ahLst/>
              <a:cxnLst/>
              <a:rect l="l" t="t" r="r" b="b"/>
              <a:pathLst>
                <a:path w="11132" h="3398" extrusionOk="0">
                  <a:moveTo>
                    <a:pt x="1" y="1"/>
                  </a:moveTo>
                  <a:lnTo>
                    <a:pt x="1" y="3398"/>
                  </a:lnTo>
                  <a:lnTo>
                    <a:pt x="11131" y="3398"/>
                  </a:lnTo>
                  <a:lnTo>
                    <a:pt x="1113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0">
              <a:extLst>
                <a:ext uri="{FF2B5EF4-FFF2-40B4-BE49-F238E27FC236}">
                  <a16:creationId xmlns:a16="http://schemas.microsoft.com/office/drawing/2014/main" id="{FFE2B1BB-8E3D-C745-827D-22EBC847DE38}"/>
                </a:ext>
              </a:extLst>
            </p:cNvPr>
            <p:cNvSpPr/>
            <p:nvPr/>
          </p:nvSpPr>
          <p:spPr>
            <a:xfrm>
              <a:off x="5592929" y="2979251"/>
              <a:ext cx="501787" cy="403767"/>
            </a:xfrm>
            <a:custGeom>
              <a:avLst/>
              <a:gdLst/>
              <a:ahLst/>
              <a:cxnLst/>
              <a:rect l="l" t="t" r="r" b="b"/>
              <a:pathLst>
                <a:path w="4223" h="3398" extrusionOk="0">
                  <a:moveTo>
                    <a:pt x="1" y="1"/>
                  </a:moveTo>
                  <a:lnTo>
                    <a:pt x="1" y="3398"/>
                  </a:lnTo>
                  <a:lnTo>
                    <a:pt x="4222" y="3398"/>
                  </a:lnTo>
                  <a:lnTo>
                    <a:pt x="422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0">
              <a:extLst>
                <a:ext uri="{FF2B5EF4-FFF2-40B4-BE49-F238E27FC236}">
                  <a16:creationId xmlns:a16="http://schemas.microsoft.com/office/drawing/2014/main" id="{0AD87664-D0E4-A309-C7E4-EA10FE179A47}"/>
                </a:ext>
              </a:extLst>
            </p:cNvPr>
            <p:cNvSpPr/>
            <p:nvPr/>
          </p:nvSpPr>
          <p:spPr>
            <a:xfrm>
              <a:off x="4284074" y="2830363"/>
              <a:ext cx="15803" cy="156849"/>
            </a:xfrm>
            <a:custGeom>
              <a:avLst/>
              <a:gdLst/>
              <a:ahLst/>
              <a:cxnLst/>
              <a:rect l="l" t="t" r="r" b="b"/>
              <a:pathLst>
                <a:path w="133" h="1320" extrusionOk="0">
                  <a:moveTo>
                    <a:pt x="1" y="1"/>
                  </a:moveTo>
                  <a:lnTo>
                    <a:pt x="1" y="1320"/>
                  </a:lnTo>
                  <a:lnTo>
                    <a:pt x="133" y="1320"/>
                  </a:lnTo>
                  <a:lnTo>
                    <a:pt x="1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0">
              <a:extLst>
                <a:ext uri="{FF2B5EF4-FFF2-40B4-BE49-F238E27FC236}">
                  <a16:creationId xmlns:a16="http://schemas.microsoft.com/office/drawing/2014/main" id="{462536B9-899C-7EBD-2DDA-468894FE4DA0}"/>
                </a:ext>
              </a:extLst>
            </p:cNvPr>
            <p:cNvSpPr/>
            <p:nvPr/>
          </p:nvSpPr>
          <p:spPr>
            <a:xfrm>
              <a:off x="4382104" y="2830363"/>
              <a:ext cx="13783" cy="156849"/>
            </a:xfrm>
            <a:custGeom>
              <a:avLst/>
              <a:gdLst/>
              <a:ahLst/>
              <a:cxnLst/>
              <a:rect l="l" t="t" r="r" b="b"/>
              <a:pathLst>
                <a:path w="116" h="1320" extrusionOk="0">
                  <a:moveTo>
                    <a:pt x="0" y="1"/>
                  </a:moveTo>
                  <a:lnTo>
                    <a:pt x="0" y="1320"/>
                  </a:lnTo>
                  <a:lnTo>
                    <a:pt x="116" y="1320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0">
              <a:extLst>
                <a:ext uri="{FF2B5EF4-FFF2-40B4-BE49-F238E27FC236}">
                  <a16:creationId xmlns:a16="http://schemas.microsoft.com/office/drawing/2014/main" id="{8A63C5F5-8A40-D230-748C-C723B2F0FEB2}"/>
                </a:ext>
              </a:extLst>
            </p:cNvPr>
            <p:cNvSpPr/>
            <p:nvPr/>
          </p:nvSpPr>
          <p:spPr>
            <a:xfrm>
              <a:off x="4476095" y="2830363"/>
              <a:ext cx="11882" cy="156849"/>
            </a:xfrm>
            <a:custGeom>
              <a:avLst/>
              <a:gdLst/>
              <a:ahLst/>
              <a:cxnLst/>
              <a:rect l="l" t="t" r="r" b="b"/>
              <a:pathLst>
                <a:path w="100" h="1320" extrusionOk="0">
                  <a:moveTo>
                    <a:pt x="1" y="1"/>
                  </a:moveTo>
                  <a:lnTo>
                    <a:pt x="1" y="1320"/>
                  </a:lnTo>
                  <a:lnTo>
                    <a:pt x="100" y="1320"/>
                  </a:lnTo>
                  <a:lnTo>
                    <a:pt x="1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0">
              <a:extLst>
                <a:ext uri="{FF2B5EF4-FFF2-40B4-BE49-F238E27FC236}">
                  <a16:creationId xmlns:a16="http://schemas.microsoft.com/office/drawing/2014/main" id="{AF570D6C-563E-D012-1081-9CE76D014E87}"/>
                </a:ext>
              </a:extLst>
            </p:cNvPr>
            <p:cNvSpPr/>
            <p:nvPr/>
          </p:nvSpPr>
          <p:spPr>
            <a:xfrm>
              <a:off x="4556420" y="2830363"/>
              <a:ext cx="11882" cy="156849"/>
            </a:xfrm>
            <a:custGeom>
              <a:avLst/>
              <a:gdLst/>
              <a:ahLst/>
              <a:cxnLst/>
              <a:rect l="l" t="t" r="r" b="b"/>
              <a:pathLst>
                <a:path w="100" h="1320" extrusionOk="0">
                  <a:moveTo>
                    <a:pt x="1" y="1"/>
                  </a:moveTo>
                  <a:lnTo>
                    <a:pt x="1" y="1320"/>
                  </a:lnTo>
                  <a:lnTo>
                    <a:pt x="100" y="1320"/>
                  </a:lnTo>
                  <a:lnTo>
                    <a:pt x="1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0">
              <a:extLst>
                <a:ext uri="{FF2B5EF4-FFF2-40B4-BE49-F238E27FC236}">
                  <a16:creationId xmlns:a16="http://schemas.microsoft.com/office/drawing/2014/main" id="{0A5D5FC7-0C96-FAC2-AD80-8371279C8073}"/>
                </a:ext>
              </a:extLst>
            </p:cNvPr>
            <p:cNvSpPr/>
            <p:nvPr/>
          </p:nvSpPr>
          <p:spPr>
            <a:xfrm>
              <a:off x="4650529" y="2830363"/>
              <a:ext cx="11882" cy="156849"/>
            </a:xfrm>
            <a:custGeom>
              <a:avLst/>
              <a:gdLst/>
              <a:ahLst/>
              <a:cxnLst/>
              <a:rect l="l" t="t" r="r" b="b"/>
              <a:pathLst>
                <a:path w="100" h="1320" extrusionOk="0">
                  <a:moveTo>
                    <a:pt x="0" y="1"/>
                  </a:moveTo>
                  <a:lnTo>
                    <a:pt x="0" y="1320"/>
                  </a:lnTo>
                  <a:lnTo>
                    <a:pt x="99" y="1320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0">
              <a:extLst>
                <a:ext uri="{FF2B5EF4-FFF2-40B4-BE49-F238E27FC236}">
                  <a16:creationId xmlns:a16="http://schemas.microsoft.com/office/drawing/2014/main" id="{60C31002-7B74-382F-9B1D-324E639D98A6}"/>
                </a:ext>
              </a:extLst>
            </p:cNvPr>
            <p:cNvSpPr/>
            <p:nvPr/>
          </p:nvSpPr>
          <p:spPr>
            <a:xfrm>
              <a:off x="4744520" y="2830363"/>
              <a:ext cx="13902" cy="156849"/>
            </a:xfrm>
            <a:custGeom>
              <a:avLst/>
              <a:gdLst/>
              <a:ahLst/>
              <a:cxnLst/>
              <a:rect l="l" t="t" r="r" b="b"/>
              <a:pathLst>
                <a:path w="117" h="1320" extrusionOk="0">
                  <a:moveTo>
                    <a:pt x="1" y="1"/>
                  </a:moveTo>
                  <a:lnTo>
                    <a:pt x="1" y="1320"/>
                  </a:lnTo>
                  <a:lnTo>
                    <a:pt x="116" y="1320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0">
              <a:extLst>
                <a:ext uri="{FF2B5EF4-FFF2-40B4-BE49-F238E27FC236}">
                  <a16:creationId xmlns:a16="http://schemas.microsoft.com/office/drawing/2014/main" id="{146016E8-53B4-5799-884C-991E9F056BB1}"/>
                </a:ext>
              </a:extLst>
            </p:cNvPr>
            <p:cNvSpPr/>
            <p:nvPr/>
          </p:nvSpPr>
          <p:spPr>
            <a:xfrm>
              <a:off x="4840530" y="2830363"/>
              <a:ext cx="11882" cy="156849"/>
            </a:xfrm>
            <a:custGeom>
              <a:avLst/>
              <a:gdLst/>
              <a:ahLst/>
              <a:cxnLst/>
              <a:rect l="l" t="t" r="r" b="b"/>
              <a:pathLst>
                <a:path w="100" h="1320" extrusionOk="0">
                  <a:moveTo>
                    <a:pt x="1" y="1"/>
                  </a:moveTo>
                  <a:lnTo>
                    <a:pt x="1" y="1320"/>
                  </a:lnTo>
                  <a:lnTo>
                    <a:pt x="100" y="1320"/>
                  </a:lnTo>
                  <a:lnTo>
                    <a:pt x="1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0">
              <a:extLst>
                <a:ext uri="{FF2B5EF4-FFF2-40B4-BE49-F238E27FC236}">
                  <a16:creationId xmlns:a16="http://schemas.microsoft.com/office/drawing/2014/main" id="{D6E59768-DA2D-5568-8CC2-11B54B676260}"/>
                </a:ext>
              </a:extLst>
            </p:cNvPr>
            <p:cNvSpPr/>
            <p:nvPr/>
          </p:nvSpPr>
          <p:spPr>
            <a:xfrm>
              <a:off x="4918955" y="2830363"/>
              <a:ext cx="11882" cy="156849"/>
            </a:xfrm>
            <a:custGeom>
              <a:avLst/>
              <a:gdLst/>
              <a:ahLst/>
              <a:cxnLst/>
              <a:rect l="l" t="t" r="r" b="b"/>
              <a:pathLst>
                <a:path w="100" h="1320" extrusionOk="0">
                  <a:moveTo>
                    <a:pt x="0" y="1"/>
                  </a:moveTo>
                  <a:lnTo>
                    <a:pt x="0" y="1320"/>
                  </a:lnTo>
                  <a:lnTo>
                    <a:pt x="99" y="1320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0">
              <a:extLst>
                <a:ext uri="{FF2B5EF4-FFF2-40B4-BE49-F238E27FC236}">
                  <a16:creationId xmlns:a16="http://schemas.microsoft.com/office/drawing/2014/main" id="{08657B55-7E1E-DE0D-1CB2-9E02051AD669}"/>
                </a:ext>
              </a:extLst>
            </p:cNvPr>
            <p:cNvSpPr/>
            <p:nvPr/>
          </p:nvSpPr>
          <p:spPr>
            <a:xfrm>
              <a:off x="5014965" y="2830363"/>
              <a:ext cx="11882" cy="156849"/>
            </a:xfrm>
            <a:custGeom>
              <a:avLst/>
              <a:gdLst/>
              <a:ahLst/>
              <a:cxnLst/>
              <a:rect l="l" t="t" r="r" b="b"/>
              <a:pathLst>
                <a:path w="100" h="1320" extrusionOk="0">
                  <a:moveTo>
                    <a:pt x="0" y="1"/>
                  </a:moveTo>
                  <a:lnTo>
                    <a:pt x="0" y="1320"/>
                  </a:lnTo>
                  <a:lnTo>
                    <a:pt x="99" y="1320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0">
              <a:extLst>
                <a:ext uri="{FF2B5EF4-FFF2-40B4-BE49-F238E27FC236}">
                  <a16:creationId xmlns:a16="http://schemas.microsoft.com/office/drawing/2014/main" id="{A069C83C-C69D-C1A0-068B-6BB7EA420218}"/>
                </a:ext>
              </a:extLst>
            </p:cNvPr>
            <p:cNvSpPr/>
            <p:nvPr/>
          </p:nvSpPr>
          <p:spPr>
            <a:xfrm>
              <a:off x="5112877" y="2830363"/>
              <a:ext cx="11882" cy="156849"/>
            </a:xfrm>
            <a:custGeom>
              <a:avLst/>
              <a:gdLst/>
              <a:ahLst/>
              <a:cxnLst/>
              <a:rect l="l" t="t" r="r" b="b"/>
              <a:pathLst>
                <a:path w="100" h="1320" extrusionOk="0">
                  <a:moveTo>
                    <a:pt x="1" y="1"/>
                  </a:moveTo>
                  <a:lnTo>
                    <a:pt x="1" y="1320"/>
                  </a:lnTo>
                  <a:lnTo>
                    <a:pt x="100" y="1320"/>
                  </a:lnTo>
                  <a:lnTo>
                    <a:pt x="1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0">
              <a:extLst>
                <a:ext uri="{FF2B5EF4-FFF2-40B4-BE49-F238E27FC236}">
                  <a16:creationId xmlns:a16="http://schemas.microsoft.com/office/drawing/2014/main" id="{2B809919-F7F5-5FAD-110F-29162A09CF86}"/>
                </a:ext>
              </a:extLst>
            </p:cNvPr>
            <p:cNvSpPr/>
            <p:nvPr/>
          </p:nvSpPr>
          <p:spPr>
            <a:xfrm>
              <a:off x="5206986" y="2830363"/>
              <a:ext cx="13783" cy="156849"/>
            </a:xfrm>
            <a:custGeom>
              <a:avLst/>
              <a:gdLst/>
              <a:ahLst/>
              <a:cxnLst/>
              <a:rect l="l" t="t" r="r" b="b"/>
              <a:pathLst>
                <a:path w="116" h="1320" extrusionOk="0">
                  <a:moveTo>
                    <a:pt x="0" y="1"/>
                  </a:moveTo>
                  <a:lnTo>
                    <a:pt x="0" y="1320"/>
                  </a:lnTo>
                  <a:lnTo>
                    <a:pt x="116" y="1320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0">
              <a:extLst>
                <a:ext uri="{FF2B5EF4-FFF2-40B4-BE49-F238E27FC236}">
                  <a16:creationId xmlns:a16="http://schemas.microsoft.com/office/drawing/2014/main" id="{A664389C-1E39-C9EE-2927-197F5D2DB092}"/>
                </a:ext>
              </a:extLst>
            </p:cNvPr>
            <p:cNvSpPr/>
            <p:nvPr/>
          </p:nvSpPr>
          <p:spPr>
            <a:xfrm>
              <a:off x="5302997" y="2830363"/>
              <a:ext cx="11882" cy="156849"/>
            </a:xfrm>
            <a:custGeom>
              <a:avLst/>
              <a:gdLst/>
              <a:ahLst/>
              <a:cxnLst/>
              <a:rect l="l" t="t" r="r" b="b"/>
              <a:pathLst>
                <a:path w="100" h="1320" extrusionOk="0">
                  <a:moveTo>
                    <a:pt x="0" y="1"/>
                  </a:moveTo>
                  <a:lnTo>
                    <a:pt x="0" y="1320"/>
                  </a:lnTo>
                  <a:lnTo>
                    <a:pt x="99" y="1320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0">
              <a:extLst>
                <a:ext uri="{FF2B5EF4-FFF2-40B4-BE49-F238E27FC236}">
                  <a16:creationId xmlns:a16="http://schemas.microsoft.com/office/drawing/2014/main" id="{2F193C34-7F6D-EE56-59BF-B8E7913C4552}"/>
                </a:ext>
              </a:extLst>
            </p:cNvPr>
            <p:cNvSpPr/>
            <p:nvPr/>
          </p:nvSpPr>
          <p:spPr>
            <a:xfrm>
              <a:off x="5399007" y="2830363"/>
              <a:ext cx="11882" cy="156849"/>
            </a:xfrm>
            <a:custGeom>
              <a:avLst/>
              <a:gdLst/>
              <a:ahLst/>
              <a:cxnLst/>
              <a:rect l="l" t="t" r="r" b="b"/>
              <a:pathLst>
                <a:path w="100" h="1320" extrusionOk="0">
                  <a:moveTo>
                    <a:pt x="0" y="1"/>
                  </a:moveTo>
                  <a:lnTo>
                    <a:pt x="0" y="1320"/>
                  </a:lnTo>
                  <a:lnTo>
                    <a:pt x="99" y="1320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0">
              <a:extLst>
                <a:ext uri="{FF2B5EF4-FFF2-40B4-BE49-F238E27FC236}">
                  <a16:creationId xmlns:a16="http://schemas.microsoft.com/office/drawing/2014/main" id="{05B81AE3-A26C-9E84-EA2C-DAA1A9AE9FC1}"/>
                </a:ext>
              </a:extLst>
            </p:cNvPr>
            <p:cNvSpPr/>
            <p:nvPr/>
          </p:nvSpPr>
          <p:spPr>
            <a:xfrm>
              <a:off x="5479333" y="2830363"/>
              <a:ext cx="13783" cy="156849"/>
            </a:xfrm>
            <a:custGeom>
              <a:avLst/>
              <a:gdLst/>
              <a:ahLst/>
              <a:cxnLst/>
              <a:rect l="l" t="t" r="r" b="b"/>
              <a:pathLst>
                <a:path w="116" h="1320" extrusionOk="0">
                  <a:moveTo>
                    <a:pt x="1" y="1"/>
                  </a:moveTo>
                  <a:lnTo>
                    <a:pt x="1" y="1320"/>
                  </a:lnTo>
                  <a:lnTo>
                    <a:pt x="116" y="1320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0">
              <a:extLst>
                <a:ext uri="{FF2B5EF4-FFF2-40B4-BE49-F238E27FC236}">
                  <a16:creationId xmlns:a16="http://schemas.microsoft.com/office/drawing/2014/main" id="{E433ECFE-422A-7233-FECF-E07807051C88}"/>
                </a:ext>
              </a:extLst>
            </p:cNvPr>
            <p:cNvSpPr/>
            <p:nvPr/>
          </p:nvSpPr>
          <p:spPr>
            <a:xfrm>
              <a:off x="5575343" y="2830363"/>
              <a:ext cx="11882" cy="156849"/>
            </a:xfrm>
            <a:custGeom>
              <a:avLst/>
              <a:gdLst/>
              <a:ahLst/>
              <a:cxnLst/>
              <a:rect l="l" t="t" r="r" b="b"/>
              <a:pathLst>
                <a:path w="100" h="1320" extrusionOk="0">
                  <a:moveTo>
                    <a:pt x="1" y="1"/>
                  </a:moveTo>
                  <a:lnTo>
                    <a:pt x="1" y="1320"/>
                  </a:lnTo>
                  <a:lnTo>
                    <a:pt x="99" y="1320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0">
              <a:extLst>
                <a:ext uri="{FF2B5EF4-FFF2-40B4-BE49-F238E27FC236}">
                  <a16:creationId xmlns:a16="http://schemas.microsoft.com/office/drawing/2014/main" id="{2A6ABE45-6D23-7D56-D3B6-ED624BBCF101}"/>
                </a:ext>
              </a:extLst>
            </p:cNvPr>
            <p:cNvSpPr/>
            <p:nvPr/>
          </p:nvSpPr>
          <p:spPr>
            <a:xfrm>
              <a:off x="4284074" y="2820619"/>
              <a:ext cx="1308949" cy="17705"/>
            </a:xfrm>
            <a:custGeom>
              <a:avLst/>
              <a:gdLst/>
              <a:ahLst/>
              <a:cxnLst/>
              <a:rect l="l" t="t" r="r" b="b"/>
              <a:pathLst>
                <a:path w="11016" h="149" extrusionOk="0">
                  <a:moveTo>
                    <a:pt x="1" y="0"/>
                  </a:moveTo>
                  <a:lnTo>
                    <a:pt x="1" y="149"/>
                  </a:lnTo>
                  <a:lnTo>
                    <a:pt x="11016" y="149"/>
                  </a:lnTo>
                  <a:lnTo>
                    <a:pt x="1101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0">
              <a:extLst>
                <a:ext uri="{FF2B5EF4-FFF2-40B4-BE49-F238E27FC236}">
                  <a16:creationId xmlns:a16="http://schemas.microsoft.com/office/drawing/2014/main" id="{A3A1A25B-C53E-CF9C-0339-0F7683DFA9BF}"/>
                </a:ext>
              </a:extLst>
            </p:cNvPr>
            <p:cNvSpPr/>
            <p:nvPr/>
          </p:nvSpPr>
          <p:spPr>
            <a:xfrm>
              <a:off x="4301779" y="2891083"/>
              <a:ext cx="1285422" cy="7961"/>
            </a:xfrm>
            <a:custGeom>
              <a:avLst/>
              <a:gdLst/>
              <a:ahLst/>
              <a:cxnLst/>
              <a:rect l="l" t="t" r="r" b="b"/>
              <a:pathLst>
                <a:path w="10818" h="67" extrusionOk="0">
                  <a:moveTo>
                    <a:pt x="0" y="1"/>
                  </a:moveTo>
                  <a:lnTo>
                    <a:pt x="0" y="67"/>
                  </a:lnTo>
                  <a:lnTo>
                    <a:pt x="10817" y="67"/>
                  </a:lnTo>
                  <a:lnTo>
                    <a:pt x="1081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0">
              <a:extLst>
                <a:ext uri="{FF2B5EF4-FFF2-40B4-BE49-F238E27FC236}">
                  <a16:creationId xmlns:a16="http://schemas.microsoft.com/office/drawing/2014/main" id="{9D02153B-9274-2766-95BD-6C9751CAD937}"/>
                </a:ext>
              </a:extLst>
            </p:cNvPr>
            <p:cNvSpPr/>
            <p:nvPr/>
          </p:nvSpPr>
          <p:spPr>
            <a:xfrm>
              <a:off x="4301779" y="2853890"/>
              <a:ext cx="1285422" cy="7961"/>
            </a:xfrm>
            <a:custGeom>
              <a:avLst/>
              <a:gdLst/>
              <a:ahLst/>
              <a:cxnLst/>
              <a:rect l="l" t="t" r="r" b="b"/>
              <a:pathLst>
                <a:path w="10818" h="67" extrusionOk="0">
                  <a:moveTo>
                    <a:pt x="0" y="1"/>
                  </a:moveTo>
                  <a:lnTo>
                    <a:pt x="0" y="67"/>
                  </a:lnTo>
                  <a:lnTo>
                    <a:pt x="10817" y="67"/>
                  </a:lnTo>
                  <a:lnTo>
                    <a:pt x="1081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0">
              <a:extLst>
                <a:ext uri="{FF2B5EF4-FFF2-40B4-BE49-F238E27FC236}">
                  <a16:creationId xmlns:a16="http://schemas.microsoft.com/office/drawing/2014/main" id="{258960E5-E957-1D79-260F-72982F2CC4BA}"/>
                </a:ext>
              </a:extLst>
            </p:cNvPr>
            <p:cNvSpPr/>
            <p:nvPr/>
          </p:nvSpPr>
          <p:spPr>
            <a:xfrm>
              <a:off x="4284074" y="2973428"/>
              <a:ext cx="1812607" cy="62858"/>
            </a:xfrm>
            <a:custGeom>
              <a:avLst/>
              <a:gdLst/>
              <a:ahLst/>
              <a:cxnLst/>
              <a:rect l="l" t="t" r="r" b="b"/>
              <a:pathLst>
                <a:path w="10983" h="529" extrusionOk="0">
                  <a:moveTo>
                    <a:pt x="1" y="0"/>
                  </a:moveTo>
                  <a:lnTo>
                    <a:pt x="1" y="528"/>
                  </a:lnTo>
                  <a:lnTo>
                    <a:pt x="10983" y="528"/>
                  </a:lnTo>
                  <a:lnTo>
                    <a:pt x="109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0">
              <a:extLst>
                <a:ext uri="{FF2B5EF4-FFF2-40B4-BE49-F238E27FC236}">
                  <a16:creationId xmlns:a16="http://schemas.microsoft.com/office/drawing/2014/main" id="{F635C923-B9FA-CBE7-0C65-15D3735E1CC1}"/>
                </a:ext>
              </a:extLst>
            </p:cNvPr>
            <p:cNvSpPr/>
            <p:nvPr/>
          </p:nvSpPr>
          <p:spPr>
            <a:xfrm>
              <a:off x="5683117" y="2830363"/>
              <a:ext cx="11882" cy="156849"/>
            </a:xfrm>
            <a:custGeom>
              <a:avLst/>
              <a:gdLst/>
              <a:ahLst/>
              <a:cxnLst/>
              <a:rect l="l" t="t" r="r" b="b"/>
              <a:pathLst>
                <a:path w="100" h="1320" extrusionOk="0">
                  <a:moveTo>
                    <a:pt x="0" y="1"/>
                  </a:moveTo>
                  <a:lnTo>
                    <a:pt x="0" y="1320"/>
                  </a:lnTo>
                  <a:lnTo>
                    <a:pt x="99" y="1320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0">
              <a:extLst>
                <a:ext uri="{FF2B5EF4-FFF2-40B4-BE49-F238E27FC236}">
                  <a16:creationId xmlns:a16="http://schemas.microsoft.com/office/drawing/2014/main" id="{12042907-1520-DF18-6FC1-5BE9EF1CE298}"/>
                </a:ext>
              </a:extLst>
            </p:cNvPr>
            <p:cNvSpPr/>
            <p:nvPr/>
          </p:nvSpPr>
          <p:spPr>
            <a:xfrm>
              <a:off x="5779128" y="2830363"/>
              <a:ext cx="11882" cy="156849"/>
            </a:xfrm>
            <a:custGeom>
              <a:avLst/>
              <a:gdLst/>
              <a:ahLst/>
              <a:cxnLst/>
              <a:rect l="l" t="t" r="r" b="b"/>
              <a:pathLst>
                <a:path w="100" h="1320" extrusionOk="0">
                  <a:moveTo>
                    <a:pt x="0" y="1"/>
                  </a:moveTo>
                  <a:lnTo>
                    <a:pt x="0" y="1320"/>
                  </a:lnTo>
                  <a:lnTo>
                    <a:pt x="99" y="1320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0">
              <a:extLst>
                <a:ext uri="{FF2B5EF4-FFF2-40B4-BE49-F238E27FC236}">
                  <a16:creationId xmlns:a16="http://schemas.microsoft.com/office/drawing/2014/main" id="{584EBE6D-5C4D-FD27-0BE3-3C1C9383BA36}"/>
                </a:ext>
              </a:extLst>
            </p:cNvPr>
            <p:cNvSpPr/>
            <p:nvPr/>
          </p:nvSpPr>
          <p:spPr>
            <a:xfrm>
              <a:off x="5886902" y="2830363"/>
              <a:ext cx="11882" cy="156849"/>
            </a:xfrm>
            <a:custGeom>
              <a:avLst/>
              <a:gdLst/>
              <a:ahLst/>
              <a:cxnLst/>
              <a:rect l="l" t="t" r="r" b="b"/>
              <a:pathLst>
                <a:path w="100" h="1320" extrusionOk="0">
                  <a:moveTo>
                    <a:pt x="0" y="1"/>
                  </a:moveTo>
                  <a:lnTo>
                    <a:pt x="0" y="1320"/>
                  </a:lnTo>
                  <a:lnTo>
                    <a:pt x="99" y="1320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0">
              <a:extLst>
                <a:ext uri="{FF2B5EF4-FFF2-40B4-BE49-F238E27FC236}">
                  <a16:creationId xmlns:a16="http://schemas.microsoft.com/office/drawing/2014/main" id="{36F28A1A-71D2-7D64-862F-CB9B3168F369}"/>
                </a:ext>
              </a:extLst>
            </p:cNvPr>
            <p:cNvSpPr/>
            <p:nvPr/>
          </p:nvSpPr>
          <p:spPr>
            <a:xfrm>
              <a:off x="5982912" y="2830363"/>
              <a:ext cx="11882" cy="156849"/>
            </a:xfrm>
            <a:custGeom>
              <a:avLst/>
              <a:gdLst/>
              <a:ahLst/>
              <a:cxnLst/>
              <a:rect l="l" t="t" r="r" b="b"/>
              <a:pathLst>
                <a:path w="100" h="1320" extrusionOk="0">
                  <a:moveTo>
                    <a:pt x="0" y="1"/>
                  </a:moveTo>
                  <a:lnTo>
                    <a:pt x="0" y="1320"/>
                  </a:lnTo>
                  <a:lnTo>
                    <a:pt x="99" y="1320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0">
              <a:extLst>
                <a:ext uri="{FF2B5EF4-FFF2-40B4-BE49-F238E27FC236}">
                  <a16:creationId xmlns:a16="http://schemas.microsoft.com/office/drawing/2014/main" id="{37D9393C-A3AC-FBB9-A14F-40A069500E17}"/>
                </a:ext>
              </a:extLst>
            </p:cNvPr>
            <p:cNvSpPr/>
            <p:nvPr/>
          </p:nvSpPr>
          <p:spPr>
            <a:xfrm>
              <a:off x="6075001" y="2830363"/>
              <a:ext cx="19725" cy="156849"/>
            </a:xfrm>
            <a:custGeom>
              <a:avLst/>
              <a:gdLst/>
              <a:ahLst/>
              <a:cxnLst/>
              <a:rect l="l" t="t" r="r" b="b"/>
              <a:pathLst>
                <a:path w="166" h="1320" extrusionOk="0">
                  <a:moveTo>
                    <a:pt x="0" y="1"/>
                  </a:moveTo>
                  <a:lnTo>
                    <a:pt x="0" y="1320"/>
                  </a:lnTo>
                  <a:lnTo>
                    <a:pt x="165" y="1320"/>
                  </a:lnTo>
                  <a:lnTo>
                    <a:pt x="1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0">
              <a:extLst>
                <a:ext uri="{FF2B5EF4-FFF2-40B4-BE49-F238E27FC236}">
                  <a16:creationId xmlns:a16="http://schemas.microsoft.com/office/drawing/2014/main" id="{C96A94A4-0E83-03C1-CA3F-A116AFAAD03D}"/>
                </a:ext>
              </a:extLst>
            </p:cNvPr>
            <p:cNvSpPr/>
            <p:nvPr/>
          </p:nvSpPr>
          <p:spPr>
            <a:xfrm>
              <a:off x="5587107" y="2820619"/>
              <a:ext cx="507610" cy="17705"/>
            </a:xfrm>
            <a:custGeom>
              <a:avLst/>
              <a:gdLst/>
              <a:ahLst/>
              <a:cxnLst/>
              <a:rect l="l" t="t" r="r" b="b"/>
              <a:pathLst>
                <a:path w="4272" h="149" extrusionOk="0">
                  <a:moveTo>
                    <a:pt x="0" y="0"/>
                  </a:moveTo>
                  <a:lnTo>
                    <a:pt x="0" y="149"/>
                  </a:lnTo>
                  <a:lnTo>
                    <a:pt x="4271" y="149"/>
                  </a:lnTo>
                  <a:lnTo>
                    <a:pt x="42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0">
              <a:extLst>
                <a:ext uri="{FF2B5EF4-FFF2-40B4-BE49-F238E27FC236}">
                  <a16:creationId xmlns:a16="http://schemas.microsoft.com/office/drawing/2014/main" id="{8847D004-952A-8FA8-AA7D-D2DC809B7631}"/>
                </a:ext>
              </a:extLst>
            </p:cNvPr>
            <p:cNvSpPr/>
            <p:nvPr/>
          </p:nvSpPr>
          <p:spPr>
            <a:xfrm>
              <a:off x="5579264" y="2891083"/>
              <a:ext cx="515466" cy="7961"/>
            </a:xfrm>
            <a:custGeom>
              <a:avLst/>
              <a:gdLst/>
              <a:ahLst/>
              <a:cxnLst/>
              <a:rect l="l" t="t" r="r" b="b"/>
              <a:pathLst>
                <a:path w="4206" h="67" extrusionOk="0">
                  <a:moveTo>
                    <a:pt x="0" y="1"/>
                  </a:moveTo>
                  <a:lnTo>
                    <a:pt x="0" y="67"/>
                  </a:lnTo>
                  <a:lnTo>
                    <a:pt x="4205" y="67"/>
                  </a:lnTo>
                  <a:lnTo>
                    <a:pt x="42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0">
              <a:extLst>
                <a:ext uri="{FF2B5EF4-FFF2-40B4-BE49-F238E27FC236}">
                  <a16:creationId xmlns:a16="http://schemas.microsoft.com/office/drawing/2014/main" id="{95568B3D-1D72-03E2-7A49-D996B62D3248}"/>
                </a:ext>
              </a:extLst>
            </p:cNvPr>
            <p:cNvSpPr/>
            <p:nvPr/>
          </p:nvSpPr>
          <p:spPr>
            <a:xfrm>
              <a:off x="5579264" y="2853890"/>
              <a:ext cx="515466" cy="7961"/>
            </a:xfrm>
            <a:custGeom>
              <a:avLst/>
              <a:gdLst/>
              <a:ahLst/>
              <a:cxnLst/>
              <a:rect l="l" t="t" r="r" b="b"/>
              <a:pathLst>
                <a:path w="4206" h="67" extrusionOk="0">
                  <a:moveTo>
                    <a:pt x="0" y="1"/>
                  </a:moveTo>
                  <a:lnTo>
                    <a:pt x="0" y="67"/>
                  </a:lnTo>
                  <a:lnTo>
                    <a:pt x="4205" y="67"/>
                  </a:lnTo>
                  <a:lnTo>
                    <a:pt x="42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0">
              <a:extLst>
                <a:ext uri="{FF2B5EF4-FFF2-40B4-BE49-F238E27FC236}">
                  <a16:creationId xmlns:a16="http://schemas.microsoft.com/office/drawing/2014/main" id="{F3BD55AB-CDC8-0DCC-C39F-51D5AB9DBB47}"/>
                </a:ext>
              </a:extLst>
            </p:cNvPr>
            <p:cNvSpPr/>
            <p:nvPr/>
          </p:nvSpPr>
          <p:spPr>
            <a:xfrm>
              <a:off x="5712467" y="3717987"/>
              <a:ext cx="335198" cy="873958"/>
            </a:xfrm>
            <a:custGeom>
              <a:avLst/>
              <a:gdLst/>
              <a:ahLst/>
              <a:cxnLst/>
              <a:rect l="l" t="t" r="r" b="b"/>
              <a:pathLst>
                <a:path w="2821" h="7355" extrusionOk="0">
                  <a:moveTo>
                    <a:pt x="2820" y="1"/>
                  </a:moveTo>
                  <a:lnTo>
                    <a:pt x="1" y="7355"/>
                  </a:lnTo>
                  <a:lnTo>
                    <a:pt x="2820" y="7355"/>
                  </a:lnTo>
                  <a:lnTo>
                    <a:pt x="2820" y="1"/>
                  </a:lnTo>
                  <a:close/>
                </a:path>
              </a:pathLst>
            </a:custGeom>
            <a:solidFill>
              <a:srgbClr val="343434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0">
              <a:extLst>
                <a:ext uri="{FF2B5EF4-FFF2-40B4-BE49-F238E27FC236}">
                  <a16:creationId xmlns:a16="http://schemas.microsoft.com/office/drawing/2014/main" id="{F364B492-3881-E6AA-703C-4F1D39C45CF9}"/>
                </a:ext>
              </a:extLst>
            </p:cNvPr>
            <p:cNvSpPr/>
            <p:nvPr/>
          </p:nvSpPr>
          <p:spPr>
            <a:xfrm>
              <a:off x="6047553" y="3717987"/>
              <a:ext cx="4269470" cy="873958"/>
            </a:xfrm>
            <a:custGeom>
              <a:avLst/>
              <a:gdLst/>
              <a:ahLst/>
              <a:cxnLst/>
              <a:rect l="l" t="t" r="r" b="b"/>
              <a:pathLst>
                <a:path w="34019" h="7355" extrusionOk="0">
                  <a:moveTo>
                    <a:pt x="0" y="1"/>
                  </a:moveTo>
                  <a:lnTo>
                    <a:pt x="0" y="7355"/>
                  </a:lnTo>
                  <a:lnTo>
                    <a:pt x="34019" y="7355"/>
                  </a:lnTo>
                  <a:lnTo>
                    <a:pt x="3401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0">
              <a:extLst>
                <a:ext uri="{FF2B5EF4-FFF2-40B4-BE49-F238E27FC236}">
                  <a16:creationId xmlns:a16="http://schemas.microsoft.com/office/drawing/2014/main" id="{86C35F8C-7F26-3840-1DD2-CF95ACE1E67F}"/>
                </a:ext>
              </a:extLst>
            </p:cNvPr>
            <p:cNvSpPr/>
            <p:nvPr/>
          </p:nvSpPr>
          <p:spPr>
            <a:xfrm>
              <a:off x="9476480" y="3717987"/>
              <a:ext cx="840669" cy="873958"/>
            </a:xfrm>
            <a:custGeom>
              <a:avLst/>
              <a:gdLst/>
              <a:ahLst/>
              <a:cxnLst/>
              <a:rect l="l" t="t" r="r" b="b"/>
              <a:pathLst>
                <a:path w="7075" h="7355" extrusionOk="0">
                  <a:moveTo>
                    <a:pt x="0" y="1"/>
                  </a:moveTo>
                  <a:lnTo>
                    <a:pt x="0" y="7355"/>
                  </a:lnTo>
                  <a:lnTo>
                    <a:pt x="7074" y="7355"/>
                  </a:lnTo>
                  <a:lnTo>
                    <a:pt x="707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0" name="Google Shape;720;p30">
              <a:extLst>
                <a:ext uri="{FF2B5EF4-FFF2-40B4-BE49-F238E27FC236}">
                  <a16:creationId xmlns:a16="http://schemas.microsoft.com/office/drawing/2014/main" id="{2136BFBE-6BEC-7454-342A-B210F16D8892}"/>
                </a:ext>
              </a:extLst>
            </p:cNvPr>
            <p:cNvGrpSpPr/>
            <p:nvPr/>
          </p:nvGrpSpPr>
          <p:grpSpPr>
            <a:xfrm>
              <a:off x="4116161" y="3646324"/>
              <a:ext cx="1496601" cy="185200"/>
              <a:chOff x="7118261" y="2980101"/>
              <a:chExt cx="314882" cy="38965"/>
            </a:xfrm>
          </p:grpSpPr>
          <p:grpSp>
            <p:nvGrpSpPr>
              <p:cNvPr id="721" name="Google Shape;721;p30">
                <a:extLst>
                  <a:ext uri="{FF2B5EF4-FFF2-40B4-BE49-F238E27FC236}">
                    <a16:creationId xmlns:a16="http://schemas.microsoft.com/office/drawing/2014/main" id="{90B9C7BA-7B0D-ED7E-F0B0-8E209754DFC0}"/>
                  </a:ext>
                </a:extLst>
              </p:cNvPr>
              <p:cNvGrpSpPr/>
              <p:nvPr/>
            </p:nvGrpSpPr>
            <p:grpSpPr>
              <a:xfrm>
                <a:off x="7118261" y="2980101"/>
                <a:ext cx="32569" cy="38965"/>
                <a:chOff x="2736295" y="4292304"/>
                <a:chExt cx="131380" cy="157179"/>
              </a:xfrm>
            </p:grpSpPr>
            <p:sp>
              <p:nvSpPr>
                <p:cNvPr id="722" name="Google Shape;722;p30">
                  <a:extLst>
                    <a:ext uri="{FF2B5EF4-FFF2-40B4-BE49-F238E27FC236}">
                      <a16:creationId xmlns:a16="http://schemas.microsoft.com/office/drawing/2014/main" id="{1E9FB667-F67F-BADA-0923-2A3795ABB038}"/>
                    </a:ext>
                  </a:extLst>
                </p:cNvPr>
                <p:cNvSpPr/>
                <p:nvPr/>
              </p:nvSpPr>
              <p:spPr>
                <a:xfrm>
                  <a:off x="2736295" y="4292304"/>
                  <a:ext cx="131380" cy="1571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0" h="2309" extrusionOk="0">
                      <a:moveTo>
                        <a:pt x="0" y="0"/>
                      </a:moveTo>
                      <a:lnTo>
                        <a:pt x="0" y="2309"/>
                      </a:lnTo>
                      <a:lnTo>
                        <a:pt x="1929" y="2309"/>
                      </a:lnTo>
                      <a:lnTo>
                        <a:pt x="192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3" name="Google Shape;723;p30">
                  <a:extLst>
                    <a:ext uri="{FF2B5EF4-FFF2-40B4-BE49-F238E27FC236}">
                      <a16:creationId xmlns:a16="http://schemas.microsoft.com/office/drawing/2014/main" id="{106D7E37-3418-D7B8-CF6C-1F46B31C5B02}"/>
                    </a:ext>
                  </a:extLst>
                </p:cNvPr>
                <p:cNvSpPr/>
                <p:nvPr/>
              </p:nvSpPr>
              <p:spPr>
                <a:xfrm>
                  <a:off x="2749705" y="4303536"/>
                  <a:ext cx="103334" cy="135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8" h="1996" extrusionOk="0">
                      <a:moveTo>
                        <a:pt x="1" y="0"/>
                      </a:moveTo>
                      <a:lnTo>
                        <a:pt x="1" y="1995"/>
                      </a:lnTo>
                      <a:lnTo>
                        <a:pt x="1518" y="1995"/>
                      </a:lnTo>
                      <a:lnTo>
                        <a:pt x="1518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4" name="Google Shape;724;p30">
                  <a:extLst>
                    <a:ext uri="{FF2B5EF4-FFF2-40B4-BE49-F238E27FC236}">
                      <a16:creationId xmlns:a16="http://schemas.microsoft.com/office/drawing/2014/main" id="{6C38A530-8A49-55DD-6F5D-795DE4CE8DA0}"/>
                    </a:ext>
                  </a:extLst>
                </p:cNvPr>
                <p:cNvSpPr/>
                <p:nvPr/>
              </p:nvSpPr>
              <p:spPr>
                <a:xfrm>
                  <a:off x="2763642" y="4314775"/>
                  <a:ext cx="89555" cy="1246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0" h="1831" extrusionOk="0">
                      <a:moveTo>
                        <a:pt x="0" y="0"/>
                      </a:moveTo>
                      <a:lnTo>
                        <a:pt x="0" y="1830"/>
                      </a:lnTo>
                      <a:lnTo>
                        <a:pt x="1319" y="1830"/>
                      </a:lnTo>
                      <a:lnTo>
                        <a:pt x="1319" y="0"/>
                      </a:lnTo>
                      <a:close/>
                    </a:path>
                  </a:pathLst>
                </a:custGeom>
                <a:solidFill>
                  <a:srgbClr val="343434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5" name="Google Shape;725;p30">
                  <a:extLst>
                    <a:ext uri="{FF2B5EF4-FFF2-40B4-BE49-F238E27FC236}">
                      <a16:creationId xmlns:a16="http://schemas.microsoft.com/office/drawing/2014/main" id="{CF64AB1C-177A-4BF3-E892-DA9F938FB532}"/>
                    </a:ext>
                  </a:extLst>
                </p:cNvPr>
                <p:cNvSpPr/>
                <p:nvPr/>
              </p:nvSpPr>
              <p:spPr>
                <a:xfrm>
                  <a:off x="2795722" y="4295640"/>
                  <a:ext cx="7964" cy="1493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" h="2194" extrusionOk="0">
                      <a:moveTo>
                        <a:pt x="1" y="1"/>
                      </a:moveTo>
                      <a:lnTo>
                        <a:pt x="1" y="2194"/>
                      </a:lnTo>
                      <a:lnTo>
                        <a:pt x="116" y="2194"/>
                      </a:lnTo>
                      <a:lnTo>
                        <a:pt x="11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26" name="Google Shape;726;p30">
                <a:extLst>
                  <a:ext uri="{FF2B5EF4-FFF2-40B4-BE49-F238E27FC236}">
                    <a16:creationId xmlns:a16="http://schemas.microsoft.com/office/drawing/2014/main" id="{3B133034-9CF4-2E31-E374-A032DE76BDA9}"/>
                  </a:ext>
                </a:extLst>
              </p:cNvPr>
              <p:cNvGrpSpPr/>
              <p:nvPr/>
            </p:nvGrpSpPr>
            <p:grpSpPr>
              <a:xfrm>
                <a:off x="7174723" y="2980101"/>
                <a:ext cx="32569" cy="38965"/>
                <a:chOff x="2736295" y="4292304"/>
                <a:chExt cx="131380" cy="157179"/>
              </a:xfrm>
            </p:grpSpPr>
            <p:sp>
              <p:nvSpPr>
                <p:cNvPr id="727" name="Google Shape;727;p30">
                  <a:extLst>
                    <a:ext uri="{FF2B5EF4-FFF2-40B4-BE49-F238E27FC236}">
                      <a16:creationId xmlns:a16="http://schemas.microsoft.com/office/drawing/2014/main" id="{2C78E364-5EC8-C2B2-971E-0A40A3DBD1D7}"/>
                    </a:ext>
                  </a:extLst>
                </p:cNvPr>
                <p:cNvSpPr/>
                <p:nvPr/>
              </p:nvSpPr>
              <p:spPr>
                <a:xfrm>
                  <a:off x="2736295" y="4292304"/>
                  <a:ext cx="131380" cy="1571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0" h="2309" extrusionOk="0">
                      <a:moveTo>
                        <a:pt x="0" y="0"/>
                      </a:moveTo>
                      <a:lnTo>
                        <a:pt x="0" y="2309"/>
                      </a:lnTo>
                      <a:lnTo>
                        <a:pt x="1929" y="2309"/>
                      </a:lnTo>
                      <a:lnTo>
                        <a:pt x="192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8" name="Google Shape;728;p30">
                  <a:extLst>
                    <a:ext uri="{FF2B5EF4-FFF2-40B4-BE49-F238E27FC236}">
                      <a16:creationId xmlns:a16="http://schemas.microsoft.com/office/drawing/2014/main" id="{0E361441-6229-1924-214A-E457A8549B3B}"/>
                    </a:ext>
                  </a:extLst>
                </p:cNvPr>
                <p:cNvSpPr/>
                <p:nvPr/>
              </p:nvSpPr>
              <p:spPr>
                <a:xfrm>
                  <a:off x="2749705" y="4303536"/>
                  <a:ext cx="103334" cy="135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8" h="1996" extrusionOk="0">
                      <a:moveTo>
                        <a:pt x="1" y="0"/>
                      </a:moveTo>
                      <a:lnTo>
                        <a:pt x="1" y="1995"/>
                      </a:lnTo>
                      <a:lnTo>
                        <a:pt x="1518" y="1995"/>
                      </a:lnTo>
                      <a:lnTo>
                        <a:pt x="1518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9" name="Google Shape;729;p30">
                  <a:extLst>
                    <a:ext uri="{FF2B5EF4-FFF2-40B4-BE49-F238E27FC236}">
                      <a16:creationId xmlns:a16="http://schemas.microsoft.com/office/drawing/2014/main" id="{652BF449-5527-6041-D35C-376C7DFEA0FD}"/>
                    </a:ext>
                  </a:extLst>
                </p:cNvPr>
                <p:cNvSpPr/>
                <p:nvPr/>
              </p:nvSpPr>
              <p:spPr>
                <a:xfrm>
                  <a:off x="2763642" y="4314775"/>
                  <a:ext cx="89555" cy="1246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0" h="1831" extrusionOk="0">
                      <a:moveTo>
                        <a:pt x="0" y="0"/>
                      </a:moveTo>
                      <a:lnTo>
                        <a:pt x="0" y="1830"/>
                      </a:lnTo>
                      <a:lnTo>
                        <a:pt x="1319" y="1830"/>
                      </a:lnTo>
                      <a:lnTo>
                        <a:pt x="1319" y="0"/>
                      </a:lnTo>
                      <a:close/>
                    </a:path>
                  </a:pathLst>
                </a:custGeom>
                <a:solidFill>
                  <a:srgbClr val="343434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0" name="Google Shape;730;p30">
                  <a:extLst>
                    <a:ext uri="{FF2B5EF4-FFF2-40B4-BE49-F238E27FC236}">
                      <a16:creationId xmlns:a16="http://schemas.microsoft.com/office/drawing/2014/main" id="{81FABA73-044B-B3D6-9F6F-865F302C816D}"/>
                    </a:ext>
                  </a:extLst>
                </p:cNvPr>
                <p:cNvSpPr/>
                <p:nvPr/>
              </p:nvSpPr>
              <p:spPr>
                <a:xfrm>
                  <a:off x="2795722" y="4295640"/>
                  <a:ext cx="7964" cy="1493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" h="2194" extrusionOk="0">
                      <a:moveTo>
                        <a:pt x="1" y="1"/>
                      </a:moveTo>
                      <a:lnTo>
                        <a:pt x="1" y="2194"/>
                      </a:lnTo>
                      <a:lnTo>
                        <a:pt x="116" y="2194"/>
                      </a:lnTo>
                      <a:lnTo>
                        <a:pt x="11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31" name="Google Shape;731;p30">
                <a:extLst>
                  <a:ext uri="{FF2B5EF4-FFF2-40B4-BE49-F238E27FC236}">
                    <a16:creationId xmlns:a16="http://schemas.microsoft.com/office/drawing/2014/main" id="{2B146415-37CB-C2E0-004B-B9616D74DEF4}"/>
                  </a:ext>
                </a:extLst>
              </p:cNvPr>
              <p:cNvGrpSpPr/>
              <p:nvPr/>
            </p:nvGrpSpPr>
            <p:grpSpPr>
              <a:xfrm>
                <a:off x="7231186" y="2980101"/>
                <a:ext cx="32569" cy="38965"/>
                <a:chOff x="2736295" y="4292304"/>
                <a:chExt cx="131380" cy="157179"/>
              </a:xfrm>
            </p:grpSpPr>
            <p:sp>
              <p:nvSpPr>
                <p:cNvPr id="732" name="Google Shape;732;p30">
                  <a:extLst>
                    <a:ext uri="{FF2B5EF4-FFF2-40B4-BE49-F238E27FC236}">
                      <a16:creationId xmlns:a16="http://schemas.microsoft.com/office/drawing/2014/main" id="{D626108F-E5D7-C17F-222B-581603558326}"/>
                    </a:ext>
                  </a:extLst>
                </p:cNvPr>
                <p:cNvSpPr/>
                <p:nvPr/>
              </p:nvSpPr>
              <p:spPr>
                <a:xfrm>
                  <a:off x="2736295" y="4292304"/>
                  <a:ext cx="131380" cy="1571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0" h="2309" extrusionOk="0">
                      <a:moveTo>
                        <a:pt x="0" y="0"/>
                      </a:moveTo>
                      <a:lnTo>
                        <a:pt x="0" y="2309"/>
                      </a:lnTo>
                      <a:lnTo>
                        <a:pt x="1929" y="2309"/>
                      </a:lnTo>
                      <a:lnTo>
                        <a:pt x="192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3" name="Google Shape;733;p30">
                  <a:extLst>
                    <a:ext uri="{FF2B5EF4-FFF2-40B4-BE49-F238E27FC236}">
                      <a16:creationId xmlns:a16="http://schemas.microsoft.com/office/drawing/2014/main" id="{8A3ABA2C-7DCA-2D3E-9EA6-C6E03798D764}"/>
                    </a:ext>
                  </a:extLst>
                </p:cNvPr>
                <p:cNvSpPr/>
                <p:nvPr/>
              </p:nvSpPr>
              <p:spPr>
                <a:xfrm>
                  <a:off x="2749705" y="4303536"/>
                  <a:ext cx="103334" cy="135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8" h="1996" extrusionOk="0">
                      <a:moveTo>
                        <a:pt x="1" y="0"/>
                      </a:moveTo>
                      <a:lnTo>
                        <a:pt x="1" y="1995"/>
                      </a:lnTo>
                      <a:lnTo>
                        <a:pt x="1518" y="1995"/>
                      </a:lnTo>
                      <a:lnTo>
                        <a:pt x="1518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4" name="Google Shape;734;p30">
                  <a:extLst>
                    <a:ext uri="{FF2B5EF4-FFF2-40B4-BE49-F238E27FC236}">
                      <a16:creationId xmlns:a16="http://schemas.microsoft.com/office/drawing/2014/main" id="{24E82DA6-FEFB-279D-4EF4-4C26BD7C7E08}"/>
                    </a:ext>
                  </a:extLst>
                </p:cNvPr>
                <p:cNvSpPr/>
                <p:nvPr/>
              </p:nvSpPr>
              <p:spPr>
                <a:xfrm>
                  <a:off x="2763642" y="4314775"/>
                  <a:ext cx="89555" cy="1246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0" h="1831" extrusionOk="0">
                      <a:moveTo>
                        <a:pt x="0" y="0"/>
                      </a:moveTo>
                      <a:lnTo>
                        <a:pt x="0" y="1830"/>
                      </a:lnTo>
                      <a:lnTo>
                        <a:pt x="1319" y="1830"/>
                      </a:lnTo>
                      <a:lnTo>
                        <a:pt x="1319" y="0"/>
                      </a:lnTo>
                      <a:close/>
                    </a:path>
                  </a:pathLst>
                </a:custGeom>
                <a:solidFill>
                  <a:srgbClr val="343434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5" name="Google Shape;735;p30">
                  <a:extLst>
                    <a:ext uri="{FF2B5EF4-FFF2-40B4-BE49-F238E27FC236}">
                      <a16:creationId xmlns:a16="http://schemas.microsoft.com/office/drawing/2014/main" id="{F98743F6-18B5-0E64-24CE-C2F0AD8A28E7}"/>
                    </a:ext>
                  </a:extLst>
                </p:cNvPr>
                <p:cNvSpPr/>
                <p:nvPr/>
              </p:nvSpPr>
              <p:spPr>
                <a:xfrm>
                  <a:off x="2795722" y="4295640"/>
                  <a:ext cx="7964" cy="1493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" h="2194" extrusionOk="0">
                      <a:moveTo>
                        <a:pt x="1" y="1"/>
                      </a:moveTo>
                      <a:lnTo>
                        <a:pt x="1" y="2194"/>
                      </a:lnTo>
                      <a:lnTo>
                        <a:pt x="116" y="2194"/>
                      </a:lnTo>
                      <a:lnTo>
                        <a:pt x="11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36" name="Google Shape;736;p30">
                <a:extLst>
                  <a:ext uri="{FF2B5EF4-FFF2-40B4-BE49-F238E27FC236}">
                    <a16:creationId xmlns:a16="http://schemas.microsoft.com/office/drawing/2014/main" id="{6524C4AD-4D98-B41A-0C77-A9450ED0322E}"/>
                  </a:ext>
                </a:extLst>
              </p:cNvPr>
              <p:cNvGrpSpPr/>
              <p:nvPr/>
            </p:nvGrpSpPr>
            <p:grpSpPr>
              <a:xfrm>
                <a:off x="7287648" y="2980101"/>
                <a:ext cx="32569" cy="38965"/>
                <a:chOff x="2736295" y="4292304"/>
                <a:chExt cx="131380" cy="157179"/>
              </a:xfrm>
            </p:grpSpPr>
            <p:sp>
              <p:nvSpPr>
                <p:cNvPr id="737" name="Google Shape;737;p30">
                  <a:extLst>
                    <a:ext uri="{FF2B5EF4-FFF2-40B4-BE49-F238E27FC236}">
                      <a16:creationId xmlns:a16="http://schemas.microsoft.com/office/drawing/2014/main" id="{6B93FB3F-D781-1B3B-4FBF-11A20D048174}"/>
                    </a:ext>
                  </a:extLst>
                </p:cNvPr>
                <p:cNvSpPr/>
                <p:nvPr/>
              </p:nvSpPr>
              <p:spPr>
                <a:xfrm>
                  <a:off x="2736295" y="4292304"/>
                  <a:ext cx="131380" cy="1571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0" h="2309" extrusionOk="0">
                      <a:moveTo>
                        <a:pt x="0" y="0"/>
                      </a:moveTo>
                      <a:lnTo>
                        <a:pt x="0" y="2309"/>
                      </a:lnTo>
                      <a:lnTo>
                        <a:pt x="1929" y="2309"/>
                      </a:lnTo>
                      <a:lnTo>
                        <a:pt x="192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8" name="Google Shape;738;p30">
                  <a:extLst>
                    <a:ext uri="{FF2B5EF4-FFF2-40B4-BE49-F238E27FC236}">
                      <a16:creationId xmlns:a16="http://schemas.microsoft.com/office/drawing/2014/main" id="{5944880E-E710-969A-0D1E-A27E58B9C530}"/>
                    </a:ext>
                  </a:extLst>
                </p:cNvPr>
                <p:cNvSpPr/>
                <p:nvPr/>
              </p:nvSpPr>
              <p:spPr>
                <a:xfrm>
                  <a:off x="2749705" y="4303536"/>
                  <a:ext cx="103334" cy="135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8" h="1996" extrusionOk="0">
                      <a:moveTo>
                        <a:pt x="1" y="0"/>
                      </a:moveTo>
                      <a:lnTo>
                        <a:pt x="1" y="1995"/>
                      </a:lnTo>
                      <a:lnTo>
                        <a:pt x="1518" y="1995"/>
                      </a:lnTo>
                      <a:lnTo>
                        <a:pt x="1518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9" name="Google Shape;739;p30">
                  <a:extLst>
                    <a:ext uri="{FF2B5EF4-FFF2-40B4-BE49-F238E27FC236}">
                      <a16:creationId xmlns:a16="http://schemas.microsoft.com/office/drawing/2014/main" id="{1BF7349D-5831-3131-6F4F-853C9D615ABE}"/>
                    </a:ext>
                  </a:extLst>
                </p:cNvPr>
                <p:cNvSpPr/>
                <p:nvPr/>
              </p:nvSpPr>
              <p:spPr>
                <a:xfrm>
                  <a:off x="2763642" y="4314775"/>
                  <a:ext cx="89555" cy="1246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0" h="1831" extrusionOk="0">
                      <a:moveTo>
                        <a:pt x="0" y="0"/>
                      </a:moveTo>
                      <a:lnTo>
                        <a:pt x="0" y="1830"/>
                      </a:lnTo>
                      <a:lnTo>
                        <a:pt x="1319" y="1830"/>
                      </a:lnTo>
                      <a:lnTo>
                        <a:pt x="1319" y="0"/>
                      </a:lnTo>
                      <a:close/>
                    </a:path>
                  </a:pathLst>
                </a:custGeom>
                <a:solidFill>
                  <a:srgbClr val="343434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0" name="Google Shape;740;p30">
                  <a:extLst>
                    <a:ext uri="{FF2B5EF4-FFF2-40B4-BE49-F238E27FC236}">
                      <a16:creationId xmlns:a16="http://schemas.microsoft.com/office/drawing/2014/main" id="{5ECCD6CA-D8F9-130E-C92F-37967B985353}"/>
                    </a:ext>
                  </a:extLst>
                </p:cNvPr>
                <p:cNvSpPr/>
                <p:nvPr/>
              </p:nvSpPr>
              <p:spPr>
                <a:xfrm>
                  <a:off x="2795722" y="4295640"/>
                  <a:ext cx="7964" cy="1493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" h="2194" extrusionOk="0">
                      <a:moveTo>
                        <a:pt x="1" y="1"/>
                      </a:moveTo>
                      <a:lnTo>
                        <a:pt x="1" y="2194"/>
                      </a:lnTo>
                      <a:lnTo>
                        <a:pt x="116" y="2194"/>
                      </a:lnTo>
                      <a:lnTo>
                        <a:pt x="11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41" name="Google Shape;741;p30">
                <a:extLst>
                  <a:ext uri="{FF2B5EF4-FFF2-40B4-BE49-F238E27FC236}">
                    <a16:creationId xmlns:a16="http://schemas.microsoft.com/office/drawing/2014/main" id="{C68929CE-25A6-3039-CAFB-188384308402}"/>
                  </a:ext>
                </a:extLst>
              </p:cNvPr>
              <p:cNvGrpSpPr/>
              <p:nvPr/>
            </p:nvGrpSpPr>
            <p:grpSpPr>
              <a:xfrm>
                <a:off x="7344111" y="2980101"/>
                <a:ext cx="32569" cy="38965"/>
                <a:chOff x="2736295" y="4292304"/>
                <a:chExt cx="131380" cy="157179"/>
              </a:xfrm>
            </p:grpSpPr>
            <p:sp>
              <p:nvSpPr>
                <p:cNvPr id="742" name="Google Shape;742;p30">
                  <a:extLst>
                    <a:ext uri="{FF2B5EF4-FFF2-40B4-BE49-F238E27FC236}">
                      <a16:creationId xmlns:a16="http://schemas.microsoft.com/office/drawing/2014/main" id="{89FD7A39-4FD8-6CDC-07CD-DD26F64F7983}"/>
                    </a:ext>
                  </a:extLst>
                </p:cNvPr>
                <p:cNvSpPr/>
                <p:nvPr/>
              </p:nvSpPr>
              <p:spPr>
                <a:xfrm>
                  <a:off x="2736295" y="4292304"/>
                  <a:ext cx="131380" cy="1571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0" h="2309" extrusionOk="0">
                      <a:moveTo>
                        <a:pt x="0" y="0"/>
                      </a:moveTo>
                      <a:lnTo>
                        <a:pt x="0" y="2309"/>
                      </a:lnTo>
                      <a:lnTo>
                        <a:pt x="1929" y="2309"/>
                      </a:lnTo>
                      <a:lnTo>
                        <a:pt x="192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3" name="Google Shape;743;p30">
                  <a:extLst>
                    <a:ext uri="{FF2B5EF4-FFF2-40B4-BE49-F238E27FC236}">
                      <a16:creationId xmlns:a16="http://schemas.microsoft.com/office/drawing/2014/main" id="{D2766011-BD37-9F6D-91CA-4C6709402FA9}"/>
                    </a:ext>
                  </a:extLst>
                </p:cNvPr>
                <p:cNvSpPr/>
                <p:nvPr/>
              </p:nvSpPr>
              <p:spPr>
                <a:xfrm>
                  <a:off x="2749705" y="4303536"/>
                  <a:ext cx="103334" cy="135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8" h="1996" extrusionOk="0">
                      <a:moveTo>
                        <a:pt x="1" y="0"/>
                      </a:moveTo>
                      <a:lnTo>
                        <a:pt x="1" y="1995"/>
                      </a:lnTo>
                      <a:lnTo>
                        <a:pt x="1518" y="1995"/>
                      </a:lnTo>
                      <a:lnTo>
                        <a:pt x="1518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4" name="Google Shape;744;p30">
                  <a:extLst>
                    <a:ext uri="{FF2B5EF4-FFF2-40B4-BE49-F238E27FC236}">
                      <a16:creationId xmlns:a16="http://schemas.microsoft.com/office/drawing/2014/main" id="{3AA6C976-1AC8-84BD-A0BB-CD2FC868D72A}"/>
                    </a:ext>
                  </a:extLst>
                </p:cNvPr>
                <p:cNvSpPr/>
                <p:nvPr/>
              </p:nvSpPr>
              <p:spPr>
                <a:xfrm>
                  <a:off x="2763642" y="4314775"/>
                  <a:ext cx="89555" cy="1246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0" h="1831" extrusionOk="0">
                      <a:moveTo>
                        <a:pt x="0" y="0"/>
                      </a:moveTo>
                      <a:lnTo>
                        <a:pt x="0" y="1830"/>
                      </a:lnTo>
                      <a:lnTo>
                        <a:pt x="1319" y="1830"/>
                      </a:lnTo>
                      <a:lnTo>
                        <a:pt x="1319" y="0"/>
                      </a:lnTo>
                      <a:close/>
                    </a:path>
                  </a:pathLst>
                </a:custGeom>
                <a:solidFill>
                  <a:srgbClr val="343434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5" name="Google Shape;745;p30">
                  <a:extLst>
                    <a:ext uri="{FF2B5EF4-FFF2-40B4-BE49-F238E27FC236}">
                      <a16:creationId xmlns:a16="http://schemas.microsoft.com/office/drawing/2014/main" id="{3B384715-B908-81E0-A677-DFEEFEF65B7B}"/>
                    </a:ext>
                  </a:extLst>
                </p:cNvPr>
                <p:cNvSpPr/>
                <p:nvPr/>
              </p:nvSpPr>
              <p:spPr>
                <a:xfrm>
                  <a:off x="2795722" y="4295640"/>
                  <a:ext cx="7964" cy="1493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" h="2194" extrusionOk="0">
                      <a:moveTo>
                        <a:pt x="1" y="1"/>
                      </a:moveTo>
                      <a:lnTo>
                        <a:pt x="1" y="2194"/>
                      </a:lnTo>
                      <a:lnTo>
                        <a:pt x="116" y="2194"/>
                      </a:lnTo>
                      <a:lnTo>
                        <a:pt x="11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46" name="Google Shape;746;p30">
                <a:extLst>
                  <a:ext uri="{FF2B5EF4-FFF2-40B4-BE49-F238E27FC236}">
                    <a16:creationId xmlns:a16="http://schemas.microsoft.com/office/drawing/2014/main" id="{E430A076-8E4D-6C11-585F-CD17B70188BC}"/>
                  </a:ext>
                </a:extLst>
              </p:cNvPr>
              <p:cNvGrpSpPr/>
              <p:nvPr/>
            </p:nvGrpSpPr>
            <p:grpSpPr>
              <a:xfrm>
                <a:off x="7400573" y="2980101"/>
                <a:ext cx="32569" cy="38965"/>
                <a:chOff x="2736295" y="4292304"/>
                <a:chExt cx="131380" cy="157179"/>
              </a:xfrm>
            </p:grpSpPr>
            <p:sp>
              <p:nvSpPr>
                <p:cNvPr id="747" name="Google Shape;747;p30">
                  <a:extLst>
                    <a:ext uri="{FF2B5EF4-FFF2-40B4-BE49-F238E27FC236}">
                      <a16:creationId xmlns:a16="http://schemas.microsoft.com/office/drawing/2014/main" id="{054E1C00-117F-CBE8-55FF-8A2C8D238434}"/>
                    </a:ext>
                  </a:extLst>
                </p:cNvPr>
                <p:cNvSpPr/>
                <p:nvPr/>
              </p:nvSpPr>
              <p:spPr>
                <a:xfrm>
                  <a:off x="2736295" y="4292304"/>
                  <a:ext cx="131380" cy="1571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0" h="2309" extrusionOk="0">
                      <a:moveTo>
                        <a:pt x="0" y="0"/>
                      </a:moveTo>
                      <a:lnTo>
                        <a:pt x="0" y="2309"/>
                      </a:lnTo>
                      <a:lnTo>
                        <a:pt x="1929" y="2309"/>
                      </a:lnTo>
                      <a:lnTo>
                        <a:pt x="192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8" name="Google Shape;748;p30">
                  <a:extLst>
                    <a:ext uri="{FF2B5EF4-FFF2-40B4-BE49-F238E27FC236}">
                      <a16:creationId xmlns:a16="http://schemas.microsoft.com/office/drawing/2014/main" id="{1336CEC1-BF72-F5D1-2B44-6F8CDDCAE5B7}"/>
                    </a:ext>
                  </a:extLst>
                </p:cNvPr>
                <p:cNvSpPr/>
                <p:nvPr/>
              </p:nvSpPr>
              <p:spPr>
                <a:xfrm>
                  <a:off x="2749705" y="4303536"/>
                  <a:ext cx="103334" cy="135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8" h="1996" extrusionOk="0">
                      <a:moveTo>
                        <a:pt x="1" y="0"/>
                      </a:moveTo>
                      <a:lnTo>
                        <a:pt x="1" y="1995"/>
                      </a:lnTo>
                      <a:lnTo>
                        <a:pt x="1518" y="1995"/>
                      </a:lnTo>
                      <a:lnTo>
                        <a:pt x="1518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9" name="Google Shape;749;p30">
                  <a:extLst>
                    <a:ext uri="{FF2B5EF4-FFF2-40B4-BE49-F238E27FC236}">
                      <a16:creationId xmlns:a16="http://schemas.microsoft.com/office/drawing/2014/main" id="{74C52C97-CA01-D6FC-54B7-5A830BE720D2}"/>
                    </a:ext>
                  </a:extLst>
                </p:cNvPr>
                <p:cNvSpPr/>
                <p:nvPr/>
              </p:nvSpPr>
              <p:spPr>
                <a:xfrm>
                  <a:off x="2763642" y="4314775"/>
                  <a:ext cx="89555" cy="1246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0" h="1831" extrusionOk="0">
                      <a:moveTo>
                        <a:pt x="0" y="0"/>
                      </a:moveTo>
                      <a:lnTo>
                        <a:pt x="0" y="1830"/>
                      </a:lnTo>
                      <a:lnTo>
                        <a:pt x="1319" y="1830"/>
                      </a:lnTo>
                      <a:lnTo>
                        <a:pt x="1319" y="0"/>
                      </a:lnTo>
                      <a:close/>
                    </a:path>
                  </a:pathLst>
                </a:custGeom>
                <a:solidFill>
                  <a:srgbClr val="343434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0" name="Google Shape;750;p30">
                  <a:extLst>
                    <a:ext uri="{FF2B5EF4-FFF2-40B4-BE49-F238E27FC236}">
                      <a16:creationId xmlns:a16="http://schemas.microsoft.com/office/drawing/2014/main" id="{65A2D797-D2F5-D49F-3A27-8168C8693A21}"/>
                    </a:ext>
                  </a:extLst>
                </p:cNvPr>
                <p:cNvSpPr/>
                <p:nvPr/>
              </p:nvSpPr>
              <p:spPr>
                <a:xfrm>
                  <a:off x="2795722" y="4295640"/>
                  <a:ext cx="7964" cy="1493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" h="2194" extrusionOk="0">
                      <a:moveTo>
                        <a:pt x="1" y="1"/>
                      </a:moveTo>
                      <a:lnTo>
                        <a:pt x="1" y="2194"/>
                      </a:lnTo>
                      <a:lnTo>
                        <a:pt x="116" y="2194"/>
                      </a:lnTo>
                      <a:lnTo>
                        <a:pt x="11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751" name="Google Shape;751;p30">
              <a:extLst>
                <a:ext uri="{FF2B5EF4-FFF2-40B4-BE49-F238E27FC236}">
                  <a16:creationId xmlns:a16="http://schemas.microsoft.com/office/drawing/2014/main" id="{93B88D2A-8D32-94C9-0722-E689E3476C2A}"/>
                </a:ext>
              </a:extLst>
            </p:cNvPr>
            <p:cNvGrpSpPr/>
            <p:nvPr/>
          </p:nvGrpSpPr>
          <p:grpSpPr>
            <a:xfrm>
              <a:off x="4116161" y="4092750"/>
              <a:ext cx="1496601" cy="185200"/>
              <a:chOff x="7118261" y="2980101"/>
              <a:chExt cx="314882" cy="38965"/>
            </a:xfrm>
          </p:grpSpPr>
          <p:grpSp>
            <p:nvGrpSpPr>
              <p:cNvPr id="752" name="Google Shape;752;p30">
                <a:extLst>
                  <a:ext uri="{FF2B5EF4-FFF2-40B4-BE49-F238E27FC236}">
                    <a16:creationId xmlns:a16="http://schemas.microsoft.com/office/drawing/2014/main" id="{6811CDE6-AB8C-812E-7835-BEB7DE0FEEEA}"/>
                  </a:ext>
                </a:extLst>
              </p:cNvPr>
              <p:cNvGrpSpPr/>
              <p:nvPr/>
            </p:nvGrpSpPr>
            <p:grpSpPr>
              <a:xfrm>
                <a:off x="7118261" y="2980101"/>
                <a:ext cx="32569" cy="38965"/>
                <a:chOff x="2736295" y="4292304"/>
                <a:chExt cx="131380" cy="157179"/>
              </a:xfrm>
            </p:grpSpPr>
            <p:sp>
              <p:nvSpPr>
                <p:cNvPr id="753" name="Google Shape;753;p30">
                  <a:extLst>
                    <a:ext uri="{FF2B5EF4-FFF2-40B4-BE49-F238E27FC236}">
                      <a16:creationId xmlns:a16="http://schemas.microsoft.com/office/drawing/2014/main" id="{F081C2D6-1495-4552-4249-EEDEA8139D68}"/>
                    </a:ext>
                  </a:extLst>
                </p:cNvPr>
                <p:cNvSpPr/>
                <p:nvPr/>
              </p:nvSpPr>
              <p:spPr>
                <a:xfrm>
                  <a:off x="2736295" y="4292304"/>
                  <a:ext cx="131380" cy="1571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0" h="2309" extrusionOk="0">
                      <a:moveTo>
                        <a:pt x="0" y="0"/>
                      </a:moveTo>
                      <a:lnTo>
                        <a:pt x="0" y="2309"/>
                      </a:lnTo>
                      <a:lnTo>
                        <a:pt x="1929" y="2309"/>
                      </a:lnTo>
                      <a:lnTo>
                        <a:pt x="192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4" name="Google Shape;754;p30">
                  <a:extLst>
                    <a:ext uri="{FF2B5EF4-FFF2-40B4-BE49-F238E27FC236}">
                      <a16:creationId xmlns:a16="http://schemas.microsoft.com/office/drawing/2014/main" id="{9AEB4414-BDED-30B5-8EFB-BA18F265B56D}"/>
                    </a:ext>
                  </a:extLst>
                </p:cNvPr>
                <p:cNvSpPr/>
                <p:nvPr/>
              </p:nvSpPr>
              <p:spPr>
                <a:xfrm>
                  <a:off x="2749705" y="4303536"/>
                  <a:ext cx="103334" cy="135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8" h="1996" extrusionOk="0">
                      <a:moveTo>
                        <a:pt x="1" y="0"/>
                      </a:moveTo>
                      <a:lnTo>
                        <a:pt x="1" y="1995"/>
                      </a:lnTo>
                      <a:lnTo>
                        <a:pt x="1518" y="1995"/>
                      </a:lnTo>
                      <a:lnTo>
                        <a:pt x="1518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5" name="Google Shape;755;p30">
                  <a:extLst>
                    <a:ext uri="{FF2B5EF4-FFF2-40B4-BE49-F238E27FC236}">
                      <a16:creationId xmlns:a16="http://schemas.microsoft.com/office/drawing/2014/main" id="{FC60B267-772B-59F8-5030-7CDAC5792D86}"/>
                    </a:ext>
                  </a:extLst>
                </p:cNvPr>
                <p:cNvSpPr/>
                <p:nvPr/>
              </p:nvSpPr>
              <p:spPr>
                <a:xfrm>
                  <a:off x="2763642" y="4314775"/>
                  <a:ext cx="89555" cy="1246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0" h="1831" extrusionOk="0">
                      <a:moveTo>
                        <a:pt x="0" y="0"/>
                      </a:moveTo>
                      <a:lnTo>
                        <a:pt x="0" y="1830"/>
                      </a:lnTo>
                      <a:lnTo>
                        <a:pt x="1319" y="1830"/>
                      </a:lnTo>
                      <a:lnTo>
                        <a:pt x="1319" y="0"/>
                      </a:lnTo>
                      <a:close/>
                    </a:path>
                  </a:pathLst>
                </a:custGeom>
                <a:solidFill>
                  <a:srgbClr val="343434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6" name="Google Shape;756;p30">
                  <a:extLst>
                    <a:ext uri="{FF2B5EF4-FFF2-40B4-BE49-F238E27FC236}">
                      <a16:creationId xmlns:a16="http://schemas.microsoft.com/office/drawing/2014/main" id="{8A6BA9CC-5DB4-0CF3-7DFA-95DAE3B4A8DA}"/>
                    </a:ext>
                  </a:extLst>
                </p:cNvPr>
                <p:cNvSpPr/>
                <p:nvPr/>
              </p:nvSpPr>
              <p:spPr>
                <a:xfrm>
                  <a:off x="2795722" y="4295640"/>
                  <a:ext cx="7964" cy="1493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" h="2194" extrusionOk="0">
                      <a:moveTo>
                        <a:pt x="1" y="1"/>
                      </a:moveTo>
                      <a:lnTo>
                        <a:pt x="1" y="2194"/>
                      </a:lnTo>
                      <a:lnTo>
                        <a:pt x="116" y="2194"/>
                      </a:lnTo>
                      <a:lnTo>
                        <a:pt x="11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57" name="Google Shape;757;p30">
                <a:extLst>
                  <a:ext uri="{FF2B5EF4-FFF2-40B4-BE49-F238E27FC236}">
                    <a16:creationId xmlns:a16="http://schemas.microsoft.com/office/drawing/2014/main" id="{A2F8007D-B130-7AEC-43CF-94FA8C43DBFE}"/>
                  </a:ext>
                </a:extLst>
              </p:cNvPr>
              <p:cNvGrpSpPr/>
              <p:nvPr/>
            </p:nvGrpSpPr>
            <p:grpSpPr>
              <a:xfrm>
                <a:off x="7174723" y="2980101"/>
                <a:ext cx="32569" cy="38965"/>
                <a:chOff x="2736295" y="4292304"/>
                <a:chExt cx="131380" cy="157179"/>
              </a:xfrm>
            </p:grpSpPr>
            <p:sp>
              <p:nvSpPr>
                <p:cNvPr id="758" name="Google Shape;758;p30">
                  <a:extLst>
                    <a:ext uri="{FF2B5EF4-FFF2-40B4-BE49-F238E27FC236}">
                      <a16:creationId xmlns:a16="http://schemas.microsoft.com/office/drawing/2014/main" id="{1910CDE6-F167-BC1F-1348-F1773137DD29}"/>
                    </a:ext>
                  </a:extLst>
                </p:cNvPr>
                <p:cNvSpPr/>
                <p:nvPr/>
              </p:nvSpPr>
              <p:spPr>
                <a:xfrm>
                  <a:off x="2736295" y="4292304"/>
                  <a:ext cx="131380" cy="1571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0" h="2309" extrusionOk="0">
                      <a:moveTo>
                        <a:pt x="0" y="0"/>
                      </a:moveTo>
                      <a:lnTo>
                        <a:pt x="0" y="2309"/>
                      </a:lnTo>
                      <a:lnTo>
                        <a:pt x="1929" y="2309"/>
                      </a:lnTo>
                      <a:lnTo>
                        <a:pt x="192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9" name="Google Shape;759;p30">
                  <a:extLst>
                    <a:ext uri="{FF2B5EF4-FFF2-40B4-BE49-F238E27FC236}">
                      <a16:creationId xmlns:a16="http://schemas.microsoft.com/office/drawing/2014/main" id="{5CC8828A-2443-1439-ED14-0D619699B860}"/>
                    </a:ext>
                  </a:extLst>
                </p:cNvPr>
                <p:cNvSpPr/>
                <p:nvPr/>
              </p:nvSpPr>
              <p:spPr>
                <a:xfrm>
                  <a:off x="2749705" y="4303536"/>
                  <a:ext cx="103334" cy="135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8" h="1996" extrusionOk="0">
                      <a:moveTo>
                        <a:pt x="1" y="0"/>
                      </a:moveTo>
                      <a:lnTo>
                        <a:pt x="1" y="1995"/>
                      </a:lnTo>
                      <a:lnTo>
                        <a:pt x="1518" y="1995"/>
                      </a:lnTo>
                      <a:lnTo>
                        <a:pt x="1518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0" name="Google Shape;760;p30">
                  <a:extLst>
                    <a:ext uri="{FF2B5EF4-FFF2-40B4-BE49-F238E27FC236}">
                      <a16:creationId xmlns:a16="http://schemas.microsoft.com/office/drawing/2014/main" id="{CAC5ABCB-3A3C-E4E3-FBB1-22245F156357}"/>
                    </a:ext>
                  </a:extLst>
                </p:cNvPr>
                <p:cNvSpPr/>
                <p:nvPr/>
              </p:nvSpPr>
              <p:spPr>
                <a:xfrm>
                  <a:off x="2763642" y="4314775"/>
                  <a:ext cx="89555" cy="1246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0" h="1831" extrusionOk="0">
                      <a:moveTo>
                        <a:pt x="0" y="0"/>
                      </a:moveTo>
                      <a:lnTo>
                        <a:pt x="0" y="1830"/>
                      </a:lnTo>
                      <a:lnTo>
                        <a:pt x="1319" y="1830"/>
                      </a:lnTo>
                      <a:lnTo>
                        <a:pt x="1319" y="0"/>
                      </a:lnTo>
                      <a:close/>
                    </a:path>
                  </a:pathLst>
                </a:custGeom>
                <a:solidFill>
                  <a:srgbClr val="343434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1" name="Google Shape;761;p30">
                  <a:extLst>
                    <a:ext uri="{FF2B5EF4-FFF2-40B4-BE49-F238E27FC236}">
                      <a16:creationId xmlns:a16="http://schemas.microsoft.com/office/drawing/2014/main" id="{EE3E6078-F5D5-AF5B-7083-00C2A8A4CD74}"/>
                    </a:ext>
                  </a:extLst>
                </p:cNvPr>
                <p:cNvSpPr/>
                <p:nvPr/>
              </p:nvSpPr>
              <p:spPr>
                <a:xfrm>
                  <a:off x="2795722" y="4295640"/>
                  <a:ext cx="7964" cy="1493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" h="2194" extrusionOk="0">
                      <a:moveTo>
                        <a:pt x="1" y="1"/>
                      </a:moveTo>
                      <a:lnTo>
                        <a:pt x="1" y="2194"/>
                      </a:lnTo>
                      <a:lnTo>
                        <a:pt x="116" y="2194"/>
                      </a:lnTo>
                      <a:lnTo>
                        <a:pt x="11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62" name="Google Shape;762;p30">
                <a:extLst>
                  <a:ext uri="{FF2B5EF4-FFF2-40B4-BE49-F238E27FC236}">
                    <a16:creationId xmlns:a16="http://schemas.microsoft.com/office/drawing/2014/main" id="{A919207F-FFE3-7507-D6EC-65A6E6C4B1B6}"/>
                  </a:ext>
                </a:extLst>
              </p:cNvPr>
              <p:cNvGrpSpPr/>
              <p:nvPr/>
            </p:nvGrpSpPr>
            <p:grpSpPr>
              <a:xfrm>
                <a:off x="7231186" y="2980101"/>
                <a:ext cx="32569" cy="38965"/>
                <a:chOff x="2736295" y="4292304"/>
                <a:chExt cx="131380" cy="157179"/>
              </a:xfrm>
            </p:grpSpPr>
            <p:sp>
              <p:nvSpPr>
                <p:cNvPr id="763" name="Google Shape;763;p30">
                  <a:extLst>
                    <a:ext uri="{FF2B5EF4-FFF2-40B4-BE49-F238E27FC236}">
                      <a16:creationId xmlns:a16="http://schemas.microsoft.com/office/drawing/2014/main" id="{9C83AD47-6F64-C9DB-8B2C-F94D45538CCF}"/>
                    </a:ext>
                  </a:extLst>
                </p:cNvPr>
                <p:cNvSpPr/>
                <p:nvPr/>
              </p:nvSpPr>
              <p:spPr>
                <a:xfrm>
                  <a:off x="2736295" y="4292304"/>
                  <a:ext cx="131380" cy="1571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0" h="2309" extrusionOk="0">
                      <a:moveTo>
                        <a:pt x="0" y="0"/>
                      </a:moveTo>
                      <a:lnTo>
                        <a:pt x="0" y="2309"/>
                      </a:lnTo>
                      <a:lnTo>
                        <a:pt x="1929" y="2309"/>
                      </a:lnTo>
                      <a:lnTo>
                        <a:pt x="192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4" name="Google Shape;764;p30">
                  <a:extLst>
                    <a:ext uri="{FF2B5EF4-FFF2-40B4-BE49-F238E27FC236}">
                      <a16:creationId xmlns:a16="http://schemas.microsoft.com/office/drawing/2014/main" id="{E4441E97-AA1A-86F9-6B35-84495975F950}"/>
                    </a:ext>
                  </a:extLst>
                </p:cNvPr>
                <p:cNvSpPr/>
                <p:nvPr/>
              </p:nvSpPr>
              <p:spPr>
                <a:xfrm>
                  <a:off x="2749705" y="4303536"/>
                  <a:ext cx="103334" cy="135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8" h="1996" extrusionOk="0">
                      <a:moveTo>
                        <a:pt x="1" y="0"/>
                      </a:moveTo>
                      <a:lnTo>
                        <a:pt x="1" y="1995"/>
                      </a:lnTo>
                      <a:lnTo>
                        <a:pt x="1518" y="1995"/>
                      </a:lnTo>
                      <a:lnTo>
                        <a:pt x="1518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5" name="Google Shape;765;p30">
                  <a:extLst>
                    <a:ext uri="{FF2B5EF4-FFF2-40B4-BE49-F238E27FC236}">
                      <a16:creationId xmlns:a16="http://schemas.microsoft.com/office/drawing/2014/main" id="{6658CEDD-1104-2799-E11F-90E0F8817978}"/>
                    </a:ext>
                  </a:extLst>
                </p:cNvPr>
                <p:cNvSpPr/>
                <p:nvPr/>
              </p:nvSpPr>
              <p:spPr>
                <a:xfrm>
                  <a:off x="2763642" y="4314775"/>
                  <a:ext cx="89555" cy="1246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0" h="1831" extrusionOk="0">
                      <a:moveTo>
                        <a:pt x="0" y="0"/>
                      </a:moveTo>
                      <a:lnTo>
                        <a:pt x="0" y="1830"/>
                      </a:lnTo>
                      <a:lnTo>
                        <a:pt x="1319" y="1830"/>
                      </a:lnTo>
                      <a:lnTo>
                        <a:pt x="1319" y="0"/>
                      </a:lnTo>
                      <a:close/>
                    </a:path>
                  </a:pathLst>
                </a:custGeom>
                <a:solidFill>
                  <a:srgbClr val="343434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6" name="Google Shape;766;p30">
                  <a:extLst>
                    <a:ext uri="{FF2B5EF4-FFF2-40B4-BE49-F238E27FC236}">
                      <a16:creationId xmlns:a16="http://schemas.microsoft.com/office/drawing/2014/main" id="{DC98ABA0-4D89-6F3D-0336-E303F2062C36}"/>
                    </a:ext>
                  </a:extLst>
                </p:cNvPr>
                <p:cNvSpPr/>
                <p:nvPr/>
              </p:nvSpPr>
              <p:spPr>
                <a:xfrm>
                  <a:off x="2795722" y="4295640"/>
                  <a:ext cx="7964" cy="1493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" h="2194" extrusionOk="0">
                      <a:moveTo>
                        <a:pt x="1" y="1"/>
                      </a:moveTo>
                      <a:lnTo>
                        <a:pt x="1" y="2194"/>
                      </a:lnTo>
                      <a:lnTo>
                        <a:pt x="116" y="2194"/>
                      </a:lnTo>
                      <a:lnTo>
                        <a:pt x="11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67" name="Google Shape;767;p30">
                <a:extLst>
                  <a:ext uri="{FF2B5EF4-FFF2-40B4-BE49-F238E27FC236}">
                    <a16:creationId xmlns:a16="http://schemas.microsoft.com/office/drawing/2014/main" id="{E040B2AA-DB27-F41A-39CF-49FB69925DA8}"/>
                  </a:ext>
                </a:extLst>
              </p:cNvPr>
              <p:cNvGrpSpPr/>
              <p:nvPr/>
            </p:nvGrpSpPr>
            <p:grpSpPr>
              <a:xfrm>
                <a:off x="7287648" y="2980101"/>
                <a:ext cx="32569" cy="38965"/>
                <a:chOff x="2736295" y="4292304"/>
                <a:chExt cx="131380" cy="157179"/>
              </a:xfrm>
            </p:grpSpPr>
            <p:sp>
              <p:nvSpPr>
                <p:cNvPr id="768" name="Google Shape;768;p30">
                  <a:extLst>
                    <a:ext uri="{FF2B5EF4-FFF2-40B4-BE49-F238E27FC236}">
                      <a16:creationId xmlns:a16="http://schemas.microsoft.com/office/drawing/2014/main" id="{72428529-D00B-C4C8-E96C-3ABBEFD2DC93}"/>
                    </a:ext>
                  </a:extLst>
                </p:cNvPr>
                <p:cNvSpPr/>
                <p:nvPr/>
              </p:nvSpPr>
              <p:spPr>
                <a:xfrm>
                  <a:off x="2736295" y="4292304"/>
                  <a:ext cx="131380" cy="1571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0" h="2309" extrusionOk="0">
                      <a:moveTo>
                        <a:pt x="0" y="0"/>
                      </a:moveTo>
                      <a:lnTo>
                        <a:pt x="0" y="2309"/>
                      </a:lnTo>
                      <a:lnTo>
                        <a:pt x="1929" y="2309"/>
                      </a:lnTo>
                      <a:lnTo>
                        <a:pt x="192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9" name="Google Shape;769;p30">
                  <a:extLst>
                    <a:ext uri="{FF2B5EF4-FFF2-40B4-BE49-F238E27FC236}">
                      <a16:creationId xmlns:a16="http://schemas.microsoft.com/office/drawing/2014/main" id="{3CB21EC9-88BD-8D35-C20F-55E34C6D0175}"/>
                    </a:ext>
                  </a:extLst>
                </p:cNvPr>
                <p:cNvSpPr/>
                <p:nvPr/>
              </p:nvSpPr>
              <p:spPr>
                <a:xfrm>
                  <a:off x="2749705" y="4303536"/>
                  <a:ext cx="103334" cy="135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8" h="1996" extrusionOk="0">
                      <a:moveTo>
                        <a:pt x="1" y="0"/>
                      </a:moveTo>
                      <a:lnTo>
                        <a:pt x="1" y="1995"/>
                      </a:lnTo>
                      <a:lnTo>
                        <a:pt x="1518" y="1995"/>
                      </a:lnTo>
                      <a:lnTo>
                        <a:pt x="1518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0" name="Google Shape;770;p30">
                  <a:extLst>
                    <a:ext uri="{FF2B5EF4-FFF2-40B4-BE49-F238E27FC236}">
                      <a16:creationId xmlns:a16="http://schemas.microsoft.com/office/drawing/2014/main" id="{99011BE9-EE11-011B-B883-CC620DB5B3E1}"/>
                    </a:ext>
                  </a:extLst>
                </p:cNvPr>
                <p:cNvSpPr/>
                <p:nvPr/>
              </p:nvSpPr>
              <p:spPr>
                <a:xfrm>
                  <a:off x="2763642" y="4314775"/>
                  <a:ext cx="89555" cy="1246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0" h="1831" extrusionOk="0">
                      <a:moveTo>
                        <a:pt x="0" y="0"/>
                      </a:moveTo>
                      <a:lnTo>
                        <a:pt x="0" y="1830"/>
                      </a:lnTo>
                      <a:lnTo>
                        <a:pt x="1319" y="1830"/>
                      </a:lnTo>
                      <a:lnTo>
                        <a:pt x="1319" y="0"/>
                      </a:lnTo>
                      <a:close/>
                    </a:path>
                  </a:pathLst>
                </a:custGeom>
                <a:solidFill>
                  <a:srgbClr val="343434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1" name="Google Shape;771;p30">
                  <a:extLst>
                    <a:ext uri="{FF2B5EF4-FFF2-40B4-BE49-F238E27FC236}">
                      <a16:creationId xmlns:a16="http://schemas.microsoft.com/office/drawing/2014/main" id="{61CBD80C-7FD8-AFB5-6E70-441A4D3C1037}"/>
                    </a:ext>
                  </a:extLst>
                </p:cNvPr>
                <p:cNvSpPr/>
                <p:nvPr/>
              </p:nvSpPr>
              <p:spPr>
                <a:xfrm>
                  <a:off x="2795722" y="4295640"/>
                  <a:ext cx="7964" cy="1493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" h="2194" extrusionOk="0">
                      <a:moveTo>
                        <a:pt x="1" y="1"/>
                      </a:moveTo>
                      <a:lnTo>
                        <a:pt x="1" y="2194"/>
                      </a:lnTo>
                      <a:lnTo>
                        <a:pt x="116" y="2194"/>
                      </a:lnTo>
                      <a:lnTo>
                        <a:pt x="11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72" name="Google Shape;772;p30">
                <a:extLst>
                  <a:ext uri="{FF2B5EF4-FFF2-40B4-BE49-F238E27FC236}">
                    <a16:creationId xmlns:a16="http://schemas.microsoft.com/office/drawing/2014/main" id="{893F9214-FEDB-BA3C-535A-A894AD1F136B}"/>
                  </a:ext>
                </a:extLst>
              </p:cNvPr>
              <p:cNvGrpSpPr/>
              <p:nvPr/>
            </p:nvGrpSpPr>
            <p:grpSpPr>
              <a:xfrm>
                <a:off x="7344111" y="2980101"/>
                <a:ext cx="32569" cy="38965"/>
                <a:chOff x="2736295" y="4292304"/>
                <a:chExt cx="131380" cy="157179"/>
              </a:xfrm>
            </p:grpSpPr>
            <p:sp>
              <p:nvSpPr>
                <p:cNvPr id="773" name="Google Shape;773;p30">
                  <a:extLst>
                    <a:ext uri="{FF2B5EF4-FFF2-40B4-BE49-F238E27FC236}">
                      <a16:creationId xmlns:a16="http://schemas.microsoft.com/office/drawing/2014/main" id="{0F190A12-4D7B-94D9-FB3C-074348AEC36D}"/>
                    </a:ext>
                  </a:extLst>
                </p:cNvPr>
                <p:cNvSpPr/>
                <p:nvPr/>
              </p:nvSpPr>
              <p:spPr>
                <a:xfrm>
                  <a:off x="2736295" y="4292304"/>
                  <a:ext cx="131380" cy="1571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0" h="2309" extrusionOk="0">
                      <a:moveTo>
                        <a:pt x="0" y="0"/>
                      </a:moveTo>
                      <a:lnTo>
                        <a:pt x="0" y="2309"/>
                      </a:lnTo>
                      <a:lnTo>
                        <a:pt x="1929" y="2309"/>
                      </a:lnTo>
                      <a:lnTo>
                        <a:pt x="192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4" name="Google Shape;774;p30">
                  <a:extLst>
                    <a:ext uri="{FF2B5EF4-FFF2-40B4-BE49-F238E27FC236}">
                      <a16:creationId xmlns:a16="http://schemas.microsoft.com/office/drawing/2014/main" id="{4B3B3580-A038-5EBC-CAAF-8BE3F3C2364D}"/>
                    </a:ext>
                  </a:extLst>
                </p:cNvPr>
                <p:cNvSpPr/>
                <p:nvPr/>
              </p:nvSpPr>
              <p:spPr>
                <a:xfrm>
                  <a:off x="2749705" y="4303536"/>
                  <a:ext cx="103334" cy="135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8" h="1996" extrusionOk="0">
                      <a:moveTo>
                        <a:pt x="1" y="0"/>
                      </a:moveTo>
                      <a:lnTo>
                        <a:pt x="1" y="1995"/>
                      </a:lnTo>
                      <a:lnTo>
                        <a:pt x="1518" y="1995"/>
                      </a:lnTo>
                      <a:lnTo>
                        <a:pt x="1518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5" name="Google Shape;775;p30">
                  <a:extLst>
                    <a:ext uri="{FF2B5EF4-FFF2-40B4-BE49-F238E27FC236}">
                      <a16:creationId xmlns:a16="http://schemas.microsoft.com/office/drawing/2014/main" id="{249F36EB-4447-9902-5D18-1E3C66725F16}"/>
                    </a:ext>
                  </a:extLst>
                </p:cNvPr>
                <p:cNvSpPr/>
                <p:nvPr/>
              </p:nvSpPr>
              <p:spPr>
                <a:xfrm>
                  <a:off x="2763642" y="4314775"/>
                  <a:ext cx="89555" cy="1246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0" h="1831" extrusionOk="0">
                      <a:moveTo>
                        <a:pt x="0" y="0"/>
                      </a:moveTo>
                      <a:lnTo>
                        <a:pt x="0" y="1830"/>
                      </a:lnTo>
                      <a:lnTo>
                        <a:pt x="1319" y="1830"/>
                      </a:lnTo>
                      <a:lnTo>
                        <a:pt x="1319" y="0"/>
                      </a:lnTo>
                      <a:close/>
                    </a:path>
                  </a:pathLst>
                </a:custGeom>
                <a:solidFill>
                  <a:srgbClr val="343434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6" name="Google Shape;776;p30">
                  <a:extLst>
                    <a:ext uri="{FF2B5EF4-FFF2-40B4-BE49-F238E27FC236}">
                      <a16:creationId xmlns:a16="http://schemas.microsoft.com/office/drawing/2014/main" id="{55EADA8B-6D20-E9FB-41FC-A8C5A157DBEC}"/>
                    </a:ext>
                  </a:extLst>
                </p:cNvPr>
                <p:cNvSpPr/>
                <p:nvPr/>
              </p:nvSpPr>
              <p:spPr>
                <a:xfrm>
                  <a:off x="2795722" y="4295640"/>
                  <a:ext cx="7964" cy="1493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" h="2194" extrusionOk="0">
                      <a:moveTo>
                        <a:pt x="1" y="1"/>
                      </a:moveTo>
                      <a:lnTo>
                        <a:pt x="1" y="2194"/>
                      </a:lnTo>
                      <a:lnTo>
                        <a:pt x="116" y="2194"/>
                      </a:lnTo>
                      <a:lnTo>
                        <a:pt x="11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77" name="Google Shape;777;p30">
                <a:extLst>
                  <a:ext uri="{FF2B5EF4-FFF2-40B4-BE49-F238E27FC236}">
                    <a16:creationId xmlns:a16="http://schemas.microsoft.com/office/drawing/2014/main" id="{7DF15B36-531C-4EFC-8286-C4825C8FF84E}"/>
                  </a:ext>
                </a:extLst>
              </p:cNvPr>
              <p:cNvGrpSpPr/>
              <p:nvPr/>
            </p:nvGrpSpPr>
            <p:grpSpPr>
              <a:xfrm>
                <a:off x="7400573" y="2980101"/>
                <a:ext cx="32569" cy="38965"/>
                <a:chOff x="2736295" y="4292304"/>
                <a:chExt cx="131380" cy="157179"/>
              </a:xfrm>
            </p:grpSpPr>
            <p:sp>
              <p:nvSpPr>
                <p:cNvPr id="778" name="Google Shape;778;p30">
                  <a:extLst>
                    <a:ext uri="{FF2B5EF4-FFF2-40B4-BE49-F238E27FC236}">
                      <a16:creationId xmlns:a16="http://schemas.microsoft.com/office/drawing/2014/main" id="{DAA289BD-ED80-E65A-7A8F-9D077A60A1D6}"/>
                    </a:ext>
                  </a:extLst>
                </p:cNvPr>
                <p:cNvSpPr/>
                <p:nvPr/>
              </p:nvSpPr>
              <p:spPr>
                <a:xfrm>
                  <a:off x="2736295" y="4292304"/>
                  <a:ext cx="131380" cy="1571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0" h="2309" extrusionOk="0">
                      <a:moveTo>
                        <a:pt x="0" y="0"/>
                      </a:moveTo>
                      <a:lnTo>
                        <a:pt x="0" y="2309"/>
                      </a:lnTo>
                      <a:lnTo>
                        <a:pt x="1929" y="2309"/>
                      </a:lnTo>
                      <a:lnTo>
                        <a:pt x="192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9" name="Google Shape;779;p30">
                  <a:extLst>
                    <a:ext uri="{FF2B5EF4-FFF2-40B4-BE49-F238E27FC236}">
                      <a16:creationId xmlns:a16="http://schemas.microsoft.com/office/drawing/2014/main" id="{8D0A3736-421B-7388-153A-3C1433F0D560}"/>
                    </a:ext>
                  </a:extLst>
                </p:cNvPr>
                <p:cNvSpPr/>
                <p:nvPr/>
              </p:nvSpPr>
              <p:spPr>
                <a:xfrm>
                  <a:off x="2749705" y="4303536"/>
                  <a:ext cx="103334" cy="135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8" h="1996" extrusionOk="0">
                      <a:moveTo>
                        <a:pt x="1" y="0"/>
                      </a:moveTo>
                      <a:lnTo>
                        <a:pt x="1" y="1995"/>
                      </a:lnTo>
                      <a:lnTo>
                        <a:pt x="1518" y="1995"/>
                      </a:lnTo>
                      <a:lnTo>
                        <a:pt x="1518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0" name="Google Shape;780;p30">
                  <a:extLst>
                    <a:ext uri="{FF2B5EF4-FFF2-40B4-BE49-F238E27FC236}">
                      <a16:creationId xmlns:a16="http://schemas.microsoft.com/office/drawing/2014/main" id="{E09DA5B2-91B3-745C-993F-516859A9919B}"/>
                    </a:ext>
                  </a:extLst>
                </p:cNvPr>
                <p:cNvSpPr/>
                <p:nvPr/>
              </p:nvSpPr>
              <p:spPr>
                <a:xfrm>
                  <a:off x="2763642" y="4314775"/>
                  <a:ext cx="89555" cy="1246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0" h="1831" extrusionOk="0">
                      <a:moveTo>
                        <a:pt x="0" y="0"/>
                      </a:moveTo>
                      <a:lnTo>
                        <a:pt x="0" y="1830"/>
                      </a:lnTo>
                      <a:lnTo>
                        <a:pt x="1319" y="1830"/>
                      </a:lnTo>
                      <a:lnTo>
                        <a:pt x="1319" y="0"/>
                      </a:lnTo>
                      <a:close/>
                    </a:path>
                  </a:pathLst>
                </a:custGeom>
                <a:solidFill>
                  <a:srgbClr val="343434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1" name="Google Shape;781;p30">
                  <a:extLst>
                    <a:ext uri="{FF2B5EF4-FFF2-40B4-BE49-F238E27FC236}">
                      <a16:creationId xmlns:a16="http://schemas.microsoft.com/office/drawing/2014/main" id="{047BD3AF-D225-8801-EC5D-36BD0FA52A6C}"/>
                    </a:ext>
                  </a:extLst>
                </p:cNvPr>
                <p:cNvSpPr/>
                <p:nvPr/>
              </p:nvSpPr>
              <p:spPr>
                <a:xfrm>
                  <a:off x="2795722" y="4295640"/>
                  <a:ext cx="7964" cy="1493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" h="2194" extrusionOk="0">
                      <a:moveTo>
                        <a:pt x="1" y="1"/>
                      </a:moveTo>
                      <a:lnTo>
                        <a:pt x="1" y="2194"/>
                      </a:lnTo>
                      <a:lnTo>
                        <a:pt x="116" y="2194"/>
                      </a:lnTo>
                      <a:lnTo>
                        <a:pt x="11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782" name="Google Shape;782;p30">
              <a:extLst>
                <a:ext uri="{FF2B5EF4-FFF2-40B4-BE49-F238E27FC236}">
                  <a16:creationId xmlns:a16="http://schemas.microsoft.com/office/drawing/2014/main" id="{6299795E-B980-CFCE-2598-9A5B64F69512}"/>
                </a:ext>
              </a:extLst>
            </p:cNvPr>
            <p:cNvGrpSpPr/>
            <p:nvPr/>
          </p:nvGrpSpPr>
          <p:grpSpPr>
            <a:xfrm flipH="1">
              <a:off x="6318879" y="3902440"/>
              <a:ext cx="454617" cy="463654"/>
              <a:chOff x="4218162" y="4731168"/>
              <a:chExt cx="172904" cy="176308"/>
            </a:xfrm>
          </p:grpSpPr>
          <p:sp>
            <p:nvSpPr>
              <p:cNvPr id="783" name="Google Shape;783;p30">
                <a:extLst>
                  <a:ext uri="{FF2B5EF4-FFF2-40B4-BE49-F238E27FC236}">
                    <a16:creationId xmlns:a16="http://schemas.microsoft.com/office/drawing/2014/main" id="{3C843218-5F4D-C107-9F63-8BB951526BDF}"/>
                  </a:ext>
                </a:extLst>
              </p:cNvPr>
              <p:cNvSpPr/>
              <p:nvPr/>
            </p:nvSpPr>
            <p:spPr>
              <a:xfrm>
                <a:off x="4218162" y="4731168"/>
                <a:ext cx="37100" cy="37100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45" extrusionOk="0">
                    <a:moveTo>
                      <a:pt x="0" y="1"/>
                    </a:moveTo>
                    <a:lnTo>
                      <a:pt x="0" y="545"/>
                    </a:lnTo>
                    <a:lnTo>
                      <a:pt x="544" y="545"/>
                    </a:lnTo>
                    <a:lnTo>
                      <a:pt x="54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30">
                <a:extLst>
                  <a:ext uri="{FF2B5EF4-FFF2-40B4-BE49-F238E27FC236}">
                    <a16:creationId xmlns:a16="http://schemas.microsoft.com/office/drawing/2014/main" id="{CFF87932-D761-D4DA-C1B4-9C4308708E40}"/>
                  </a:ext>
                </a:extLst>
              </p:cNvPr>
              <p:cNvSpPr/>
              <p:nvPr/>
            </p:nvSpPr>
            <p:spPr>
              <a:xfrm>
                <a:off x="4264179" y="4731168"/>
                <a:ext cx="37100" cy="37100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45" extrusionOk="0">
                    <a:moveTo>
                      <a:pt x="0" y="1"/>
                    </a:moveTo>
                    <a:lnTo>
                      <a:pt x="0" y="545"/>
                    </a:lnTo>
                    <a:lnTo>
                      <a:pt x="544" y="545"/>
                    </a:lnTo>
                    <a:lnTo>
                      <a:pt x="54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30">
                <a:extLst>
                  <a:ext uri="{FF2B5EF4-FFF2-40B4-BE49-F238E27FC236}">
                    <a16:creationId xmlns:a16="http://schemas.microsoft.com/office/drawing/2014/main" id="{B079771C-B06E-3438-2C6E-C571EECD9211}"/>
                  </a:ext>
                </a:extLst>
              </p:cNvPr>
              <p:cNvSpPr/>
              <p:nvPr/>
            </p:nvSpPr>
            <p:spPr>
              <a:xfrm>
                <a:off x="4310196" y="4731168"/>
                <a:ext cx="35942" cy="37100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45" extrusionOk="0">
                    <a:moveTo>
                      <a:pt x="0" y="1"/>
                    </a:moveTo>
                    <a:lnTo>
                      <a:pt x="0" y="545"/>
                    </a:lnTo>
                    <a:lnTo>
                      <a:pt x="528" y="545"/>
                    </a:lnTo>
                    <a:lnTo>
                      <a:pt x="52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30">
                <a:extLst>
                  <a:ext uri="{FF2B5EF4-FFF2-40B4-BE49-F238E27FC236}">
                    <a16:creationId xmlns:a16="http://schemas.microsoft.com/office/drawing/2014/main" id="{F418440E-054D-8A61-16BF-C0C57382CD97}"/>
                  </a:ext>
                </a:extLst>
              </p:cNvPr>
              <p:cNvSpPr/>
              <p:nvPr/>
            </p:nvSpPr>
            <p:spPr>
              <a:xfrm>
                <a:off x="4355056" y="4731168"/>
                <a:ext cx="36010" cy="37100"/>
              </a:xfrm>
              <a:custGeom>
                <a:avLst/>
                <a:gdLst/>
                <a:ahLst/>
                <a:cxnLst/>
                <a:rect l="l" t="t" r="r" b="b"/>
                <a:pathLst>
                  <a:path w="529" h="545" extrusionOk="0">
                    <a:moveTo>
                      <a:pt x="1" y="1"/>
                    </a:moveTo>
                    <a:lnTo>
                      <a:pt x="1" y="545"/>
                    </a:lnTo>
                    <a:lnTo>
                      <a:pt x="529" y="545"/>
                    </a:lnTo>
                    <a:lnTo>
                      <a:pt x="52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30">
                <a:extLst>
                  <a:ext uri="{FF2B5EF4-FFF2-40B4-BE49-F238E27FC236}">
                    <a16:creationId xmlns:a16="http://schemas.microsoft.com/office/drawing/2014/main" id="{ECBA1129-5B97-65D9-E4C1-B9747B95B494}"/>
                  </a:ext>
                </a:extLst>
              </p:cNvPr>
              <p:cNvSpPr/>
              <p:nvPr/>
            </p:nvSpPr>
            <p:spPr>
              <a:xfrm>
                <a:off x="4218162" y="4778342"/>
                <a:ext cx="37100" cy="35942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28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44" y="528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30">
                <a:extLst>
                  <a:ext uri="{FF2B5EF4-FFF2-40B4-BE49-F238E27FC236}">
                    <a16:creationId xmlns:a16="http://schemas.microsoft.com/office/drawing/2014/main" id="{A644FF1E-2E88-08EB-5111-FE021008BD9D}"/>
                  </a:ext>
                </a:extLst>
              </p:cNvPr>
              <p:cNvSpPr/>
              <p:nvPr/>
            </p:nvSpPr>
            <p:spPr>
              <a:xfrm>
                <a:off x="4264179" y="4778342"/>
                <a:ext cx="37100" cy="35942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28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44" y="528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30">
                <a:extLst>
                  <a:ext uri="{FF2B5EF4-FFF2-40B4-BE49-F238E27FC236}">
                    <a16:creationId xmlns:a16="http://schemas.microsoft.com/office/drawing/2014/main" id="{21ACDBD7-EA99-BF94-01BC-C4A3377FC485}"/>
                  </a:ext>
                </a:extLst>
              </p:cNvPr>
              <p:cNvSpPr/>
              <p:nvPr/>
            </p:nvSpPr>
            <p:spPr>
              <a:xfrm>
                <a:off x="4310196" y="4778342"/>
                <a:ext cx="35942" cy="35942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28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28" y="528"/>
                    </a:lnTo>
                    <a:lnTo>
                      <a:pt x="52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30">
                <a:extLst>
                  <a:ext uri="{FF2B5EF4-FFF2-40B4-BE49-F238E27FC236}">
                    <a16:creationId xmlns:a16="http://schemas.microsoft.com/office/drawing/2014/main" id="{22894E79-3379-EA6A-E86F-4EB6D94E4EB0}"/>
                  </a:ext>
                </a:extLst>
              </p:cNvPr>
              <p:cNvSpPr/>
              <p:nvPr/>
            </p:nvSpPr>
            <p:spPr>
              <a:xfrm>
                <a:off x="4355056" y="4778342"/>
                <a:ext cx="36010" cy="35942"/>
              </a:xfrm>
              <a:custGeom>
                <a:avLst/>
                <a:gdLst/>
                <a:ahLst/>
                <a:cxnLst/>
                <a:rect l="l" t="t" r="r" b="b"/>
                <a:pathLst>
                  <a:path w="529" h="528" extrusionOk="0">
                    <a:moveTo>
                      <a:pt x="1" y="0"/>
                    </a:moveTo>
                    <a:lnTo>
                      <a:pt x="1" y="528"/>
                    </a:lnTo>
                    <a:lnTo>
                      <a:pt x="529" y="528"/>
                    </a:lnTo>
                    <a:lnTo>
                      <a:pt x="52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30">
                <a:extLst>
                  <a:ext uri="{FF2B5EF4-FFF2-40B4-BE49-F238E27FC236}">
                    <a16:creationId xmlns:a16="http://schemas.microsoft.com/office/drawing/2014/main" id="{DE48FB97-AD03-598C-E888-1D5AAA359DF8}"/>
                  </a:ext>
                </a:extLst>
              </p:cNvPr>
              <p:cNvSpPr/>
              <p:nvPr/>
            </p:nvSpPr>
            <p:spPr>
              <a:xfrm>
                <a:off x="4218162" y="4824359"/>
                <a:ext cx="37100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29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44" y="528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30">
                <a:extLst>
                  <a:ext uri="{FF2B5EF4-FFF2-40B4-BE49-F238E27FC236}">
                    <a16:creationId xmlns:a16="http://schemas.microsoft.com/office/drawing/2014/main" id="{42A76F36-34D0-FE8D-35FC-391F7AE903A5}"/>
                  </a:ext>
                </a:extLst>
              </p:cNvPr>
              <p:cNvSpPr/>
              <p:nvPr/>
            </p:nvSpPr>
            <p:spPr>
              <a:xfrm>
                <a:off x="4264179" y="4824359"/>
                <a:ext cx="37100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29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44" y="528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30">
                <a:extLst>
                  <a:ext uri="{FF2B5EF4-FFF2-40B4-BE49-F238E27FC236}">
                    <a16:creationId xmlns:a16="http://schemas.microsoft.com/office/drawing/2014/main" id="{0794E80D-DC73-341D-F4E7-72D98AE92807}"/>
                  </a:ext>
                </a:extLst>
              </p:cNvPr>
              <p:cNvSpPr/>
              <p:nvPr/>
            </p:nvSpPr>
            <p:spPr>
              <a:xfrm>
                <a:off x="4310196" y="4824359"/>
                <a:ext cx="35942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29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28" y="528"/>
                    </a:lnTo>
                    <a:lnTo>
                      <a:pt x="52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30">
                <a:extLst>
                  <a:ext uri="{FF2B5EF4-FFF2-40B4-BE49-F238E27FC236}">
                    <a16:creationId xmlns:a16="http://schemas.microsoft.com/office/drawing/2014/main" id="{B553C8E5-E865-CA04-2198-2BDDD417B5BB}"/>
                  </a:ext>
                </a:extLst>
              </p:cNvPr>
              <p:cNvSpPr/>
              <p:nvPr/>
            </p:nvSpPr>
            <p:spPr>
              <a:xfrm>
                <a:off x="4355056" y="4824359"/>
                <a:ext cx="36010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29" h="529" extrusionOk="0">
                    <a:moveTo>
                      <a:pt x="1" y="0"/>
                    </a:moveTo>
                    <a:lnTo>
                      <a:pt x="1" y="528"/>
                    </a:lnTo>
                    <a:lnTo>
                      <a:pt x="529" y="528"/>
                    </a:lnTo>
                    <a:lnTo>
                      <a:pt x="52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30">
                <a:extLst>
                  <a:ext uri="{FF2B5EF4-FFF2-40B4-BE49-F238E27FC236}">
                    <a16:creationId xmlns:a16="http://schemas.microsoft.com/office/drawing/2014/main" id="{BA89FD5E-662B-6848-843E-0F6C3B3D7685}"/>
                  </a:ext>
                </a:extLst>
              </p:cNvPr>
              <p:cNvSpPr/>
              <p:nvPr/>
            </p:nvSpPr>
            <p:spPr>
              <a:xfrm>
                <a:off x="4218162" y="4870376"/>
                <a:ext cx="37100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29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44" y="528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30">
                <a:extLst>
                  <a:ext uri="{FF2B5EF4-FFF2-40B4-BE49-F238E27FC236}">
                    <a16:creationId xmlns:a16="http://schemas.microsoft.com/office/drawing/2014/main" id="{9E3545F4-99A7-9870-8729-5AA9928475C1}"/>
                  </a:ext>
                </a:extLst>
              </p:cNvPr>
              <p:cNvSpPr/>
              <p:nvPr/>
            </p:nvSpPr>
            <p:spPr>
              <a:xfrm>
                <a:off x="4264179" y="4870376"/>
                <a:ext cx="37100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29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44" y="528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30">
                <a:extLst>
                  <a:ext uri="{FF2B5EF4-FFF2-40B4-BE49-F238E27FC236}">
                    <a16:creationId xmlns:a16="http://schemas.microsoft.com/office/drawing/2014/main" id="{4AC59A34-C8AA-D627-C18B-3C94F0E02E46}"/>
                  </a:ext>
                </a:extLst>
              </p:cNvPr>
              <p:cNvSpPr/>
              <p:nvPr/>
            </p:nvSpPr>
            <p:spPr>
              <a:xfrm>
                <a:off x="4310196" y="4870376"/>
                <a:ext cx="35942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29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28" y="528"/>
                    </a:lnTo>
                    <a:lnTo>
                      <a:pt x="52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30">
                <a:extLst>
                  <a:ext uri="{FF2B5EF4-FFF2-40B4-BE49-F238E27FC236}">
                    <a16:creationId xmlns:a16="http://schemas.microsoft.com/office/drawing/2014/main" id="{B70AEF3A-0468-429C-F9BA-99986B543814}"/>
                  </a:ext>
                </a:extLst>
              </p:cNvPr>
              <p:cNvSpPr/>
              <p:nvPr/>
            </p:nvSpPr>
            <p:spPr>
              <a:xfrm>
                <a:off x="4355056" y="4870376"/>
                <a:ext cx="36010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29" h="529" extrusionOk="0">
                    <a:moveTo>
                      <a:pt x="1" y="0"/>
                    </a:moveTo>
                    <a:lnTo>
                      <a:pt x="1" y="528"/>
                    </a:lnTo>
                    <a:lnTo>
                      <a:pt x="529" y="528"/>
                    </a:lnTo>
                    <a:lnTo>
                      <a:pt x="52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30">
                <a:extLst>
                  <a:ext uri="{FF2B5EF4-FFF2-40B4-BE49-F238E27FC236}">
                    <a16:creationId xmlns:a16="http://schemas.microsoft.com/office/drawing/2014/main" id="{39B6E81E-E98F-46B0-40E7-0195A53E5406}"/>
                  </a:ext>
                </a:extLst>
              </p:cNvPr>
              <p:cNvSpPr/>
              <p:nvPr/>
            </p:nvSpPr>
            <p:spPr>
              <a:xfrm>
                <a:off x="4218162" y="4731168"/>
                <a:ext cx="172904" cy="121305"/>
              </a:xfrm>
              <a:custGeom>
                <a:avLst/>
                <a:gdLst/>
                <a:ahLst/>
                <a:cxnLst/>
                <a:rect l="l" t="t" r="r" b="b"/>
                <a:pathLst>
                  <a:path w="2540" h="1782" extrusionOk="0">
                    <a:moveTo>
                      <a:pt x="0" y="1"/>
                    </a:moveTo>
                    <a:lnTo>
                      <a:pt x="2540" y="1782"/>
                    </a:lnTo>
                    <a:lnTo>
                      <a:pt x="2540" y="1369"/>
                    </a:lnTo>
                    <a:lnTo>
                      <a:pt x="544" y="1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30">
                <a:extLst>
                  <a:ext uri="{FF2B5EF4-FFF2-40B4-BE49-F238E27FC236}">
                    <a16:creationId xmlns:a16="http://schemas.microsoft.com/office/drawing/2014/main" id="{254B47E6-B1F8-24B9-E5E5-9E8577F578D0}"/>
                  </a:ext>
                </a:extLst>
              </p:cNvPr>
              <p:cNvSpPr/>
              <p:nvPr/>
            </p:nvSpPr>
            <p:spPr>
              <a:xfrm>
                <a:off x="4218162" y="4778342"/>
                <a:ext cx="172904" cy="129134"/>
              </a:xfrm>
              <a:custGeom>
                <a:avLst/>
                <a:gdLst/>
                <a:ahLst/>
                <a:cxnLst/>
                <a:rect l="l" t="t" r="r" b="b"/>
                <a:pathLst>
                  <a:path w="2540" h="1897" extrusionOk="0">
                    <a:moveTo>
                      <a:pt x="0" y="0"/>
                    </a:moveTo>
                    <a:lnTo>
                      <a:pt x="0" y="874"/>
                    </a:lnTo>
                    <a:lnTo>
                      <a:pt x="1352" y="1897"/>
                    </a:lnTo>
                    <a:lnTo>
                      <a:pt x="2540" y="189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01" name="Google Shape;801;p30">
              <a:extLst>
                <a:ext uri="{FF2B5EF4-FFF2-40B4-BE49-F238E27FC236}">
                  <a16:creationId xmlns:a16="http://schemas.microsoft.com/office/drawing/2014/main" id="{903B1756-1951-AF47-4713-9069167528E1}"/>
                </a:ext>
              </a:extLst>
            </p:cNvPr>
            <p:cNvGrpSpPr/>
            <p:nvPr/>
          </p:nvGrpSpPr>
          <p:grpSpPr>
            <a:xfrm flipH="1">
              <a:off x="6926964" y="3902440"/>
              <a:ext cx="454617" cy="463654"/>
              <a:chOff x="4218162" y="4731168"/>
              <a:chExt cx="172904" cy="176308"/>
            </a:xfrm>
          </p:grpSpPr>
          <p:sp>
            <p:nvSpPr>
              <p:cNvPr id="802" name="Google Shape;802;p30">
                <a:extLst>
                  <a:ext uri="{FF2B5EF4-FFF2-40B4-BE49-F238E27FC236}">
                    <a16:creationId xmlns:a16="http://schemas.microsoft.com/office/drawing/2014/main" id="{35E05428-D54E-CDFA-81D0-69393ADA472A}"/>
                  </a:ext>
                </a:extLst>
              </p:cNvPr>
              <p:cNvSpPr/>
              <p:nvPr/>
            </p:nvSpPr>
            <p:spPr>
              <a:xfrm>
                <a:off x="4218162" y="4731168"/>
                <a:ext cx="37100" cy="37100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45" extrusionOk="0">
                    <a:moveTo>
                      <a:pt x="0" y="1"/>
                    </a:moveTo>
                    <a:lnTo>
                      <a:pt x="0" y="545"/>
                    </a:lnTo>
                    <a:lnTo>
                      <a:pt x="544" y="545"/>
                    </a:lnTo>
                    <a:lnTo>
                      <a:pt x="54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30">
                <a:extLst>
                  <a:ext uri="{FF2B5EF4-FFF2-40B4-BE49-F238E27FC236}">
                    <a16:creationId xmlns:a16="http://schemas.microsoft.com/office/drawing/2014/main" id="{C7569417-7725-A3AB-2A62-4DF055B1F50F}"/>
                  </a:ext>
                </a:extLst>
              </p:cNvPr>
              <p:cNvSpPr/>
              <p:nvPr/>
            </p:nvSpPr>
            <p:spPr>
              <a:xfrm>
                <a:off x="4264179" y="4731168"/>
                <a:ext cx="37100" cy="37100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45" extrusionOk="0">
                    <a:moveTo>
                      <a:pt x="0" y="1"/>
                    </a:moveTo>
                    <a:lnTo>
                      <a:pt x="0" y="545"/>
                    </a:lnTo>
                    <a:lnTo>
                      <a:pt x="544" y="545"/>
                    </a:lnTo>
                    <a:lnTo>
                      <a:pt x="54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30">
                <a:extLst>
                  <a:ext uri="{FF2B5EF4-FFF2-40B4-BE49-F238E27FC236}">
                    <a16:creationId xmlns:a16="http://schemas.microsoft.com/office/drawing/2014/main" id="{C598B2BD-C468-7F09-EF60-C33C2AA7EFE3}"/>
                  </a:ext>
                </a:extLst>
              </p:cNvPr>
              <p:cNvSpPr/>
              <p:nvPr/>
            </p:nvSpPr>
            <p:spPr>
              <a:xfrm>
                <a:off x="4310196" y="4731168"/>
                <a:ext cx="35942" cy="37100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45" extrusionOk="0">
                    <a:moveTo>
                      <a:pt x="0" y="1"/>
                    </a:moveTo>
                    <a:lnTo>
                      <a:pt x="0" y="545"/>
                    </a:lnTo>
                    <a:lnTo>
                      <a:pt x="528" y="545"/>
                    </a:lnTo>
                    <a:lnTo>
                      <a:pt x="52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30">
                <a:extLst>
                  <a:ext uri="{FF2B5EF4-FFF2-40B4-BE49-F238E27FC236}">
                    <a16:creationId xmlns:a16="http://schemas.microsoft.com/office/drawing/2014/main" id="{02EB4344-6C64-7250-7C16-03AA022AE1FB}"/>
                  </a:ext>
                </a:extLst>
              </p:cNvPr>
              <p:cNvSpPr/>
              <p:nvPr/>
            </p:nvSpPr>
            <p:spPr>
              <a:xfrm>
                <a:off x="4355056" y="4731168"/>
                <a:ext cx="36010" cy="37100"/>
              </a:xfrm>
              <a:custGeom>
                <a:avLst/>
                <a:gdLst/>
                <a:ahLst/>
                <a:cxnLst/>
                <a:rect l="l" t="t" r="r" b="b"/>
                <a:pathLst>
                  <a:path w="529" h="545" extrusionOk="0">
                    <a:moveTo>
                      <a:pt x="1" y="1"/>
                    </a:moveTo>
                    <a:lnTo>
                      <a:pt x="1" y="545"/>
                    </a:lnTo>
                    <a:lnTo>
                      <a:pt x="529" y="545"/>
                    </a:lnTo>
                    <a:lnTo>
                      <a:pt x="52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30">
                <a:extLst>
                  <a:ext uri="{FF2B5EF4-FFF2-40B4-BE49-F238E27FC236}">
                    <a16:creationId xmlns:a16="http://schemas.microsoft.com/office/drawing/2014/main" id="{FED6CC2F-98BA-B38C-54FA-7CA1D8AA44D9}"/>
                  </a:ext>
                </a:extLst>
              </p:cNvPr>
              <p:cNvSpPr/>
              <p:nvPr/>
            </p:nvSpPr>
            <p:spPr>
              <a:xfrm>
                <a:off x="4218162" y="4778342"/>
                <a:ext cx="37100" cy="35942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28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44" y="528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30">
                <a:extLst>
                  <a:ext uri="{FF2B5EF4-FFF2-40B4-BE49-F238E27FC236}">
                    <a16:creationId xmlns:a16="http://schemas.microsoft.com/office/drawing/2014/main" id="{84BA3DB4-D297-E8EC-C454-95ED94EF4E3B}"/>
                  </a:ext>
                </a:extLst>
              </p:cNvPr>
              <p:cNvSpPr/>
              <p:nvPr/>
            </p:nvSpPr>
            <p:spPr>
              <a:xfrm>
                <a:off x="4264179" y="4778342"/>
                <a:ext cx="37100" cy="35942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28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44" y="528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30">
                <a:extLst>
                  <a:ext uri="{FF2B5EF4-FFF2-40B4-BE49-F238E27FC236}">
                    <a16:creationId xmlns:a16="http://schemas.microsoft.com/office/drawing/2014/main" id="{28B9C552-ACDA-2048-AFA7-2FC28114F26C}"/>
                  </a:ext>
                </a:extLst>
              </p:cNvPr>
              <p:cNvSpPr/>
              <p:nvPr/>
            </p:nvSpPr>
            <p:spPr>
              <a:xfrm>
                <a:off x="4310196" y="4778342"/>
                <a:ext cx="35942" cy="35942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28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28" y="528"/>
                    </a:lnTo>
                    <a:lnTo>
                      <a:pt x="52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30">
                <a:extLst>
                  <a:ext uri="{FF2B5EF4-FFF2-40B4-BE49-F238E27FC236}">
                    <a16:creationId xmlns:a16="http://schemas.microsoft.com/office/drawing/2014/main" id="{3ED1BD1F-650E-59AA-D3F4-7812DE0B7842}"/>
                  </a:ext>
                </a:extLst>
              </p:cNvPr>
              <p:cNvSpPr/>
              <p:nvPr/>
            </p:nvSpPr>
            <p:spPr>
              <a:xfrm>
                <a:off x="4355056" y="4778342"/>
                <a:ext cx="36010" cy="35942"/>
              </a:xfrm>
              <a:custGeom>
                <a:avLst/>
                <a:gdLst/>
                <a:ahLst/>
                <a:cxnLst/>
                <a:rect l="l" t="t" r="r" b="b"/>
                <a:pathLst>
                  <a:path w="529" h="528" extrusionOk="0">
                    <a:moveTo>
                      <a:pt x="1" y="0"/>
                    </a:moveTo>
                    <a:lnTo>
                      <a:pt x="1" y="528"/>
                    </a:lnTo>
                    <a:lnTo>
                      <a:pt x="529" y="528"/>
                    </a:lnTo>
                    <a:lnTo>
                      <a:pt x="52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30">
                <a:extLst>
                  <a:ext uri="{FF2B5EF4-FFF2-40B4-BE49-F238E27FC236}">
                    <a16:creationId xmlns:a16="http://schemas.microsoft.com/office/drawing/2014/main" id="{8D7022CA-8319-21A1-4DD9-4EC7ECB3D3F6}"/>
                  </a:ext>
                </a:extLst>
              </p:cNvPr>
              <p:cNvSpPr/>
              <p:nvPr/>
            </p:nvSpPr>
            <p:spPr>
              <a:xfrm>
                <a:off x="4218162" y="4824359"/>
                <a:ext cx="37100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29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44" y="528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30">
                <a:extLst>
                  <a:ext uri="{FF2B5EF4-FFF2-40B4-BE49-F238E27FC236}">
                    <a16:creationId xmlns:a16="http://schemas.microsoft.com/office/drawing/2014/main" id="{723226D2-6C47-B251-EA57-AFE41B940AB5}"/>
                  </a:ext>
                </a:extLst>
              </p:cNvPr>
              <p:cNvSpPr/>
              <p:nvPr/>
            </p:nvSpPr>
            <p:spPr>
              <a:xfrm>
                <a:off x="4264179" y="4824359"/>
                <a:ext cx="37100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29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44" y="528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30">
                <a:extLst>
                  <a:ext uri="{FF2B5EF4-FFF2-40B4-BE49-F238E27FC236}">
                    <a16:creationId xmlns:a16="http://schemas.microsoft.com/office/drawing/2014/main" id="{BF2EC0D1-72D0-E819-3A63-C7F641E84780}"/>
                  </a:ext>
                </a:extLst>
              </p:cNvPr>
              <p:cNvSpPr/>
              <p:nvPr/>
            </p:nvSpPr>
            <p:spPr>
              <a:xfrm>
                <a:off x="4310196" y="4824359"/>
                <a:ext cx="35942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29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28" y="528"/>
                    </a:lnTo>
                    <a:lnTo>
                      <a:pt x="52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30">
                <a:extLst>
                  <a:ext uri="{FF2B5EF4-FFF2-40B4-BE49-F238E27FC236}">
                    <a16:creationId xmlns:a16="http://schemas.microsoft.com/office/drawing/2014/main" id="{A146C567-743D-8CF6-AC4A-DCBF8E5FDC28}"/>
                  </a:ext>
                </a:extLst>
              </p:cNvPr>
              <p:cNvSpPr/>
              <p:nvPr/>
            </p:nvSpPr>
            <p:spPr>
              <a:xfrm>
                <a:off x="4355056" y="4824359"/>
                <a:ext cx="36010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29" h="529" extrusionOk="0">
                    <a:moveTo>
                      <a:pt x="1" y="0"/>
                    </a:moveTo>
                    <a:lnTo>
                      <a:pt x="1" y="528"/>
                    </a:lnTo>
                    <a:lnTo>
                      <a:pt x="529" y="528"/>
                    </a:lnTo>
                    <a:lnTo>
                      <a:pt x="52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30">
                <a:extLst>
                  <a:ext uri="{FF2B5EF4-FFF2-40B4-BE49-F238E27FC236}">
                    <a16:creationId xmlns:a16="http://schemas.microsoft.com/office/drawing/2014/main" id="{7683FBDD-54BD-0A9B-A3FC-36EDEC244E5A}"/>
                  </a:ext>
                </a:extLst>
              </p:cNvPr>
              <p:cNvSpPr/>
              <p:nvPr/>
            </p:nvSpPr>
            <p:spPr>
              <a:xfrm>
                <a:off x="4218162" y="4870376"/>
                <a:ext cx="37100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29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44" y="528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30">
                <a:extLst>
                  <a:ext uri="{FF2B5EF4-FFF2-40B4-BE49-F238E27FC236}">
                    <a16:creationId xmlns:a16="http://schemas.microsoft.com/office/drawing/2014/main" id="{BDB0C7A9-4C98-4F29-3A10-9BC594B3A43E}"/>
                  </a:ext>
                </a:extLst>
              </p:cNvPr>
              <p:cNvSpPr/>
              <p:nvPr/>
            </p:nvSpPr>
            <p:spPr>
              <a:xfrm>
                <a:off x="4264179" y="4870376"/>
                <a:ext cx="37100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29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44" y="528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30">
                <a:extLst>
                  <a:ext uri="{FF2B5EF4-FFF2-40B4-BE49-F238E27FC236}">
                    <a16:creationId xmlns:a16="http://schemas.microsoft.com/office/drawing/2014/main" id="{6433D30B-5A21-3272-1D38-73FE3FC477E9}"/>
                  </a:ext>
                </a:extLst>
              </p:cNvPr>
              <p:cNvSpPr/>
              <p:nvPr/>
            </p:nvSpPr>
            <p:spPr>
              <a:xfrm>
                <a:off x="4310196" y="4870376"/>
                <a:ext cx="35942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29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28" y="528"/>
                    </a:lnTo>
                    <a:lnTo>
                      <a:pt x="52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30">
                <a:extLst>
                  <a:ext uri="{FF2B5EF4-FFF2-40B4-BE49-F238E27FC236}">
                    <a16:creationId xmlns:a16="http://schemas.microsoft.com/office/drawing/2014/main" id="{6B7CB957-788B-CA7A-264C-CC2EC1A8B006}"/>
                  </a:ext>
                </a:extLst>
              </p:cNvPr>
              <p:cNvSpPr/>
              <p:nvPr/>
            </p:nvSpPr>
            <p:spPr>
              <a:xfrm>
                <a:off x="4355056" y="4870376"/>
                <a:ext cx="36010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29" h="529" extrusionOk="0">
                    <a:moveTo>
                      <a:pt x="1" y="0"/>
                    </a:moveTo>
                    <a:lnTo>
                      <a:pt x="1" y="528"/>
                    </a:lnTo>
                    <a:lnTo>
                      <a:pt x="529" y="528"/>
                    </a:lnTo>
                    <a:lnTo>
                      <a:pt x="52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30">
                <a:extLst>
                  <a:ext uri="{FF2B5EF4-FFF2-40B4-BE49-F238E27FC236}">
                    <a16:creationId xmlns:a16="http://schemas.microsoft.com/office/drawing/2014/main" id="{F2BCB5FB-0DF6-9233-ABA3-A64FD2D13FDD}"/>
                  </a:ext>
                </a:extLst>
              </p:cNvPr>
              <p:cNvSpPr/>
              <p:nvPr/>
            </p:nvSpPr>
            <p:spPr>
              <a:xfrm>
                <a:off x="4218162" y="4731168"/>
                <a:ext cx="172904" cy="121305"/>
              </a:xfrm>
              <a:custGeom>
                <a:avLst/>
                <a:gdLst/>
                <a:ahLst/>
                <a:cxnLst/>
                <a:rect l="l" t="t" r="r" b="b"/>
                <a:pathLst>
                  <a:path w="2540" h="1782" extrusionOk="0">
                    <a:moveTo>
                      <a:pt x="0" y="1"/>
                    </a:moveTo>
                    <a:lnTo>
                      <a:pt x="2540" y="1782"/>
                    </a:lnTo>
                    <a:lnTo>
                      <a:pt x="2540" y="1369"/>
                    </a:lnTo>
                    <a:lnTo>
                      <a:pt x="544" y="1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30">
                <a:extLst>
                  <a:ext uri="{FF2B5EF4-FFF2-40B4-BE49-F238E27FC236}">
                    <a16:creationId xmlns:a16="http://schemas.microsoft.com/office/drawing/2014/main" id="{E9D77DC5-88EC-7BB4-48C6-8F61E2F3FE4A}"/>
                  </a:ext>
                </a:extLst>
              </p:cNvPr>
              <p:cNvSpPr/>
              <p:nvPr/>
            </p:nvSpPr>
            <p:spPr>
              <a:xfrm>
                <a:off x="4218162" y="4778342"/>
                <a:ext cx="172904" cy="129134"/>
              </a:xfrm>
              <a:custGeom>
                <a:avLst/>
                <a:gdLst/>
                <a:ahLst/>
                <a:cxnLst/>
                <a:rect l="l" t="t" r="r" b="b"/>
                <a:pathLst>
                  <a:path w="2540" h="1897" extrusionOk="0">
                    <a:moveTo>
                      <a:pt x="0" y="0"/>
                    </a:moveTo>
                    <a:lnTo>
                      <a:pt x="0" y="874"/>
                    </a:lnTo>
                    <a:lnTo>
                      <a:pt x="1352" y="1897"/>
                    </a:lnTo>
                    <a:lnTo>
                      <a:pt x="2540" y="189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0" name="Google Shape;820;p30">
              <a:extLst>
                <a:ext uri="{FF2B5EF4-FFF2-40B4-BE49-F238E27FC236}">
                  <a16:creationId xmlns:a16="http://schemas.microsoft.com/office/drawing/2014/main" id="{8376017C-063C-5BB7-0552-9C8CE49F21DA}"/>
                </a:ext>
              </a:extLst>
            </p:cNvPr>
            <p:cNvGrpSpPr/>
            <p:nvPr/>
          </p:nvGrpSpPr>
          <p:grpSpPr>
            <a:xfrm flipH="1">
              <a:off x="7535050" y="3902440"/>
              <a:ext cx="454617" cy="463654"/>
              <a:chOff x="4218162" y="4731168"/>
              <a:chExt cx="172904" cy="176308"/>
            </a:xfrm>
          </p:grpSpPr>
          <p:sp>
            <p:nvSpPr>
              <p:cNvPr id="821" name="Google Shape;821;p30">
                <a:extLst>
                  <a:ext uri="{FF2B5EF4-FFF2-40B4-BE49-F238E27FC236}">
                    <a16:creationId xmlns:a16="http://schemas.microsoft.com/office/drawing/2014/main" id="{3D257EC9-1A83-C216-F8FA-406D56CD5517}"/>
                  </a:ext>
                </a:extLst>
              </p:cNvPr>
              <p:cNvSpPr/>
              <p:nvPr/>
            </p:nvSpPr>
            <p:spPr>
              <a:xfrm>
                <a:off x="4218162" y="4731168"/>
                <a:ext cx="37100" cy="37100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45" extrusionOk="0">
                    <a:moveTo>
                      <a:pt x="0" y="1"/>
                    </a:moveTo>
                    <a:lnTo>
                      <a:pt x="0" y="545"/>
                    </a:lnTo>
                    <a:lnTo>
                      <a:pt x="544" y="545"/>
                    </a:lnTo>
                    <a:lnTo>
                      <a:pt x="54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30">
                <a:extLst>
                  <a:ext uri="{FF2B5EF4-FFF2-40B4-BE49-F238E27FC236}">
                    <a16:creationId xmlns:a16="http://schemas.microsoft.com/office/drawing/2014/main" id="{35244AC9-2844-109E-255F-6AE78C45EE5C}"/>
                  </a:ext>
                </a:extLst>
              </p:cNvPr>
              <p:cNvSpPr/>
              <p:nvPr/>
            </p:nvSpPr>
            <p:spPr>
              <a:xfrm>
                <a:off x="4264179" y="4731168"/>
                <a:ext cx="37100" cy="37100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45" extrusionOk="0">
                    <a:moveTo>
                      <a:pt x="0" y="1"/>
                    </a:moveTo>
                    <a:lnTo>
                      <a:pt x="0" y="545"/>
                    </a:lnTo>
                    <a:lnTo>
                      <a:pt x="544" y="545"/>
                    </a:lnTo>
                    <a:lnTo>
                      <a:pt x="54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30">
                <a:extLst>
                  <a:ext uri="{FF2B5EF4-FFF2-40B4-BE49-F238E27FC236}">
                    <a16:creationId xmlns:a16="http://schemas.microsoft.com/office/drawing/2014/main" id="{E0FDF7D4-6421-D5AB-6E2D-AE7EEB7B7175}"/>
                  </a:ext>
                </a:extLst>
              </p:cNvPr>
              <p:cNvSpPr/>
              <p:nvPr/>
            </p:nvSpPr>
            <p:spPr>
              <a:xfrm>
                <a:off x="4310196" y="4731168"/>
                <a:ext cx="35942" cy="37100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45" extrusionOk="0">
                    <a:moveTo>
                      <a:pt x="0" y="1"/>
                    </a:moveTo>
                    <a:lnTo>
                      <a:pt x="0" y="545"/>
                    </a:lnTo>
                    <a:lnTo>
                      <a:pt x="528" y="545"/>
                    </a:lnTo>
                    <a:lnTo>
                      <a:pt x="52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30">
                <a:extLst>
                  <a:ext uri="{FF2B5EF4-FFF2-40B4-BE49-F238E27FC236}">
                    <a16:creationId xmlns:a16="http://schemas.microsoft.com/office/drawing/2014/main" id="{2889267D-7C2E-EFAE-7903-62A25BC8329F}"/>
                  </a:ext>
                </a:extLst>
              </p:cNvPr>
              <p:cNvSpPr/>
              <p:nvPr/>
            </p:nvSpPr>
            <p:spPr>
              <a:xfrm>
                <a:off x="4355056" y="4731168"/>
                <a:ext cx="36010" cy="37100"/>
              </a:xfrm>
              <a:custGeom>
                <a:avLst/>
                <a:gdLst/>
                <a:ahLst/>
                <a:cxnLst/>
                <a:rect l="l" t="t" r="r" b="b"/>
                <a:pathLst>
                  <a:path w="529" h="545" extrusionOk="0">
                    <a:moveTo>
                      <a:pt x="1" y="1"/>
                    </a:moveTo>
                    <a:lnTo>
                      <a:pt x="1" y="545"/>
                    </a:lnTo>
                    <a:lnTo>
                      <a:pt x="529" y="545"/>
                    </a:lnTo>
                    <a:lnTo>
                      <a:pt x="52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30">
                <a:extLst>
                  <a:ext uri="{FF2B5EF4-FFF2-40B4-BE49-F238E27FC236}">
                    <a16:creationId xmlns:a16="http://schemas.microsoft.com/office/drawing/2014/main" id="{8DA0086C-4A67-396E-04E1-A438AC764C41}"/>
                  </a:ext>
                </a:extLst>
              </p:cNvPr>
              <p:cNvSpPr/>
              <p:nvPr/>
            </p:nvSpPr>
            <p:spPr>
              <a:xfrm>
                <a:off x="4218162" y="4778342"/>
                <a:ext cx="37100" cy="35942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28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44" y="528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30">
                <a:extLst>
                  <a:ext uri="{FF2B5EF4-FFF2-40B4-BE49-F238E27FC236}">
                    <a16:creationId xmlns:a16="http://schemas.microsoft.com/office/drawing/2014/main" id="{AAA1C9F3-83EE-806A-798A-35A1AD9DCE02}"/>
                  </a:ext>
                </a:extLst>
              </p:cNvPr>
              <p:cNvSpPr/>
              <p:nvPr/>
            </p:nvSpPr>
            <p:spPr>
              <a:xfrm>
                <a:off x="4264179" y="4778342"/>
                <a:ext cx="37100" cy="35942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28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44" y="528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30">
                <a:extLst>
                  <a:ext uri="{FF2B5EF4-FFF2-40B4-BE49-F238E27FC236}">
                    <a16:creationId xmlns:a16="http://schemas.microsoft.com/office/drawing/2014/main" id="{14A247A2-4A8A-AA52-FE1A-40ABD1C3F429}"/>
                  </a:ext>
                </a:extLst>
              </p:cNvPr>
              <p:cNvSpPr/>
              <p:nvPr/>
            </p:nvSpPr>
            <p:spPr>
              <a:xfrm>
                <a:off x="4310196" y="4778342"/>
                <a:ext cx="35942" cy="35942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28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28" y="528"/>
                    </a:lnTo>
                    <a:lnTo>
                      <a:pt x="52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30">
                <a:extLst>
                  <a:ext uri="{FF2B5EF4-FFF2-40B4-BE49-F238E27FC236}">
                    <a16:creationId xmlns:a16="http://schemas.microsoft.com/office/drawing/2014/main" id="{9881A34D-9ADD-7542-E26E-5DBAA1ECF57E}"/>
                  </a:ext>
                </a:extLst>
              </p:cNvPr>
              <p:cNvSpPr/>
              <p:nvPr/>
            </p:nvSpPr>
            <p:spPr>
              <a:xfrm>
                <a:off x="4355056" y="4778342"/>
                <a:ext cx="36010" cy="35942"/>
              </a:xfrm>
              <a:custGeom>
                <a:avLst/>
                <a:gdLst/>
                <a:ahLst/>
                <a:cxnLst/>
                <a:rect l="l" t="t" r="r" b="b"/>
                <a:pathLst>
                  <a:path w="529" h="528" extrusionOk="0">
                    <a:moveTo>
                      <a:pt x="1" y="0"/>
                    </a:moveTo>
                    <a:lnTo>
                      <a:pt x="1" y="528"/>
                    </a:lnTo>
                    <a:lnTo>
                      <a:pt x="529" y="528"/>
                    </a:lnTo>
                    <a:lnTo>
                      <a:pt x="52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30">
                <a:extLst>
                  <a:ext uri="{FF2B5EF4-FFF2-40B4-BE49-F238E27FC236}">
                    <a16:creationId xmlns:a16="http://schemas.microsoft.com/office/drawing/2014/main" id="{0F445A0A-6F1D-DB7E-EF89-E1D998DB73E6}"/>
                  </a:ext>
                </a:extLst>
              </p:cNvPr>
              <p:cNvSpPr/>
              <p:nvPr/>
            </p:nvSpPr>
            <p:spPr>
              <a:xfrm>
                <a:off x="4218162" y="4824359"/>
                <a:ext cx="37100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29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44" y="528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30">
                <a:extLst>
                  <a:ext uri="{FF2B5EF4-FFF2-40B4-BE49-F238E27FC236}">
                    <a16:creationId xmlns:a16="http://schemas.microsoft.com/office/drawing/2014/main" id="{8EE610E0-6FB3-42BD-F058-DE7F29CD620F}"/>
                  </a:ext>
                </a:extLst>
              </p:cNvPr>
              <p:cNvSpPr/>
              <p:nvPr/>
            </p:nvSpPr>
            <p:spPr>
              <a:xfrm>
                <a:off x="4264179" y="4824359"/>
                <a:ext cx="37100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29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44" y="528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30">
                <a:extLst>
                  <a:ext uri="{FF2B5EF4-FFF2-40B4-BE49-F238E27FC236}">
                    <a16:creationId xmlns:a16="http://schemas.microsoft.com/office/drawing/2014/main" id="{7716CD77-F774-7B81-041F-7EE321718271}"/>
                  </a:ext>
                </a:extLst>
              </p:cNvPr>
              <p:cNvSpPr/>
              <p:nvPr/>
            </p:nvSpPr>
            <p:spPr>
              <a:xfrm>
                <a:off x="4310196" y="4824359"/>
                <a:ext cx="35942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29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28" y="528"/>
                    </a:lnTo>
                    <a:lnTo>
                      <a:pt x="52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30">
                <a:extLst>
                  <a:ext uri="{FF2B5EF4-FFF2-40B4-BE49-F238E27FC236}">
                    <a16:creationId xmlns:a16="http://schemas.microsoft.com/office/drawing/2014/main" id="{01C7D207-B036-6881-31BA-4717F6319017}"/>
                  </a:ext>
                </a:extLst>
              </p:cNvPr>
              <p:cNvSpPr/>
              <p:nvPr/>
            </p:nvSpPr>
            <p:spPr>
              <a:xfrm>
                <a:off x="4355056" y="4824359"/>
                <a:ext cx="36010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29" h="529" extrusionOk="0">
                    <a:moveTo>
                      <a:pt x="1" y="0"/>
                    </a:moveTo>
                    <a:lnTo>
                      <a:pt x="1" y="528"/>
                    </a:lnTo>
                    <a:lnTo>
                      <a:pt x="529" y="528"/>
                    </a:lnTo>
                    <a:lnTo>
                      <a:pt x="52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30">
                <a:extLst>
                  <a:ext uri="{FF2B5EF4-FFF2-40B4-BE49-F238E27FC236}">
                    <a16:creationId xmlns:a16="http://schemas.microsoft.com/office/drawing/2014/main" id="{3717E941-44F9-96E4-D22B-32EDCB6F6A4C}"/>
                  </a:ext>
                </a:extLst>
              </p:cNvPr>
              <p:cNvSpPr/>
              <p:nvPr/>
            </p:nvSpPr>
            <p:spPr>
              <a:xfrm>
                <a:off x="4218162" y="4870376"/>
                <a:ext cx="37100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29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44" y="528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30">
                <a:extLst>
                  <a:ext uri="{FF2B5EF4-FFF2-40B4-BE49-F238E27FC236}">
                    <a16:creationId xmlns:a16="http://schemas.microsoft.com/office/drawing/2014/main" id="{47FC4F80-5D0B-D86A-CE7D-0778631E7709}"/>
                  </a:ext>
                </a:extLst>
              </p:cNvPr>
              <p:cNvSpPr/>
              <p:nvPr/>
            </p:nvSpPr>
            <p:spPr>
              <a:xfrm>
                <a:off x="4264179" y="4870376"/>
                <a:ext cx="37100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29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44" y="528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30">
                <a:extLst>
                  <a:ext uri="{FF2B5EF4-FFF2-40B4-BE49-F238E27FC236}">
                    <a16:creationId xmlns:a16="http://schemas.microsoft.com/office/drawing/2014/main" id="{A5558A87-CA79-2D17-C5C5-E97CF07ACB8B}"/>
                  </a:ext>
                </a:extLst>
              </p:cNvPr>
              <p:cNvSpPr/>
              <p:nvPr/>
            </p:nvSpPr>
            <p:spPr>
              <a:xfrm>
                <a:off x="4310196" y="4870376"/>
                <a:ext cx="35942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29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28" y="528"/>
                    </a:lnTo>
                    <a:lnTo>
                      <a:pt x="52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30">
                <a:extLst>
                  <a:ext uri="{FF2B5EF4-FFF2-40B4-BE49-F238E27FC236}">
                    <a16:creationId xmlns:a16="http://schemas.microsoft.com/office/drawing/2014/main" id="{3DF14D5F-8727-9FD7-D0D3-805206F90596}"/>
                  </a:ext>
                </a:extLst>
              </p:cNvPr>
              <p:cNvSpPr/>
              <p:nvPr/>
            </p:nvSpPr>
            <p:spPr>
              <a:xfrm>
                <a:off x="4355056" y="4870376"/>
                <a:ext cx="36010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29" h="529" extrusionOk="0">
                    <a:moveTo>
                      <a:pt x="1" y="0"/>
                    </a:moveTo>
                    <a:lnTo>
                      <a:pt x="1" y="528"/>
                    </a:lnTo>
                    <a:lnTo>
                      <a:pt x="529" y="528"/>
                    </a:lnTo>
                    <a:lnTo>
                      <a:pt x="52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30">
                <a:extLst>
                  <a:ext uri="{FF2B5EF4-FFF2-40B4-BE49-F238E27FC236}">
                    <a16:creationId xmlns:a16="http://schemas.microsoft.com/office/drawing/2014/main" id="{907E7471-9C5A-709D-FDC9-C176469EB309}"/>
                  </a:ext>
                </a:extLst>
              </p:cNvPr>
              <p:cNvSpPr/>
              <p:nvPr/>
            </p:nvSpPr>
            <p:spPr>
              <a:xfrm>
                <a:off x="4218162" y="4731168"/>
                <a:ext cx="172904" cy="121305"/>
              </a:xfrm>
              <a:custGeom>
                <a:avLst/>
                <a:gdLst/>
                <a:ahLst/>
                <a:cxnLst/>
                <a:rect l="l" t="t" r="r" b="b"/>
                <a:pathLst>
                  <a:path w="2540" h="1782" extrusionOk="0">
                    <a:moveTo>
                      <a:pt x="0" y="1"/>
                    </a:moveTo>
                    <a:lnTo>
                      <a:pt x="2540" y="1782"/>
                    </a:lnTo>
                    <a:lnTo>
                      <a:pt x="2540" y="1369"/>
                    </a:lnTo>
                    <a:lnTo>
                      <a:pt x="544" y="1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30">
                <a:extLst>
                  <a:ext uri="{FF2B5EF4-FFF2-40B4-BE49-F238E27FC236}">
                    <a16:creationId xmlns:a16="http://schemas.microsoft.com/office/drawing/2014/main" id="{214F362D-280C-94BB-8917-8434CA935D96}"/>
                  </a:ext>
                </a:extLst>
              </p:cNvPr>
              <p:cNvSpPr/>
              <p:nvPr/>
            </p:nvSpPr>
            <p:spPr>
              <a:xfrm>
                <a:off x="4218162" y="4778342"/>
                <a:ext cx="172904" cy="129134"/>
              </a:xfrm>
              <a:custGeom>
                <a:avLst/>
                <a:gdLst/>
                <a:ahLst/>
                <a:cxnLst/>
                <a:rect l="l" t="t" r="r" b="b"/>
                <a:pathLst>
                  <a:path w="2540" h="1897" extrusionOk="0">
                    <a:moveTo>
                      <a:pt x="0" y="0"/>
                    </a:moveTo>
                    <a:lnTo>
                      <a:pt x="0" y="874"/>
                    </a:lnTo>
                    <a:lnTo>
                      <a:pt x="1352" y="1897"/>
                    </a:lnTo>
                    <a:lnTo>
                      <a:pt x="2540" y="189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39" name="Google Shape;839;p30">
              <a:extLst>
                <a:ext uri="{FF2B5EF4-FFF2-40B4-BE49-F238E27FC236}">
                  <a16:creationId xmlns:a16="http://schemas.microsoft.com/office/drawing/2014/main" id="{AEA3AF4B-BCB3-96FF-F373-CC5EC547FF51}"/>
                </a:ext>
              </a:extLst>
            </p:cNvPr>
            <p:cNvGrpSpPr/>
            <p:nvPr/>
          </p:nvGrpSpPr>
          <p:grpSpPr>
            <a:xfrm flipH="1">
              <a:off x="8143136" y="3902440"/>
              <a:ext cx="454617" cy="463654"/>
              <a:chOff x="4218162" y="4731168"/>
              <a:chExt cx="172904" cy="176308"/>
            </a:xfrm>
          </p:grpSpPr>
          <p:sp>
            <p:nvSpPr>
              <p:cNvPr id="840" name="Google Shape;840;p30">
                <a:extLst>
                  <a:ext uri="{FF2B5EF4-FFF2-40B4-BE49-F238E27FC236}">
                    <a16:creationId xmlns:a16="http://schemas.microsoft.com/office/drawing/2014/main" id="{D88A9B8C-4954-4E34-0784-1D74EDA06A6A}"/>
                  </a:ext>
                </a:extLst>
              </p:cNvPr>
              <p:cNvSpPr/>
              <p:nvPr/>
            </p:nvSpPr>
            <p:spPr>
              <a:xfrm>
                <a:off x="4218162" y="4731168"/>
                <a:ext cx="37100" cy="37100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45" extrusionOk="0">
                    <a:moveTo>
                      <a:pt x="0" y="1"/>
                    </a:moveTo>
                    <a:lnTo>
                      <a:pt x="0" y="545"/>
                    </a:lnTo>
                    <a:lnTo>
                      <a:pt x="544" y="545"/>
                    </a:lnTo>
                    <a:lnTo>
                      <a:pt x="54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30">
                <a:extLst>
                  <a:ext uri="{FF2B5EF4-FFF2-40B4-BE49-F238E27FC236}">
                    <a16:creationId xmlns:a16="http://schemas.microsoft.com/office/drawing/2014/main" id="{CB78BCEF-8C72-6FBB-30CE-18EF4219618B}"/>
                  </a:ext>
                </a:extLst>
              </p:cNvPr>
              <p:cNvSpPr/>
              <p:nvPr/>
            </p:nvSpPr>
            <p:spPr>
              <a:xfrm>
                <a:off x="4264179" y="4731168"/>
                <a:ext cx="37100" cy="37100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45" extrusionOk="0">
                    <a:moveTo>
                      <a:pt x="0" y="1"/>
                    </a:moveTo>
                    <a:lnTo>
                      <a:pt x="0" y="545"/>
                    </a:lnTo>
                    <a:lnTo>
                      <a:pt x="544" y="545"/>
                    </a:lnTo>
                    <a:lnTo>
                      <a:pt x="54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30">
                <a:extLst>
                  <a:ext uri="{FF2B5EF4-FFF2-40B4-BE49-F238E27FC236}">
                    <a16:creationId xmlns:a16="http://schemas.microsoft.com/office/drawing/2014/main" id="{DE2F3130-2FB2-FEC6-9956-E3D227B2BC46}"/>
                  </a:ext>
                </a:extLst>
              </p:cNvPr>
              <p:cNvSpPr/>
              <p:nvPr/>
            </p:nvSpPr>
            <p:spPr>
              <a:xfrm>
                <a:off x="4310196" y="4731168"/>
                <a:ext cx="35942" cy="37100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45" extrusionOk="0">
                    <a:moveTo>
                      <a:pt x="0" y="1"/>
                    </a:moveTo>
                    <a:lnTo>
                      <a:pt x="0" y="545"/>
                    </a:lnTo>
                    <a:lnTo>
                      <a:pt x="528" y="545"/>
                    </a:lnTo>
                    <a:lnTo>
                      <a:pt x="52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30">
                <a:extLst>
                  <a:ext uri="{FF2B5EF4-FFF2-40B4-BE49-F238E27FC236}">
                    <a16:creationId xmlns:a16="http://schemas.microsoft.com/office/drawing/2014/main" id="{229C0FBC-914B-1031-4AC8-7143136E04D5}"/>
                  </a:ext>
                </a:extLst>
              </p:cNvPr>
              <p:cNvSpPr/>
              <p:nvPr/>
            </p:nvSpPr>
            <p:spPr>
              <a:xfrm>
                <a:off x="4355056" y="4731168"/>
                <a:ext cx="36010" cy="37100"/>
              </a:xfrm>
              <a:custGeom>
                <a:avLst/>
                <a:gdLst/>
                <a:ahLst/>
                <a:cxnLst/>
                <a:rect l="l" t="t" r="r" b="b"/>
                <a:pathLst>
                  <a:path w="529" h="545" extrusionOk="0">
                    <a:moveTo>
                      <a:pt x="1" y="1"/>
                    </a:moveTo>
                    <a:lnTo>
                      <a:pt x="1" y="545"/>
                    </a:lnTo>
                    <a:lnTo>
                      <a:pt x="529" y="545"/>
                    </a:lnTo>
                    <a:lnTo>
                      <a:pt x="52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30">
                <a:extLst>
                  <a:ext uri="{FF2B5EF4-FFF2-40B4-BE49-F238E27FC236}">
                    <a16:creationId xmlns:a16="http://schemas.microsoft.com/office/drawing/2014/main" id="{2A202F72-6B43-56B1-065C-86923879B7F6}"/>
                  </a:ext>
                </a:extLst>
              </p:cNvPr>
              <p:cNvSpPr/>
              <p:nvPr/>
            </p:nvSpPr>
            <p:spPr>
              <a:xfrm>
                <a:off x="4218162" y="4778342"/>
                <a:ext cx="37100" cy="35942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28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44" y="528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30">
                <a:extLst>
                  <a:ext uri="{FF2B5EF4-FFF2-40B4-BE49-F238E27FC236}">
                    <a16:creationId xmlns:a16="http://schemas.microsoft.com/office/drawing/2014/main" id="{40F24D88-5889-3FB9-0001-6CF00B94A90F}"/>
                  </a:ext>
                </a:extLst>
              </p:cNvPr>
              <p:cNvSpPr/>
              <p:nvPr/>
            </p:nvSpPr>
            <p:spPr>
              <a:xfrm>
                <a:off x="4264179" y="4778342"/>
                <a:ext cx="37100" cy="35942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28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44" y="528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846;p30">
                <a:extLst>
                  <a:ext uri="{FF2B5EF4-FFF2-40B4-BE49-F238E27FC236}">
                    <a16:creationId xmlns:a16="http://schemas.microsoft.com/office/drawing/2014/main" id="{0116A156-F63F-7571-8F22-D89E21C11872}"/>
                  </a:ext>
                </a:extLst>
              </p:cNvPr>
              <p:cNvSpPr/>
              <p:nvPr/>
            </p:nvSpPr>
            <p:spPr>
              <a:xfrm>
                <a:off x="4310196" y="4778342"/>
                <a:ext cx="35942" cy="35942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28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28" y="528"/>
                    </a:lnTo>
                    <a:lnTo>
                      <a:pt x="52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30">
                <a:extLst>
                  <a:ext uri="{FF2B5EF4-FFF2-40B4-BE49-F238E27FC236}">
                    <a16:creationId xmlns:a16="http://schemas.microsoft.com/office/drawing/2014/main" id="{65E12476-88A5-8FC0-FCD9-5A927A3F8EE7}"/>
                  </a:ext>
                </a:extLst>
              </p:cNvPr>
              <p:cNvSpPr/>
              <p:nvPr/>
            </p:nvSpPr>
            <p:spPr>
              <a:xfrm>
                <a:off x="4355056" y="4778342"/>
                <a:ext cx="36010" cy="35942"/>
              </a:xfrm>
              <a:custGeom>
                <a:avLst/>
                <a:gdLst/>
                <a:ahLst/>
                <a:cxnLst/>
                <a:rect l="l" t="t" r="r" b="b"/>
                <a:pathLst>
                  <a:path w="529" h="528" extrusionOk="0">
                    <a:moveTo>
                      <a:pt x="1" y="0"/>
                    </a:moveTo>
                    <a:lnTo>
                      <a:pt x="1" y="528"/>
                    </a:lnTo>
                    <a:lnTo>
                      <a:pt x="529" y="528"/>
                    </a:lnTo>
                    <a:lnTo>
                      <a:pt x="52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30">
                <a:extLst>
                  <a:ext uri="{FF2B5EF4-FFF2-40B4-BE49-F238E27FC236}">
                    <a16:creationId xmlns:a16="http://schemas.microsoft.com/office/drawing/2014/main" id="{BA48AAFD-A0DF-8C3E-040D-6E419B92FA3E}"/>
                  </a:ext>
                </a:extLst>
              </p:cNvPr>
              <p:cNvSpPr/>
              <p:nvPr/>
            </p:nvSpPr>
            <p:spPr>
              <a:xfrm>
                <a:off x="4218162" y="4824359"/>
                <a:ext cx="37100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29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44" y="528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30">
                <a:extLst>
                  <a:ext uri="{FF2B5EF4-FFF2-40B4-BE49-F238E27FC236}">
                    <a16:creationId xmlns:a16="http://schemas.microsoft.com/office/drawing/2014/main" id="{9D712899-A864-ACFE-3416-597A3A0261D7}"/>
                  </a:ext>
                </a:extLst>
              </p:cNvPr>
              <p:cNvSpPr/>
              <p:nvPr/>
            </p:nvSpPr>
            <p:spPr>
              <a:xfrm>
                <a:off x="4264179" y="4824359"/>
                <a:ext cx="37100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29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44" y="528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30">
                <a:extLst>
                  <a:ext uri="{FF2B5EF4-FFF2-40B4-BE49-F238E27FC236}">
                    <a16:creationId xmlns:a16="http://schemas.microsoft.com/office/drawing/2014/main" id="{B8DAF50C-FA89-8036-5EC2-AA10C198336A}"/>
                  </a:ext>
                </a:extLst>
              </p:cNvPr>
              <p:cNvSpPr/>
              <p:nvPr/>
            </p:nvSpPr>
            <p:spPr>
              <a:xfrm>
                <a:off x="4310196" y="4824359"/>
                <a:ext cx="35942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29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28" y="528"/>
                    </a:lnTo>
                    <a:lnTo>
                      <a:pt x="52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30">
                <a:extLst>
                  <a:ext uri="{FF2B5EF4-FFF2-40B4-BE49-F238E27FC236}">
                    <a16:creationId xmlns:a16="http://schemas.microsoft.com/office/drawing/2014/main" id="{33CCAA4E-639C-9833-6E2C-EF6A61B11A01}"/>
                  </a:ext>
                </a:extLst>
              </p:cNvPr>
              <p:cNvSpPr/>
              <p:nvPr/>
            </p:nvSpPr>
            <p:spPr>
              <a:xfrm>
                <a:off x="4355056" y="4824359"/>
                <a:ext cx="36010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29" h="529" extrusionOk="0">
                    <a:moveTo>
                      <a:pt x="1" y="0"/>
                    </a:moveTo>
                    <a:lnTo>
                      <a:pt x="1" y="528"/>
                    </a:lnTo>
                    <a:lnTo>
                      <a:pt x="529" y="528"/>
                    </a:lnTo>
                    <a:lnTo>
                      <a:pt x="52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30">
                <a:extLst>
                  <a:ext uri="{FF2B5EF4-FFF2-40B4-BE49-F238E27FC236}">
                    <a16:creationId xmlns:a16="http://schemas.microsoft.com/office/drawing/2014/main" id="{E34280C4-033A-7E62-A385-D28728E12AEF}"/>
                  </a:ext>
                </a:extLst>
              </p:cNvPr>
              <p:cNvSpPr/>
              <p:nvPr/>
            </p:nvSpPr>
            <p:spPr>
              <a:xfrm>
                <a:off x="4218162" y="4870376"/>
                <a:ext cx="37100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29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44" y="528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30">
                <a:extLst>
                  <a:ext uri="{FF2B5EF4-FFF2-40B4-BE49-F238E27FC236}">
                    <a16:creationId xmlns:a16="http://schemas.microsoft.com/office/drawing/2014/main" id="{0C843B6E-8157-5391-0454-ACF2D6496CCF}"/>
                  </a:ext>
                </a:extLst>
              </p:cNvPr>
              <p:cNvSpPr/>
              <p:nvPr/>
            </p:nvSpPr>
            <p:spPr>
              <a:xfrm>
                <a:off x="4264179" y="4870376"/>
                <a:ext cx="37100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29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44" y="528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30">
                <a:extLst>
                  <a:ext uri="{FF2B5EF4-FFF2-40B4-BE49-F238E27FC236}">
                    <a16:creationId xmlns:a16="http://schemas.microsoft.com/office/drawing/2014/main" id="{DB4E128B-8060-F6F8-A95D-0B29CF0DAC09}"/>
                  </a:ext>
                </a:extLst>
              </p:cNvPr>
              <p:cNvSpPr/>
              <p:nvPr/>
            </p:nvSpPr>
            <p:spPr>
              <a:xfrm>
                <a:off x="4310196" y="4870376"/>
                <a:ext cx="35942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29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28" y="528"/>
                    </a:lnTo>
                    <a:lnTo>
                      <a:pt x="52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855;p30">
                <a:extLst>
                  <a:ext uri="{FF2B5EF4-FFF2-40B4-BE49-F238E27FC236}">
                    <a16:creationId xmlns:a16="http://schemas.microsoft.com/office/drawing/2014/main" id="{5F7E8AEA-B69F-457A-0DBA-976B938AE18C}"/>
                  </a:ext>
                </a:extLst>
              </p:cNvPr>
              <p:cNvSpPr/>
              <p:nvPr/>
            </p:nvSpPr>
            <p:spPr>
              <a:xfrm>
                <a:off x="4355056" y="4870376"/>
                <a:ext cx="36010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29" h="529" extrusionOk="0">
                    <a:moveTo>
                      <a:pt x="1" y="0"/>
                    </a:moveTo>
                    <a:lnTo>
                      <a:pt x="1" y="528"/>
                    </a:lnTo>
                    <a:lnTo>
                      <a:pt x="529" y="528"/>
                    </a:lnTo>
                    <a:lnTo>
                      <a:pt x="52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856;p30">
                <a:extLst>
                  <a:ext uri="{FF2B5EF4-FFF2-40B4-BE49-F238E27FC236}">
                    <a16:creationId xmlns:a16="http://schemas.microsoft.com/office/drawing/2014/main" id="{5AD0835F-48B6-B22C-96B4-072BC9D7B2B6}"/>
                  </a:ext>
                </a:extLst>
              </p:cNvPr>
              <p:cNvSpPr/>
              <p:nvPr/>
            </p:nvSpPr>
            <p:spPr>
              <a:xfrm>
                <a:off x="4218162" y="4731168"/>
                <a:ext cx="172904" cy="121305"/>
              </a:xfrm>
              <a:custGeom>
                <a:avLst/>
                <a:gdLst/>
                <a:ahLst/>
                <a:cxnLst/>
                <a:rect l="l" t="t" r="r" b="b"/>
                <a:pathLst>
                  <a:path w="2540" h="1782" extrusionOk="0">
                    <a:moveTo>
                      <a:pt x="0" y="1"/>
                    </a:moveTo>
                    <a:lnTo>
                      <a:pt x="2540" y="1782"/>
                    </a:lnTo>
                    <a:lnTo>
                      <a:pt x="2540" y="1369"/>
                    </a:lnTo>
                    <a:lnTo>
                      <a:pt x="544" y="1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30">
                <a:extLst>
                  <a:ext uri="{FF2B5EF4-FFF2-40B4-BE49-F238E27FC236}">
                    <a16:creationId xmlns:a16="http://schemas.microsoft.com/office/drawing/2014/main" id="{CBB2BBA0-0AF7-9F14-635C-3B94ED45F4F0}"/>
                  </a:ext>
                </a:extLst>
              </p:cNvPr>
              <p:cNvSpPr/>
              <p:nvPr/>
            </p:nvSpPr>
            <p:spPr>
              <a:xfrm>
                <a:off x="4218162" y="4778342"/>
                <a:ext cx="172904" cy="129134"/>
              </a:xfrm>
              <a:custGeom>
                <a:avLst/>
                <a:gdLst/>
                <a:ahLst/>
                <a:cxnLst/>
                <a:rect l="l" t="t" r="r" b="b"/>
                <a:pathLst>
                  <a:path w="2540" h="1897" extrusionOk="0">
                    <a:moveTo>
                      <a:pt x="0" y="0"/>
                    </a:moveTo>
                    <a:lnTo>
                      <a:pt x="0" y="874"/>
                    </a:lnTo>
                    <a:lnTo>
                      <a:pt x="1352" y="1897"/>
                    </a:lnTo>
                    <a:lnTo>
                      <a:pt x="2540" y="189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8" name="Google Shape;858;p30">
              <a:extLst>
                <a:ext uri="{FF2B5EF4-FFF2-40B4-BE49-F238E27FC236}">
                  <a16:creationId xmlns:a16="http://schemas.microsoft.com/office/drawing/2014/main" id="{6CCF3EEA-AB97-685D-FB59-11CE810C02A1}"/>
                </a:ext>
              </a:extLst>
            </p:cNvPr>
            <p:cNvGrpSpPr/>
            <p:nvPr/>
          </p:nvGrpSpPr>
          <p:grpSpPr>
            <a:xfrm flipH="1">
              <a:off x="8751222" y="3902440"/>
              <a:ext cx="454617" cy="463654"/>
              <a:chOff x="4218162" y="4731168"/>
              <a:chExt cx="172904" cy="176308"/>
            </a:xfrm>
          </p:grpSpPr>
          <p:sp>
            <p:nvSpPr>
              <p:cNvPr id="859" name="Google Shape;859;p30">
                <a:extLst>
                  <a:ext uri="{FF2B5EF4-FFF2-40B4-BE49-F238E27FC236}">
                    <a16:creationId xmlns:a16="http://schemas.microsoft.com/office/drawing/2014/main" id="{DAAD586B-BE25-744B-9F49-3AF577EDC715}"/>
                  </a:ext>
                </a:extLst>
              </p:cNvPr>
              <p:cNvSpPr/>
              <p:nvPr/>
            </p:nvSpPr>
            <p:spPr>
              <a:xfrm>
                <a:off x="4218162" y="4731168"/>
                <a:ext cx="37100" cy="37100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45" extrusionOk="0">
                    <a:moveTo>
                      <a:pt x="0" y="1"/>
                    </a:moveTo>
                    <a:lnTo>
                      <a:pt x="0" y="545"/>
                    </a:lnTo>
                    <a:lnTo>
                      <a:pt x="544" y="545"/>
                    </a:lnTo>
                    <a:lnTo>
                      <a:pt x="54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30">
                <a:extLst>
                  <a:ext uri="{FF2B5EF4-FFF2-40B4-BE49-F238E27FC236}">
                    <a16:creationId xmlns:a16="http://schemas.microsoft.com/office/drawing/2014/main" id="{F8A768A2-1BC5-9F2B-FF3A-8046ED79FD8E}"/>
                  </a:ext>
                </a:extLst>
              </p:cNvPr>
              <p:cNvSpPr/>
              <p:nvPr/>
            </p:nvSpPr>
            <p:spPr>
              <a:xfrm>
                <a:off x="4264179" y="4731168"/>
                <a:ext cx="37100" cy="37100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45" extrusionOk="0">
                    <a:moveTo>
                      <a:pt x="0" y="1"/>
                    </a:moveTo>
                    <a:lnTo>
                      <a:pt x="0" y="545"/>
                    </a:lnTo>
                    <a:lnTo>
                      <a:pt x="544" y="545"/>
                    </a:lnTo>
                    <a:lnTo>
                      <a:pt x="54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30">
                <a:extLst>
                  <a:ext uri="{FF2B5EF4-FFF2-40B4-BE49-F238E27FC236}">
                    <a16:creationId xmlns:a16="http://schemas.microsoft.com/office/drawing/2014/main" id="{5991507D-B734-DB33-B850-FD83BDD75BCB}"/>
                  </a:ext>
                </a:extLst>
              </p:cNvPr>
              <p:cNvSpPr/>
              <p:nvPr/>
            </p:nvSpPr>
            <p:spPr>
              <a:xfrm>
                <a:off x="4310196" y="4731168"/>
                <a:ext cx="35942" cy="37100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45" extrusionOk="0">
                    <a:moveTo>
                      <a:pt x="0" y="1"/>
                    </a:moveTo>
                    <a:lnTo>
                      <a:pt x="0" y="545"/>
                    </a:lnTo>
                    <a:lnTo>
                      <a:pt x="528" y="545"/>
                    </a:lnTo>
                    <a:lnTo>
                      <a:pt x="52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30">
                <a:extLst>
                  <a:ext uri="{FF2B5EF4-FFF2-40B4-BE49-F238E27FC236}">
                    <a16:creationId xmlns:a16="http://schemas.microsoft.com/office/drawing/2014/main" id="{2F915628-F11E-C2F2-6358-D438F6D2AC3C}"/>
                  </a:ext>
                </a:extLst>
              </p:cNvPr>
              <p:cNvSpPr/>
              <p:nvPr/>
            </p:nvSpPr>
            <p:spPr>
              <a:xfrm>
                <a:off x="4355056" y="4731168"/>
                <a:ext cx="36010" cy="37100"/>
              </a:xfrm>
              <a:custGeom>
                <a:avLst/>
                <a:gdLst/>
                <a:ahLst/>
                <a:cxnLst/>
                <a:rect l="l" t="t" r="r" b="b"/>
                <a:pathLst>
                  <a:path w="529" h="545" extrusionOk="0">
                    <a:moveTo>
                      <a:pt x="1" y="1"/>
                    </a:moveTo>
                    <a:lnTo>
                      <a:pt x="1" y="545"/>
                    </a:lnTo>
                    <a:lnTo>
                      <a:pt x="529" y="545"/>
                    </a:lnTo>
                    <a:lnTo>
                      <a:pt x="52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30">
                <a:extLst>
                  <a:ext uri="{FF2B5EF4-FFF2-40B4-BE49-F238E27FC236}">
                    <a16:creationId xmlns:a16="http://schemas.microsoft.com/office/drawing/2014/main" id="{A7595006-5150-40EF-28A1-D96204FA1B04}"/>
                  </a:ext>
                </a:extLst>
              </p:cNvPr>
              <p:cNvSpPr/>
              <p:nvPr/>
            </p:nvSpPr>
            <p:spPr>
              <a:xfrm>
                <a:off x="4218162" y="4778342"/>
                <a:ext cx="37100" cy="35942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28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44" y="528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30">
                <a:extLst>
                  <a:ext uri="{FF2B5EF4-FFF2-40B4-BE49-F238E27FC236}">
                    <a16:creationId xmlns:a16="http://schemas.microsoft.com/office/drawing/2014/main" id="{5CD04E39-4D73-ADF8-2A08-71F59C8831D4}"/>
                  </a:ext>
                </a:extLst>
              </p:cNvPr>
              <p:cNvSpPr/>
              <p:nvPr/>
            </p:nvSpPr>
            <p:spPr>
              <a:xfrm>
                <a:off x="4264179" y="4778342"/>
                <a:ext cx="37100" cy="35942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28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44" y="528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30">
                <a:extLst>
                  <a:ext uri="{FF2B5EF4-FFF2-40B4-BE49-F238E27FC236}">
                    <a16:creationId xmlns:a16="http://schemas.microsoft.com/office/drawing/2014/main" id="{AB22E92A-DD70-B787-FC36-41AFCF0D5DCF}"/>
                  </a:ext>
                </a:extLst>
              </p:cNvPr>
              <p:cNvSpPr/>
              <p:nvPr/>
            </p:nvSpPr>
            <p:spPr>
              <a:xfrm>
                <a:off x="4310196" y="4778342"/>
                <a:ext cx="35942" cy="35942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28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28" y="528"/>
                    </a:lnTo>
                    <a:lnTo>
                      <a:pt x="52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30">
                <a:extLst>
                  <a:ext uri="{FF2B5EF4-FFF2-40B4-BE49-F238E27FC236}">
                    <a16:creationId xmlns:a16="http://schemas.microsoft.com/office/drawing/2014/main" id="{45E729FC-4108-A810-71A6-661F57BA5119}"/>
                  </a:ext>
                </a:extLst>
              </p:cNvPr>
              <p:cNvSpPr/>
              <p:nvPr/>
            </p:nvSpPr>
            <p:spPr>
              <a:xfrm>
                <a:off x="4355056" y="4778342"/>
                <a:ext cx="36010" cy="35942"/>
              </a:xfrm>
              <a:custGeom>
                <a:avLst/>
                <a:gdLst/>
                <a:ahLst/>
                <a:cxnLst/>
                <a:rect l="l" t="t" r="r" b="b"/>
                <a:pathLst>
                  <a:path w="529" h="528" extrusionOk="0">
                    <a:moveTo>
                      <a:pt x="1" y="0"/>
                    </a:moveTo>
                    <a:lnTo>
                      <a:pt x="1" y="528"/>
                    </a:lnTo>
                    <a:lnTo>
                      <a:pt x="529" y="528"/>
                    </a:lnTo>
                    <a:lnTo>
                      <a:pt x="52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30">
                <a:extLst>
                  <a:ext uri="{FF2B5EF4-FFF2-40B4-BE49-F238E27FC236}">
                    <a16:creationId xmlns:a16="http://schemas.microsoft.com/office/drawing/2014/main" id="{DF53ECB8-49DB-EA75-5030-8D7D1A0730F4}"/>
                  </a:ext>
                </a:extLst>
              </p:cNvPr>
              <p:cNvSpPr/>
              <p:nvPr/>
            </p:nvSpPr>
            <p:spPr>
              <a:xfrm>
                <a:off x="4218162" y="4824359"/>
                <a:ext cx="37100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29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44" y="528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30">
                <a:extLst>
                  <a:ext uri="{FF2B5EF4-FFF2-40B4-BE49-F238E27FC236}">
                    <a16:creationId xmlns:a16="http://schemas.microsoft.com/office/drawing/2014/main" id="{7E4588AC-A6FE-42DC-AA2D-6F7BA6197758}"/>
                  </a:ext>
                </a:extLst>
              </p:cNvPr>
              <p:cNvSpPr/>
              <p:nvPr/>
            </p:nvSpPr>
            <p:spPr>
              <a:xfrm>
                <a:off x="4264179" y="4824359"/>
                <a:ext cx="37100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29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44" y="528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30">
                <a:extLst>
                  <a:ext uri="{FF2B5EF4-FFF2-40B4-BE49-F238E27FC236}">
                    <a16:creationId xmlns:a16="http://schemas.microsoft.com/office/drawing/2014/main" id="{5A7242AE-9E80-47DA-9723-FFEE09DE4B8A}"/>
                  </a:ext>
                </a:extLst>
              </p:cNvPr>
              <p:cNvSpPr/>
              <p:nvPr/>
            </p:nvSpPr>
            <p:spPr>
              <a:xfrm>
                <a:off x="4310196" y="4824359"/>
                <a:ext cx="35942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29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28" y="528"/>
                    </a:lnTo>
                    <a:lnTo>
                      <a:pt x="52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30">
                <a:extLst>
                  <a:ext uri="{FF2B5EF4-FFF2-40B4-BE49-F238E27FC236}">
                    <a16:creationId xmlns:a16="http://schemas.microsoft.com/office/drawing/2014/main" id="{5A92DE2A-62A0-54DB-0ABC-0C3D21A3D29F}"/>
                  </a:ext>
                </a:extLst>
              </p:cNvPr>
              <p:cNvSpPr/>
              <p:nvPr/>
            </p:nvSpPr>
            <p:spPr>
              <a:xfrm>
                <a:off x="4355056" y="4824359"/>
                <a:ext cx="36010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29" h="529" extrusionOk="0">
                    <a:moveTo>
                      <a:pt x="1" y="0"/>
                    </a:moveTo>
                    <a:lnTo>
                      <a:pt x="1" y="528"/>
                    </a:lnTo>
                    <a:lnTo>
                      <a:pt x="529" y="528"/>
                    </a:lnTo>
                    <a:lnTo>
                      <a:pt x="52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30">
                <a:extLst>
                  <a:ext uri="{FF2B5EF4-FFF2-40B4-BE49-F238E27FC236}">
                    <a16:creationId xmlns:a16="http://schemas.microsoft.com/office/drawing/2014/main" id="{9661A795-5EAB-24A7-FCAA-2A8861905A4F}"/>
                  </a:ext>
                </a:extLst>
              </p:cNvPr>
              <p:cNvSpPr/>
              <p:nvPr/>
            </p:nvSpPr>
            <p:spPr>
              <a:xfrm>
                <a:off x="4218162" y="4870376"/>
                <a:ext cx="37100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29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44" y="528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30">
                <a:extLst>
                  <a:ext uri="{FF2B5EF4-FFF2-40B4-BE49-F238E27FC236}">
                    <a16:creationId xmlns:a16="http://schemas.microsoft.com/office/drawing/2014/main" id="{C297CA60-7000-EEA0-F84F-0517AB1ACA9C}"/>
                  </a:ext>
                </a:extLst>
              </p:cNvPr>
              <p:cNvSpPr/>
              <p:nvPr/>
            </p:nvSpPr>
            <p:spPr>
              <a:xfrm>
                <a:off x="4264179" y="4870376"/>
                <a:ext cx="37100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29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44" y="528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30">
                <a:extLst>
                  <a:ext uri="{FF2B5EF4-FFF2-40B4-BE49-F238E27FC236}">
                    <a16:creationId xmlns:a16="http://schemas.microsoft.com/office/drawing/2014/main" id="{54E0C58E-9225-C063-B091-5C33D4A82F56}"/>
                  </a:ext>
                </a:extLst>
              </p:cNvPr>
              <p:cNvSpPr/>
              <p:nvPr/>
            </p:nvSpPr>
            <p:spPr>
              <a:xfrm>
                <a:off x="4310196" y="4870376"/>
                <a:ext cx="35942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29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28" y="528"/>
                    </a:lnTo>
                    <a:lnTo>
                      <a:pt x="52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30">
                <a:extLst>
                  <a:ext uri="{FF2B5EF4-FFF2-40B4-BE49-F238E27FC236}">
                    <a16:creationId xmlns:a16="http://schemas.microsoft.com/office/drawing/2014/main" id="{41D4D4CE-B943-8713-40A4-A825440B9E17}"/>
                  </a:ext>
                </a:extLst>
              </p:cNvPr>
              <p:cNvSpPr/>
              <p:nvPr/>
            </p:nvSpPr>
            <p:spPr>
              <a:xfrm>
                <a:off x="4355056" y="4870376"/>
                <a:ext cx="36010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29" h="529" extrusionOk="0">
                    <a:moveTo>
                      <a:pt x="1" y="0"/>
                    </a:moveTo>
                    <a:lnTo>
                      <a:pt x="1" y="528"/>
                    </a:lnTo>
                    <a:lnTo>
                      <a:pt x="529" y="528"/>
                    </a:lnTo>
                    <a:lnTo>
                      <a:pt x="52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30">
                <a:extLst>
                  <a:ext uri="{FF2B5EF4-FFF2-40B4-BE49-F238E27FC236}">
                    <a16:creationId xmlns:a16="http://schemas.microsoft.com/office/drawing/2014/main" id="{DA9DFF3D-DAC5-FB33-E851-4A1C769BA5EE}"/>
                  </a:ext>
                </a:extLst>
              </p:cNvPr>
              <p:cNvSpPr/>
              <p:nvPr/>
            </p:nvSpPr>
            <p:spPr>
              <a:xfrm>
                <a:off x="4218162" y="4731168"/>
                <a:ext cx="172904" cy="121305"/>
              </a:xfrm>
              <a:custGeom>
                <a:avLst/>
                <a:gdLst/>
                <a:ahLst/>
                <a:cxnLst/>
                <a:rect l="l" t="t" r="r" b="b"/>
                <a:pathLst>
                  <a:path w="2540" h="1782" extrusionOk="0">
                    <a:moveTo>
                      <a:pt x="0" y="1"/>
                    </a:moveTo>
                    <a:lnTo>
                      <a:pt x="2540" y="1782"/>
                    </a:lnTo>
                    <a:lnTo>
                      <a:pt x="2540" y="1369"/>
                    </a:lnTo>
                    <a:lnTo>
                      <a:pt x="544" y="1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30">
                <a:extLst>
                  <a:ext uri="{FF2B5EF4-FFF2-40B4-BE49-F238E27FC236}">
                    <a16:creationId xmlns:a16="http://schemas.microsoft.com/office/drawing/2014/main" id="{6FA02F99-5DA3-8336-695A-69CA4FF39A7C}"/>
                  </a:ext>
                </a:extLst>
              </p:cNvPr>
              <p:cNvSpPr/>
              <p:nvPr/>
            </p:nvSpPr>
            <p:spPr>
              <a:xfrm>
                <a:off x="4218162" y="4778342"/>
                <a:ext cx="172904" cy="129134"/>
              </a:xfrm>
              <a:custGeom>
                <a:avLst/>
                <a:gdLst/>
                <a:ahLst/>
                <a:cxnLst/>
                <a:rect l="l" t="t" r="r" b="b"/>
                <a:pathLst>
                  <a:path w="2540" h="1897" extrusionOk="0">
                    <a:moveTo>
                      <a:pt x="0" y="0"/>
                    </a:moveTo>
                    <a:lnTo>
                      <a:pt x="0" y="874"/>
                    </a:lnTo>
                    <a:lnTo>
                      <a:pt x="1352" y="1897"/>
                    </a:lnTo>
                    <a:lnTo>
                      <a:pt x="2540" y="189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77" name="Google Shape;877;p30">
            <a:extLst>
              <a:ext uri="{FF2B5EF4-FFF2-40B4-BE49-F238E27FC236}">
                <a16:creationId xmlns:a16="http://schemas.microsoft.com/office/drawing/2014/main" id="{AE6649FA-E79A-FE97-1AA3-4EBD18D626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899105"/>
            <a:ext cx="7111207" cy="14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Statistical Hypothesis </a:t>
            </a:r>
            <a:r>
              <a:rPr lang="en-US" dirty="0">
                <a:solidFill>
                  <a:schemeClr val="accent4"/>
                </a:solidFill>
              </a:rPr>
              <a:t>Testing</a:t>
            </a:r>
          </a:p>
        </p:txBody>
      </p:sp>
      <p:sp>
        <p:nvSpPr>
          <p:cNvPr id="878" name="Google Shape;878;p30">
            <a:extLst>
              <a:ext uri="{FF2B5EF4-FFF2-40B4-BE49-F238E27FC236}">
                <a16:creationId xmlns:a16="http://schemas.microsoft.com/office/drawing/2014/main" id="{85A731E0-F95F-5449-6066-1DD2B0427340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2895070" y="844242"/>
            <a:ext cx="1312739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879" name="Google Shape;879;p30">
            <a:extLst>
              <a:ext uri="{FF2B5EF4-FFF2-40B4-BE49-F238E27FC236}">
                <a16:creationId xmlns:a16="http://schemas.microsoft.com/office/drawing/2014/main" id="{27422353-479D-20B6-66C4-9DA34EFEEB52}"/>
              </a:ext>
            </a:extLst>
          </p:cNvPr>
          <p:cNvGrpSpPr/>
          <p:nvPr/>
        </p:nvGrpSpPr>
        <p:grpSpPr>
          <a:xfrm>
            <a:off x="7981034" y="4232940"/>
            <a:ext cx="1222960" cy="326536"/>
            <a:chOff x="4440650" y="4681650"/>
            <a:chExt cx="911500" cy="243375"/>
          </a:xfrm>
        </p:grpSpPr>
        <p:sp>
          <p:nvSpPr>
            <p:cNvPr id="880" name="Google Shape;880;p30">
              <a:extLst>
                <a:ext uri="{FF2B5EF4-FFF2-40B4-BE49-F238E27FC236}">
                  <a16:creationId xmlns:a16="http://schemas.microsoft.com/office/drawing/2014/main" id="{7F9BF1A4-FEA8-E2A6-5DDB-18E75C86D6CF}"/>
                </a:ext>
              </a:extLst>
            </p:cNvPr>
            <p:cNvSpPr/>
            <p:nvPr/>
          </p:nvSpPr>
          <p:spPr>
            <a:xfrm>
              <a:off x="4440650" y="4681650"/>
              <a:ext cx="911500" cy="243375"/>
            </a:xfrm>
            <a:custGeom>
              <a:avLst/>
              <a:gdLst/>
              <a:ahLst/>
              <a:cxnLst/>
              <a:rect l="l" t="t" r="r" b="b"/>
              <a:pathLst>
                <a:path w="36460" h="9735" extrusionOk="0">
                  <a:moveTo>
                    <a:pt x="18613" y="1"/>
                  </a:moveTo>
                  <a:cubicBezTo>
                    <a:pt x="15288" y="1"/>
                    <a:pt x="14033" y="2396"/>
                    <a:pt x="14033" y="2396"/>
                  </a:cubicBezTo>
                  <a:cubicBezTo>
                    <a:pt x="13370" y="2113"/>
                    <a:pt x="12794" y="1997"/>
                    <a:pt x="12295" y="1997"/>
                  </a:cubicBezTo>
                  <a:cubicBezTo>
                    <a:pt x="10125" y="1997"/>
                    <a:pt x="9416" y="4177"/>
                    <a:pt x="9416" y="4177"/>
                  </a:cubicBezTo>
                  <a:cubicBezTo>
                    <a:pt x="8889" y="3949"/>
                    <a:pt x="8440" y="3857"/>
                    <a:pt x="8055" y="3857"/>
                  </a:cubicBezTo>
                  <a:cubicBezTo>
                    <a:pt x="6429" y="3857"/>
                    <a:pt x="5945" y="5501"/>
                    <a:pt x="5575" y="5501"/>
                  </a:cubicBezTo>
                  <a:cubicBezTo>
                    <a:pt x="5564" y="5501"/>
                    <a:pt x="5552" y="5499"/>
                    <a:pt x="5541" y="5496"/>
                  </a:cubicBezTo>
                  <a:cubicBezTo>
                    <a:pt x="5140" y="5359"/>
                    <a:pt x="4763" y="5298"/>
                    <a:pt x="4408" y="5298"/>
                  </a:cubicBezTo>
                  <a:cubicBezTo>
                    <a:pt x="1387" y="5298"/>
                    <a:pt x="1" y="9734"/>
                    <a:pt x="1" y="9734"/>
                  </a:cubicBezTo>
                  <a:lnTo>
                    <a:pt x="34678" y="9734"/>
                  </a:lnTo>
                  <a:cubicBezTo>
                    <a:pt x="36459" y="8547"/>
                    <a:pt x="34695" y="7030"/>
                    <a:pt x="34695" y="7030"/>
                  </a:cubicBezTo>
                  <a:cubicBezTo>
                    <a:pt x="34537" y="4432"/>
                    <a:pt x="32384" y="3911"/>
                    <a:pt x="30684" y="3911"/>
                  </a:cubicBezTo>
                  <a:cubicBezTo>
                    <a:pt x="29546" y="3911"/>
                    <a:pt x="28610" y="4144"/>
                    <a:pt x="28610" y="4144"/>
                  </a:cubicBezTo>
                  <a:cubicBezTo>
                    <a:pt x="27730" y="2686"/>
                    <a:pt x="26783" y="2228"/>
                    <a:pt x="25942" y="2228"/>
                  </a:cubicBezTo>
                  <a:cubicBezTo>
                    <a:pt x="24530" y="2228"/>
                    <a:pt x="23416" y="3518"/>
                    <a:pt x="23416" y="3518"/>
                  </a:cubicBezTo>
                  <a:cubicBezTo>
                    <a:pt x="23267" y="1407"/>
                    <a:pt x="21866" y="599"/>
                    <a:pt x="20893" y="335"/>
                  </a:cubicBezTo>
                  <a:cubicBezTo>
                    <a:pt x="20044" y="99"/>
                    <a:pt x="19286" y="1"/>
                    <a:pt x="186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0">
              <a:extLst>
                <a:ext uri="{FF2B5EF4-FFF2-40B4-BE49-F238E27FC236}">
                  <a16:creationId xmlns:a16="http://schemas.microsoft.com/office/drawing/2014/main" id="{77EC81DA-20EE-F1D9-7980-E5430ABBEFA2}"/>
                </a:ext>
              </a:extLst>
            </p:cNvPr>
            <p:cNvSpPr/>
            <p:nvPr/>
          </p:nvSpPr>
          <p:spPr>
            <a:xfrm>
              <a:off x="4440650" y="4701300"/>
              <a:ext cx="911075" cy="223725"/>
            </a:xfrm>
            <a:custGeom>
              <a:avLst/>
              <a:gdLst/>
              <a:ahLst/>
              <a:cxnLst/>
              <a:rect l="l" t="t" r="r" b="b"/>
              <a:pathLst>
                <a:path w="36443" h="8949" extrusionOk="0">
                  <a:moveTo>
                    <a:pt x="18590" y="0"/>
                  </a:moveTo>
                  <a:cubicBezTo>
                    <a:pt x="15270" y="0"/>
                    <a:pt x="14017" y="2187"/>
                    <a:pt x="14017" y="2187"/>
                  </a:cubicBezTo>
                  <a:cubicBezTo>
                    <a:pt x="13352" y="1924"/>
                    <a:pt x="12773" y="1818"/>
                    <a:pt x="12273" y="1818"/>
                  </a:cubicBezTo>
                  <a:cubicBezTo>
                    <a:pt x="10107" y="1818"/>
                    <a:pt x="9400" y="3820"/>
                    <a:pt x="9400" y="3820"/>
                  </a:cubicBezTo>
                  <a:cubicBezTo>
                    <a:pt x="8876" y="3612"/>
                    <a:pt x="8429" y="3527"/>
                    <a:pt x="8046" y="3527"/>
                  </a:cubicBezTo>
                  <a:cubicBezTo>
                    <a:pt x="6418" y="3527"/>
                    <a:pt x="5932" y="5045"/>
                    <a:pt x="5561" y="5045"/>
                  </a:cubicBezTo>
                  <a:cubicBezTo>
                    <a:pt x="5549" y="5045"/>
                    <a:pt x="5537" y="5043"/>
                    <a:pt x="5525" y="5040"/>
                  </a:cubicBezTo>
                  <a:cubicBezTo>
                    <a:pt x="5121" y="4910"/>
                    <a:pt x="4741" y="4852"/>
                    <a:pt x="4384" y="4852"/>
                  </a:cubicBezTo>
                  <a:cubicBezTo>
                    <a:pt x="1383" y="4852"/>
                    <a:pt x="1" y="8948"/>
                    <a:pt x="1" y="8948"/>
                  </a:cubicBezTo>
                  <a:lnTo>
                    <a:pt x="34645" y="8948"/>
                  </a:lnTo>
                  <a:cubicBezTo>
                    <a:pt x="36443" y="7876"/>
                    <a:pt x="34678" y="6475"/>
                    <a:pt x="34678" y="6475"/>
                  </a:cubicBezTo>
                  <a:cubicBezTo>
                    <a:pt x="34510" y="4084"/>
                    <a:pt x="32360" y="3605"/>
                    <a:pt x="30663" y="3605"/>
                  </a:cubicBezTo>
                  <a:cubicBezTo>
                    <a:pt x="29527" y="3605"/>
                    <a:pt x="28594" y="3820"/>
                    <a:pt x="28594" y="3820"/>
                  </a:cubicBezTo>
                  <a:cubicBezTo>
                    <a:pt x="27711" y="2468"/>
                    <a:pt x="26761" y="2045"/>
                    <a:pt x="25918" y="2045"/>
                  </a:cubicBezTo>
                  <a:cubicBezTo>
                    <a:pt x="24510" y="2045"/>
                    <a:pt x="23399" y="3226"/>
                    <a:pt x="23399" y="3226"/>
                  </a:cubicBezTo>
                  <a:cubicBezTo>
                    <a:pt x="23251" y="1297"/>
                    <a:pt x="21849" y="555"/>
                    <a:pt x="20876" y="308"/>
                  </a:cubicBezTo>
                  <a:cubicBezTo>
                    <a:pt x="20025" y="90"/>
                    <a:pt x="19265" y="0"/>
                    <a:pt x="185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2" name="Google Shape;882;p30">
            <a:extLst>
              <a:ext uri="{FF2B5EF4-FFF2-40B4-BE49-F238E27FC236}">
                <a16:creationId xmlns:a16="http://schemas.microsoft.com/office/drawing/2014/main" id="{43AE7909-31B3-3BBB-0D14-408B36331766}"/>
              </a:ext>
            </a:extLst>
          </p:cNvPr>
          <p:cNvSpPr/>
          <p:nvPr/>
        </p:nvSpPr>
        <p:spPr>
          <a:xfrm>
            <a:off x="6923783" y="1686075"/>
            <a:ext cx="1709844" cy="331981"/>
          </a:xfrm>
          <a:custGeom>
            <a:avLst/>
            <a:gdLst/>
            <a:ahLst/>
            <a:cxnLst/>
            <a:rect l="l" t="t" r="r" b="b"/>
            <a:pathLst>
              <a:path w="28863" h="5604" extrusionOk="0">
                <a:moveTo>
                  <a:pt x="8696" y="1"/>
                </a:moveTo>
                <a:cubicBezTo>
                  <a:pt x="8218" y="1"/>
                  <a:pt x="7710" y="104"/>
                  <a:pt x="7163" y="261"/>
                </a:cubicBezTo>
                <a:cubicBezTo>
                  <a:pt x="5679" y="591"/>
                  <a:pt x="4145" y="1432"/>
                  <a:pt x="3964" y="2784"/>
                </a:cubicBezTo>
                <a:cubicBezTo>
                  <a:pt x="3632" y="2596"/>
                  <a:pt x="3283" y="2513"/>
                  <a:pt x="2941" y="2513"/>
                </a:cubicBezTo>
                <a:cubicBezTo>
                  <a:pt x="1395" y="2513"/>
                  <a:pt x="1" y="4213"/>
                  <a:pt x="1095" y="5604"/>
                </a:cubicBezTo>
                <a:lnTo>
                  <a:pt x="28863" y="5439"/>
                </a:lnTo>
                <a:cubicBezTo>
                  <a:pt x="27818" y="4518"/>
                  <a:pt x="25158" y="2415"/>
                  <a:pt x="23384" y="2415"/>
                </a:cubicBezTo>
                <a:cubicBezTo>
                  <a:pt x="22807" y="2415"/>
                  <a:pt x="22323" y="2638"/>
                  <a:pt x="22020" y="3196"/>
                </a:cubicBezTo>
                <a:cubicBezTo>
                  <a:pt x="20578" y="2264"/>
                  <a:pt x="18780" y="1089"/>
                  <a:pt x="17354" y="1089"/>
                </a:cubicBezTo>
                <a:cubicBezTo>
                  <a:pt x="16888" y="1089"/>
                  <a:pt x="16461" y="1214"/>
                  <a:pt x="16100" y="1515"/>
                </a:cubicBezTo>
                <a:cubicBezTo>
                  <a:pt x="15284" y="407"/>
                  <a:pt x="14159" y="98"/>
                  <a:pt x="13043" y="98"/>
                </a:cubicBezTo>
                <a:cubicBezTo>
                  <a:pt x="12897" y="98"/>
                  <a:pt x="12750" y="103"/>
                  <a:pt x="12604" y="113"/>
                </a:cubicBezTo>
                <a:cubicBezTo>
                  <a:pt x="11631" y="195"/>
                  <a:pt x="10856" y="30"/>
                  <a:pt x="10576" y="756"/>
                </a:cubicBezTo>
                <a:cubicBezTo>
                  <a:pt x="9988" y="206"/>
                  <a:pt x="9371" y="1"/>
                  <a:pt x="869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3" name="Google Shape;883;p30">
            <a:extLst>
              <a:ext uri="{FF2B5EF4-FFF2-40B4-BE49-F238E27FC236}">
                <a16:creationId xmlns:a16="http://schemas.microsoft.com/office/drawing/2014/main" id="{6A235EE6-D1DB-F943-7A82-5F23CF773A21}"/>
              </a:ext>
            </a:extLst>
          </p:cNvPr>
          <p:cNvSpPr/>
          <p:nvPr/>
        </p:nvSpPr>
        <p:spPr>
          <a:xfrm>
            <a:off x="4473325" y="407750"/>
            <a:ext cx="1833537" cy="263500"/>
          </a:xfrm>
          <a:custGeom>
            <a:avLst/>
            <a:gdLst/>
            <a:ahLst/>
            <a:cxnLst/>
            <a:rect l="l" t="t" r="r" b="b"/>
            <a:pathLst>
              <a:path w="30951" h="4448" extrusionOk="0">
                <a:moveTo>
                  <a:pt x="10374" y="1"/>
                </a:moveTo>
                <a:cubicBezTo>
                  <a:pt x="9167" y="1"/>
                  <a:pt x="8067" y="382"/>
                  <a:pt x="7750" y="1298"/>
                </a:cubicBezTo>
                <a:cubicBezTo>
                  <a:pt x="7035" y="904"/>
                  <a:pt x="6341" y="717"/>
                  <a:pt x="5666" y="717"/>
                </a:cubicBezTo>
                <a:cubicBezTo>
                  <a:pt x="4643" y="717"/>
                  <a:pt x="3664" y="1146"/>
                  <a:pt x="2721" y="1941"/>
                </a:cubicBezTo>
                <a:cubicBezTo>
                  <a:pt x="2160" y="2435"/>
                  <a:pt x="0" y="3540"/>
                  <a:pt x="676" y="4431"/>
                </a:cubicBezTo>
                <a:lnTo>
                  <a:pt x="30951" y="4447"/>
                </a:lnTo>
                <a:cubicBezTo>
                  <a:pt x="29945" y="3106"/>
                  <a:pt x="26113" y="1484"/>
                  <a:pt x="23847" y="1484"/>
                </a:cubicBezTo>
                <a:cubicBezTo>
                  <a:pt x="23104" y="1484"/>
                  <a:pt x="22530" y="1658"/>
                  <a:pt x="22277" y="2073"/>
                </a:cubicBezTo>
                <a:cubicBezTo>
                  <a:pt x="21063" y="1457"/>
                  <a:pt x="19533" y="1083"/>
                  <a:pt x="18225" y="1083"/>
                </a:cubicBezTo>
                <a:cubicBezTo>
                  <a:pt x="16975" y="1083"/>
                  <a:pt x="15928" y="1424"/>
                  <a:pt x="15550" y="2221"/>
                </a:cubicBezTo>
                <a:cubicBezTo>
                  <a:pt x="14692" y="1413"/>
                  <a:pt x="13406" y="589"/>
                  <a:pt x="12037" y="226"/>
                </a:cubicBezTo>
                <a:cubicBezTo>
                  <a:pt x="11504" y="81"/>
                  <a:pt x="10928" y="1"/>
                  <a:pt x="1037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33129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6">
          <a:extLst>
            <a:ext uri="{FF2B5EF4-FFF2-40B4-BE49-F238E27FC236}">
              <a16:creationId xmlns:a16="http://schemas.microsoft.com/office/drawing/2014/main" id="{F8699D62-8F84-5068-A315-538DA9F286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34">
            <a:extLst>
              <a:ext uri="{FF2B5EF4-FFF2-40B4-BE49-F238E27FC236}">
                <a16:creationId xmlns:a16="http://schemas.microsoft.com/office/drawing/2014/main" id="{595CECBD-2260-6CA2-C8FA-3DDEE80A69C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8351" y="246644"/>
            <a:ext cx="8229600" cy="13591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Does the region significantly </a:t>
            </a:r>
            <a:r>
              <a:rPr lang="en-US" sz="2400" dirty="0">
                <a:solidFill>
                  <a:schemeClr val="accent4"/>
                </a:solidFill>
              </a:rPr>
              <a:t>affect energy consumption?</a:t>
            </a:r>
            <a:endParaRPr sz="2400" dirty="0">
              <a:solidFill>
                <a:schemeClr val="accent4"/>
              </a:solidFill>
            </a:endParaRPr>
          </a:p>
        </p:txBody>
      </p:sp>
      <p:sp>
        <p:nvSpPr>
          <p:cNvPr id="26" name="Google Shape;606;p29">
            <a:extLst>
              <a:ext uri="{FF2B5EF4-FFF2-40B4-BE49-F238E27FC236}">
                <a16:creationId xmlns:a16="http://schemas.microsoft.com/office/drawing/2014/main" id="{9A323D22-27E6-6956-2400-B4670FEA312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60721" y="926209"/>
            <a:ext cx="8022557" cy="39706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Objective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Using ANOVA, Test if the region significantly affects energy consumption.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Hypotheses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Null Hypothesis (H₀): No significant difference in energy consumption between regions.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Alternative Hypothesis (H₁): Significant difference in energy consumption across regions.</a:t>
            </a:r>
            <a:endParaRPr lang="en-US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Key Results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F-value: 3715.53 (Large difference between group means compared to within-group variability)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P-value: 0.0 (Significant, reject H₀)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Effect Size (η²): 0.008 (Small effect size, suggesting the difference is noticeable but not large)</a:t>
            </a:r>
            <a:endParaRPr lang="en-US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b="1" dirty="0"/>
              <a:t>Assumptions Checked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Normality: Shapiro-Wilk test revealed a violation of normality (p-value &lt; 0.05).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Homogeneity of Variances: Levene’s test showed a violation of equal variances (p-value = 0.0).</a:t>
            </a:r>
            <a:endParaRPr lang="en-US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b="1" dirty="0"/>
              <a:t>Limitations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Non-Normality: Results of ANOVA might not be reliable due to the violation of normality.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Heteroscedasticity: The violation of homogeneity of variance could affect the robustness of ANOVA.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b="1" dirty="0"/>
              <a:t>Conclusion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The results suggest a significant difference in energy consumption across regions, but the violations of normality and homogeneity of variance indicate that alternative methods like Welch’s ANOVA could be more appropriate.</a:t>
            </a:r>
          </a:p>
        </p:txBody>
      </p:sp>
    </p:spTree>
    <p:extLst>
      <p:ext uri="{BB962C8B-B14F-4D97-AF65-F5344CB8AC3E}">
        <p14:creationId xmlns:p14="http://schemas.microsoft.com/office/powerpoint/2010/main" val="11741574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3">
          <a:extLst>
            <a:ext uri="{FF2B5EF4-FFF2-40B4-BE49-F238E27FC236}">
              <a16:creationId xmlns:a16="http://schemas.microsoft.com/office/drawing/2014/main" id="{04B127E8-7457-245F-818E-D96E421CD3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p36">
            <a:extLst>
              <a:ext uri="{FF2B5EF4-FFF2-40B4-BE49-F238E27FC236}">
                <a16:creationId xmlns:a16="http://schemas.microsoft.com/office/drawing/2014/main" id="{6DB4E6F3-03AB-DFB6-5210-6D52D18783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/>
              <a:t>Energy Consumption by Region </a:t>
            </a:r>
            <a:r>
              <a:rPr lang="en-US" sz="2500" dirty="0">
                <a:solidFill>
                  <a:schemeClr val="accent4"/>
                </a:solidFill>
              </a:rPr>
              <a:t>(ANOVA Test)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029F6B-A31C-5757-B692-5AD69138E5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90248" y="1196898"/>
            <a:ext cx="4363504" cy="3501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0880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6">
          <a:extLst>
            <a:ext uri="{FF2B5EF4-FFF2-40B4-BE49-F238E27FC236}">
              <a16:creationId xmlns:a16="http://schemas.microsoft.com/office/drawing/2014/main" id="{D9740A90-E9E9-43DF-C964-FD061E5264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34">
            <a:extLst>
              <a:ext uri="{FF2B5EF4-FFF2-40B4-BE49-F238E27FC236}">
                <a16:creationId xmlns:a16="http://schemas.microsoft.com/office/drawing/2014/main" id="{55BDA5E9-7CB3-31EA-0A01-DBE1AFE1241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8350" y="346348"/>
            <a:ext cx="8229600" cy="13591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Is there a relationship between </a:t>
            </a:r>
            <a:r>
              <a:rPr lang="en-US" sz="2400" dirty="0">
                <a:solidFill>
                  <a:schemeClr val="accent4"/>
                </a:solidFill>
              </a:rPr>
              <a:t>the time of day and energy consumption?</a:t>
            </a:r>
            <a:endParaRPr sz="2400" dirty="0">
              <a:solidFill>
                <a:schemeClr val="accent4"/>
              </a:solidFill>
            </a:endParaRPr>
          </a:p>
        </p:txBody>
      </p:sp>
      <p:sp>
        <p:nvSpPr>
          <p:cNvPr id="26" name="Google Shape;606;p29">
            <a:extLst>
              <a:ext uri="{FF2B5EF4-FFF2-40B4-BE49-F238E27FC236}">
                <a16:creationId xmlns:a16="http://schemas.microsoft.com/office/drawing/2014/main" id="{FAD66158-0EF8-C842-0AB2-7F3C78F4F0E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60721" y="1238443"/>
            <a:ext cx="8022557" cy="37796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Objective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Using Spearman's Correlation, to Examine if there is a monotonic relationship between the hour of the day and energy consumption.</a:t>
            </a:r>
            <a:endParaRPr lang="en-US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Key Results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Spearman Correlation Coefficient (r): 0.175867 (Weak positive correlation)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P-value: 0.0 (Statistically significant, unlikely to be due to random chance)</a:t>
            </a:r>
            <a:endParaRPr lang="en-US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b="1" dirty="0"/>
              <a:t>Assumptions Checked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Monotonic Relationship: The weak correlation suggests a positive monotonic relationship, although not strong.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Data Type: Spearman’s rank correlation is appropriate for ordinal and continuous data.</a:t>
            </a:r>
            <a:endParaRPr lang="en-US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b="1" dirty="0"/>
              <a:t>Limitations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Weak Correlation: The weak correlation suggests that other factors may influence energy consumption, not just the hour of the day.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Outliers: Sensitivity to outliers, which can distort the correlation results.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b="1" dirty="0"/>
              <a:t>Conclusion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The relationship between the hour of the day and energy consumption is statistically significant, though weak.</a:t>
            </a:r>
          </a:p>
        </p:txBody>
      </p:sp>
    </p:spTree>
    <p:extLst>
      <p:ext uri="{BB962C8B-B14F-4D97-AF65-F5344CB8AC3E}">
        <p14:creationId xmlns:p14="http://schemas.microsoft.com/office/powerpoint/2010/main" val="12541783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3">
          <a:extLst>
            <a:ext uri="{FF2B5EF4-FFF2-40B4-BE49-F238E27FC236}">
              <a16:creationId xmlns:a16="http://schemas.microsoft.com/office/drawing/2014/main" id="{8F3E6F32-87CE-CACC-FE2E-0612A7B848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p36">
            <a:extLst>
              <a:ext uri="{FF2B5EF4-FFF2-40B4-BE49-F238E27FC236}">
                <a16:creationId xmlns:a16="http://schemas.microsoft.com/office/drawing/2014/main" id="{F0E31038-CF7A-E0B9-88EC-9EBDC7A8C21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50" y="571405"/>
            <a:ext cx="7717500" cy="572700"/>
          </a:xfr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/>
              <a:t>Correlation Heatmap between </a:t>
            </a:r>
            <a:r>
              <a:rPr lang="en-US" sz="2500" dirty="0">
                <a:solidFill>
                  <a:schemeClr val="accent4"/>
                </a:solidFill>
              </a:rPr>
              <a:t>Hour and KWH/hh (per half hour)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090C227-65D2-2067-3172-BCF9D42D02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0626" y="1441022"/>
            <a:ext cx="4877472" cy="3257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14660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2">
          <a:extLst>
            <a:ext uri="{FF2B5EF4-FFF2-40B4-BE49-F238E27FC236}">
              <a16:creationId xmlns:a16="http://schemas.microsoft.com/office/drawing/2014/main" id="{BB9B0D3C-3DB9-B8B2-9CFD-EB845A5BDF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30">
            <a:extLst>
              <a:ext uri="{FF2B5EF4-FFF2-40B4-BE49-F238E27FC236}">
                <a16:creationId xmlns:a16="http://schemas.microsoft.com/office/drawing/2014/main" id="{1E71BEEC-0D08-8F8D-A4B4-0D3B9DF2C916}"/>
              </a:ext>
            </a:extLst>
          </p:cNvPr>
          <p:cNvSpPr/>
          <p:nvPr/>
        </p:nvSpPr>
        <p:spPr>
          <a:xfrm>
            <a:off x="3757459" y="3837014"/>
            <a:ext cx="1222960" cy="326536"/>
          </a:xfrm>
          <a:custGeom>
            <a:avLst/>
            <a:gdLst/>
            <a:ahLst/>
            <a:cxnLst/>
            <a:rect l="l" t="t" r="r" b="b"/>
            <a:pathLst>
              <a:path w="36460" h="9735" extrusionOk="0">
                <a:moveTo>
                  <a:pt x="18613" y="1"/>
                </a:moveTo>
                <a:cubicBezTo>
                  <a:pt x="15288" y="1"/>
                  <a:pt x="14033" y="2396"/>
                  <a:pt x="14033" y="2396"/>
                </a:cubicBezTo>
                <a:cubicBezTo>
                  <a:pt x="13370" y="2113"/>
                  <a:pt x="12794" y="1997"/>
                  <a:pt x="12295" y="1997"/>
                </a:cubicBezTo>
                <a:cubicBezTo>
                  <a:pt x="10125" y="1997"/>
                  <a:pt x="9416" y="4177"/>
                  <a:pt x="9416" y="4177"/>
                </a:cubicBezTo>
                <a:cubicBezTo>
                  <a:pt x="8889" y="3949"/>
                  <a:pt x="8440" y="3857"/>
                  <a:pt x="8055" y="3857"/>
                </a:cubicBezTo>
                <a:cubicBezTo>
                  <a:pt x="6429" y="3857"/>
                  <a:pt x="5945" y="5501"/>
                  <a:pt x="5575" y="5501"/>
                </a:cubicBezTo>
                <a:cubicBezTo>
                  <a:pt x="5564" y="5501"/>
                  <a:pt x="5552" y="5499"/>
                  <a:pt x="5541" y="5496"/>
                </a:cubicBezTo>
                <a:cubicBezTo>
                  <a:pt x="5140" y="5359"/>
                  <a:pt x="4763" y="5298"/>
                  <a:pt x="4408" y="5298"/>
                </a:cubicBezTo>
                <a:cubicBezTo>
                  <a:pt x="1387" y="5298"/>
                  <a:pt x="1" y="9734"/>
                  <a:pt x="1" y="9734"/>
                </a:cubicBezTo>
                <a:lnTo>
                  <a:pt x="34678" y="9734"/>
                </a:lnTo>
                <a:cubicBezTo>
                  <a:pt x="36459" y="8547"/>
                  <a:pt x="34695" y="7030"/>
                  <a:pt x="34695" y="7030"/>
                </a:cubicBezTo>
                <a:cubicBezTo>
                  <a:pt x="34537" y="4432"/>
                  <a:pt x="32384" y="3911"/>
                  <a:pt x="30684" y="3911"/>
                </a:cubicBezTo>
                <a:cubicBezTo>
                  <a:pt x="29546" y="3911"/>
                  <a:pt x="28610" y="4144"/>
                  <a:pt x="28610" y="4144"/>
                </a:cubicBezTo>
                <a:cubicBezTo>
                  <a:pt x="27730" y="2686"/>
                  <a:pt x="26783" y="2228"/>
                  <a:pt x="25942" y="2228"/>
                </a:cubicBezTo>
                <a:cubicBezTo>
                  <a:pt x="24530" y="2228"/>
                  <a:pt x="23416" y="3518"/>
                  <a:pt x="23416" y="3518"/>
                </a:cubicBezTo>
                <a:cubicBezTo>
                  <a:pt x="23267" y="1407"/>
                  <a:pt x="21866" y="599"/>
                  <a:pt x="20893" y="335"/>
                </a:cubicBezTo>
                <a:cubicBezTo>
                  <a:pt x="20044" y="99"/>
                  <a:pt x="19286" y="1"/>
                  <a:pt x="1861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30">
            <a:extLst>
              <a:ext uri="{FF2B5EF4-FFF2-40B4-BE49-F238E27FC236}">
                <a16:creationId xmlns:a16="http://schemas.microsoft.com/office/drawing/2014/main" id="{517801EF-3D53-1179-D1FD-37A1774F90A8}"/>
              </a:ext>
            </a:extLst>
          </p:cNvPr>
          <p:cNvSpPr/>
          <p:nvPr/>
        </p:nvSpPr>
        <p:spPr>
          <a:xfrm>
            <a:off x="-125" y="4163556"/>
            <a:ext cx="9144153" cy="979938"/>
          </a:xfrm>
          <a:custGeom>
            <a:avLst/>
            <a:gdLst/>
            <a:ahLst/>
            <a:cxnLst/>
            <a:rect l="l" t="t" r="r" b="b"/>
            <a:pathLst>
              <a:path w="185508" h="30259" extrusionOk="0">
                <a:moveTo>
                  <a:pt x="0" y="0"/>
                </a:moveTo>
                <a:lnTo>
                  <a:pt x="0" y="30259"/>
                </a:lnTo>
                <a:lnTo>
                  <a:pt x="185508" y="30259"/>
                </a:lnTo>
                <a:lnTo>
                  <a:pt x="185491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30">
            <a:extLst>
              <a:ext uri="{FF2B5EF4-FFF2-40B4-BE49-F238E27FC236}">
                <a16:creationId xmlns:a16="http://schemas.microsoft.com/office/drawing/2014/main" id="{FC2BFA16-78D9-8D21-866B-03B3F11B24A4}"/>
              </a:ext>
            </a:extLst>
          </p:cNvPr>
          <p:cNvSpPr/>
          <p:nvPr/>
        </p:nvSpPr>
        <p:spPr>
          <a:xfrm>
            <a:off x="2669350" y="4156000"/>
            <a:ext cx="6474485" cy="979959"/>
          </a:xfrm>
          <a:custGeom>
            <a:avLst/>
            <a:gdLst/>
            <a:ahLst/>
            <a:cxnLst/>
            <a:rect l="l" t="t" r="r" b="b"/>
            <a:pathLst>
              <a:path w="162604" h="12632" extrusionOk="0">
                <a:moveTo>
                  <a:pt x="58687" y="0"/>
                </a:moveTo>
                <a:lnTo>
                  <a:pt x="0" y="12631"/>
                </a:lnTo>
                <a:lnTo>
                  <a:pt x="162604" y="12631"/>
                </a:lnTo>
                <a:lnTo>
                  <a:pt x="162604" y="214"/>
                </a:lnTo>
                <a:lnTo>
                  <a:pt x="5868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6" name="Google Shape;616;p30">
            <a:extLst>
              <a:ext uri="{FF2B5EF4-FFF2-40B4-BE49-F238E27FC236}">
                <a16:creationId xmlns:a16="http://schemas.microsoft.com/office/drawing/2014/main" id="{9DC83217-4567-F46B-D8F2-9FD0F117A7A8}"/>
              </a:ext>
            </a:extLst>
          </p:cNvPr>
          <p:cNvGrpSpPr/>
          <p:nvPr/>
        </p:nvGrpSpPr>
        <p:grpSpPr>
          <a:xfrm>
            <a:off x="4561015" y="2527388"/>
            <a:ext cx="4274572" cy="1963987"/>
            <a:chOff x="3988200" y="1686077"/>
            <a:chExt cx="6328949" cy="2907887"/>
          </a:xfrm>
        </p:grpSpPr>
        <p:grpSp>
          <p:nvGrpSpPr>
            <p:cNvPr id="617" name="Google Shape;617;p30">
              <a:extLst>
                <a:ext uri="{FF2B5EF4-FFF2-40B4-BE49-F238E27FC236}">
                  <a16:creationId xmlns:a16="http://schemas.microsoft.com/office/drawing/2014/main" id="{CB3C6B8B-89AA-FA82-0D1B-171B48E72D7A}"/>
                </a:ext>
              </a:extLst>
            </p:cNvPr>
            <p:cNvGrpSpPr/>
            <p:nvPr/>
          </p:nvGrpSpPr>
          <p:grpSpPr>
            <a:xfrm>
              <a:off x="8694889" y="2499020"/>
              <a:ext cx="610480" cy="2079891"/>
              <a:chOff x="7942475" y="2738716"/>
              <a:chExt cx="128444" cy="437595"/>
            </a:xfrm>
          </p:grpSpPr>
          <p:sp>
            <p:nvSpPr>
              <p:cNvPr id="618" name="Google Shape;618;p30">
                <a:extLst>
                  <a:ext uri="{FF2B5EF4-FFF2-40B4-BE49-F238E27FC236}">
                    <a16:creationId xmlns:a16="http://schemas.microsoft.com/office/drawing/2014/main" id="{7C19E058-5A4B-D019-7AFD-7E9DFDBD1FD1}"/>
                  </a:ext>
                </a:extLst>
              </p:cNvPr>
              <p:cNvSpPr/>
              <p:nvPr/>
            </p:nvSpPr>
            <p:spPr>
              <a:xfrm>
                <a:off x="7962675" y="2785422"/>
                <a:ext cx="87427" cy="21450"/>
              </a:xfrm>
              <a:custGeom>
                <a:avLst/>
                <a:gdLst/>
                <a:ahLst/>
                <a:cxnLst/>
                <a:rect l="l" t="t" r="r" b="b"/>
                <a:pathLst>
                  <a:path w="2425" h="858" extrusionOk="0">
                    <a:moveTo>
                      <a:pt x="1" y="0"/>
                    </a:moveTo>
                    <a:lnTo>
                      <a:pt x="1" y="858"/>
                    </a:lnTo>
                    <a:lnTo>
                      <a:pt x="2425" y="858"/>
                    </a:lnTo>
                    <a:lnTo>
                      <a:pt x="242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30">
                <a:extLst>
                  <a:ext uri="{FF2B5EF4-FFF2-40B4-BE49-F238E27FC236}">
                    <a16:creationId xmlns:a16="http://schemas.microsoft.com/office/drawing/2014/main" id="{DD028B42-2684-D2C3-2F48-8EDC1E5ED984}"/>
                  </a:ext>
                </a:extLst>
              </p:cNvPr>
              <p:cNvSpPr/>
              <p:nvPr/>
            </p:nvSpPr>
            <p:spPr>
              <a:xfrm>
                <a:off x="8000600" y="2738716"/>
                <a:ext cx="47025" cy="48675"/>
              </a:xfrm>
              <a:custGeom>
                <a:avLst/>
                <a:gdLst/>
                <a:ahLst/>
                <a:cxnLst/>
                <a:rect l="l" t="t" r="r" b="b"/>
                <a:pathLst>
                  <a:path w="1881" h="1947" extrusionOk="0">
                    <a:moveTo>
                      <a:pt x="1" y="1"/>
                    </a:moveTo>
                    <a:lnTo>
                      <a:pt x="1" y="1336"/>
                    </a:lnTo>
                    <a:lnTo>
                      <a:pt x="166" y="1336"/>
                    </a:lnTo>
                    <a:lnTo>
                      <a:pt x="199" y="165"/>
                    </a:lnTo>
                    <a:lnTo>
                      <a:pt x="1716" y="165"/>
                    </a:lnTo>
                    <a:lnTo>
                      <a:pt x="1683" y="1930"/>
                    </a:lnTo>
                    <a:lnTo>
                      <a:pt x="1848" y="1946"/>
                    </a:lnTo>
                    <a:lnTo>
                      <a:pt x="188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30">
                <a:extLst>
                  <a:ext uri="{FF2B5EF4-FFF2-40B4-BE49-F238E27FC236}">
                    <a16:creationId xmlns:a16="http://schemas.microsoft.com/office/drawing/2014/main" id="{10D0C2A0-476D-C3A5-B106-CA9298B521F4}"/>
                  </a:ext>
                </a:extLst>
              </p:cNvPr>
              <p:cNvSpPr/>
              <p:nvPr/>
            </p:nvSpPr>
            <p:spPr>
              <a:xfrm>
                <a:off x="7986825" y="2769641"/>
                <a:ext cx="35025" cy="15275"/>
              </a:xfrm>
              <a:custGeom>
                <a:avLst/>
                <a:gdLst/>
                <a:ahLst/>
                <a:cxnLst/>
                <a:rect l="l" t="t" r="r" b="b"/>
                <a:pathLst>
                  <a:path w="364" h="380" extrusionOk="0">
                    <a:moveTo>
                      <a:pt x="1" y="0"/>
                    </a:moveTo>
                    <a:lnTo>
                      <a:pt x="1" y="380"/>
                    </a:lnTo>
                    <a:lnTo>
                      <a:pt x="363" y="380"/>
                    </a:lnTo>
                    <a:lnTo>
                      <a:pt x="36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30">
                <a:extLst>
                  <a:ext uri="{FF2B5EF4-FFF2-40B4-BE49-F238E27FC236}">
                    <a16:creationId xmlns:a16="http://schemas.microsoft.com/office/drawing/2014/main" id="{AA08A92F-B119-6A55-9B04-402C8D779EA8}"/>
                  </a:ext>
                </a:extLst>
              </p:cNvPr>
              <p:cNvSpPr/>
              <p:nvPr/>
            </p:nvSpPr>
            <p:spPr>
              <a:xfrm>
                <a:off x="7986831" y="2769641"/>
                <a:ext cx="16488" cy="15275"/>
              </a:xfrm>
              <a:custGeom>
                <a:avLst/>
                <a:gdLst/>
                <a:ahLst/>
                <a:cxnLst/>
                <a:rect l="l" t="t" r="r" b="b"/>
                <a:pathLst>
                  <a:path w="364" h="380" extrusionOk="0">
                    <a:moveTo>
                      <a:pt x="1" y="0"/>
                    </a:moveTo>
                    <a:lnTo>
                      <a:pt x="1" y="380"/>
                    </a:lnTo>
                    <a:lnTo>
                      <a:pt x="363" y="380"/>
                    </a:lnTo>
                    <a:lnTo>
                      <a:pt x="363" y="0"/>
                    </a:lnTo>
                    <a:close/>
                  </a:path>
                </a:pathLst>
              </a:custGeom>
              <a:solidFill>
                <a:srgbClr val="343434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30">
                <a:extLst>
                  <a:ext uri="{FF2B5EF4-FFF2-40B4-BE49-F238E27FC236}">
                    <a16:creationId xmlns:a16="http://schemas.microsoft.com/office/drawing/2014/main" id="{13BB1CC4-9DA5-1891-C6A9-227792B64847}"/>
                  </a:ext>
                </a:extLst>
              </p:cNvPr>
              <p:cNvSpPr/>
              <p:nvPr/>
            </p:nvSpPr>
            <p:spPr>
              <a:xfrm>
                <a:off x="7962675" y="2784891"/>
                <a:ext cx="40425" cy="21450"/>
              </a:xfrm>
              <a:custGeom>
                <a:avLst/>
                <a:gdLst/>
                <a:ahLst/>
                <a:cxnLst/>
                <a:rect l="l" t="t" r="r" b="b"/>
                <a:pathLst>
                  <a:path w="2425" h="858" extrusionOk="0">
                    <a:moveTo>
                      <a:pt x="1" y="0"/>
                    </a:moveTo>
                    <a:lnTo>
                      <a:pt x="1" y="858"/>
                    </a:lnTo>
                    <a:lnTo>
                      <a:pt x="2425" y="858"/>
                    </a:lnTo>
                    <a:lnTo>
                      <a:pt x="2425" y="0"/>
                    </a:lnTo>
                    <a:close/>
                  </a:path>
                </a:pathLst>
              </a:custGeom>
              <a:solidFill>
                <a:srgbClr val="343434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30">
                <a:extLst>
                  <a:ext uri="{FF2B5EF4-FFF2-40B4-BE49-F238E27FC236}">
                    <a16:creationId xmlns:a16="http://schemas.microsoft.com/office/drawing/2014/main" id="{B0A0BEF8-CD38-9BA2-8151-D10BBDE6CF8E}"/>
                  </a:ext>
                </a:extLst>
              </p:cNvPr>
              <p:cNvSpPr/>
              <p:nvPr/>
            </p:nvSpPr>
            <p:spPr>
              <a:xfrm>
                <a:off x="7971350" y="2779116"/>
                <a:ext cx="66803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078" h="265" extrusionOk="0">
                    <a:moveTo>
                      <a:pt x="0" y="1"/>
                    </a:moveTo>
                    <a:lnTo>
                      <a:pt x="0" y="264"/>
                    </a:lnTo>
                    <a:lnTo>
                      <a:pt x="2078" y="264"/>
                    </a:lnTo>
                    <a:lnTo>
                      <a:pt x="20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30">
                <a:extLst>
                  <a:ext uri="{FF2B5EF4-FFF2-40B4-BE49-F238E27FC236}">
                    <a16:creationId xmlns:a16="http://schemas.microsoft.com/office/drawing/2014/main" id="{F6D1DF25-F8D0-0199-0411-1B435BAC2BE9}"/>
                  </a:ext>
                </a:extLst>
              </p:cNvPr>
              <p:cNvSpPr/>
              <p:nvPr/>
            </p:nvSpPr>
            <p:spPr>
              <a:xfrm>
                <a:off x="7971350" y="2779381"/>
                <a:ext cx="34677" cy="5925"/>
              </a:xfrm>
              <a:custGeom>
                <a:avLst/>
                <a:gdLst/>
                <a:ahLst/>
                <a:cxnLst/>
                <a:rect l="l" t="t" r="r" b="b"/>
                <a:pathLst>
                  <a:path w="2078" h="265" extrusionOk="0">
                    <a:moveTo>
                      <a:pt x="0" y="1"/>
                    </a:moveTo>
                    <a:lnTo>
                      <a:pt x="0" y="264"/>
                    </a:lnTo>
                    <a:lnTo>
                      <a:pt x="2078" y="264"/>
                    </a:lnTo>
                    <a:lnTo>
                      <a:pt x="2078" y="1"/>
                    </a:lnTo>
                    <a:close/>
                  </a:path>
                </a:pathLst>
              </a:custGeom>
              <a:solidFill>
                <a:srgbClr val="343434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30">
                <a:extLst>
                  <a:ext uri="{FF2B5EF4-FFF2-40B4-BE49-F238E27FC236}">
                    <a16:creationId xmlns:a16="http://schemas.microsoft.com/office/drawing/2014/main" id="{97AE5CC6-1E21-DCDC-5A80-18D58B7A653D}"/>
                  </a:ext>
                </a:extLst>
              </p:cNvPr>
              <p:cNvSpPr/>
              <p:nvPr/>
            </p:nvSpPr>
            <p:spPr>
              <a:xfrm>
                <a:off x="7968450" y="2805550"/>
                <a:ext cx="101850" cy="368575"/>
              </a:xfrm>
              <a:custGeom>
                <a:avLst/>
                <a:gdLst/>
                <a:ahLst/>
                <a:cxnLst/>
                <a:rect l="l" t="t" r="r" b="b"/>
                <a:pathLst>
                  <a:path w="4074" h="14743" extrusionOk="0">
                    <a:moveTo>
                      <a:pt x="743" y="0"/>
                    </a:moveTo>
                    <a:cubicBezTo>
                      <a:pt x="331" y="0"/>
                      <a:pt x="1" y="495"/>
                      <a:pt x="1" y="1105"/>
                    </a:cubicBezTo>
                    <a:lnTo>
                      <a:pt x="1" y="13637"/>
                    </a:lnTo>
                    <a:cubicBezTo>
                      <a:pt x="1" y="14264"/>
                      <a:pt x="331" y="14742"/>
                      <a:pt x="743" y="14742"/>
                    </a:cubicBezTo>
                    <a:lnTo>
                      <a:pt x="3332" y="14742"/>
                    </a:lnTo>
                    <a:cubicBezTo>
                      <a:pt x="3744" y="14742"/>
                      <a:pt x="4074" y="14264"/>
                      <a:pt x="4074" y="13637"/>
                    </a:cubicBezTo>
                    <a:lnTo>
                      <a:pt x="4074" y="1105"/>
                    </a:lnTo>
                    <a:cubicBezTo>
                      <a:pt x="4074" y="495"/>
                      <a:pt x="3744" y="0"/>
                      <a:pt x="333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30">
                <a:extLst>
                  <a:ext uri="{FF2B5EF4-FFF2-40B4-BE49-F238E27FC236}">
                    <a16:creationId xmlns:a16="http://schemas.microsoft.com/office/drawing/2014/main" id="{DDD6FDDB-2F46-6428-7B40-48EF5E13F5E4}"/>
                  </a:ext>
                </a:extLst>
              </p:cNvPr>
              <p:cNvSpPr/>
              <p:nvPr/>
            </p:nvSpPr>
            <p:spPr>
              <a:xfrm>
                <a:off x="7942475" y="2805550"/>
                <a:ext cx="102275" cy="368575"/>
              </a:xfrm>
              <a:custGeom>
                <a:avLst/>
                <a:gdLst/>
                <a:ahLst/>
                <a:cxnLst/>
                <a:rect l="l" t="t" r="r" b="b"/>
                <a:pathLst>
                  <a:path w="4091" h="14743" extrusionOk="0">
                    <a:moveTo>
                      <a:pt x="743" y="0"/>
                    </a:moveTo>
                    <a:cubicBezTo>
                      <a:pt x="331" y="0"/>
                      <a:pt x="1" y="495"/>
                      <a:pt x="1" y="1105"/>
                    </a:cubicBezTo>
                    <a:lnTo>
                      <a:pt x="1" y="13637"/>
                    </a:lnTo>
                    <a:cubicBezTo>
                      <a:pt x="1" y="14264"/>
                      <a:pt x="331" y="14742"/>
                      <a:pt x="743" y="14742"/>
                    </a:cubicBezTo>
                    <a:lnTo>
                      <a:pt x="3348" y="14742"/>
                    </a:lnTo>
                    <a:cubicBezTo>
                      <a:pt x="3761" y="14742"/>
                      <a:pt x="4090" y="14264"/>
                      <a:pt x="4090" y="13637"/>
                    </a:cubicBezTo>
                    <a:lnTo>
                      <a:pt x="4090" y="1105"/>
                    </a:lnTo>
                    <a:cubicBezTo>
                      <a:pt x="4090" y="495"/>
                      <a:pt x="3761" y="0"/>
                      <a:pt x="334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30">
                <a:extLst>
                  <a:ext uri="{FF2B5EF4-FFF2-40B4-BE49-F238E27FC236}">
                    <a16:creationId xmlns:a16="http://schemas.microsoft.com/office/drawing/2014/main" id="{8EC4991B-D0FC-9144-4B12-B5FDFA771F37}"/>
                  </a:ext>
                </a:extLst>
              </p:cNvPr>
              <p:cNvSpPr/>
              <p:nvPr/>
            </p:nvSpPr>
            <p:spPr>
              <a:xfrm>
                <a:off x="7942475" y="2805125"/>
                <a:ext cx="28900" cy="369000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14760" extrusionOk="0">
                    <a:moveTo>
                      <a:pt x="743" y="1"/>
                    </a:moveTo>
                    <a:lnTo>
                      <a:pt x="743" y="17"/>
                    </a:lnTo>
                    <a:cubicBezTo>
                      <a:pt x="331" y="17"/>
                      <a:pt x="1" y="512"/>
                      <a:pt x="1" y="1122"/>
                    </a:cubicBezTo>
                    <a:lnTo>
                      <a:pt x="1" y="13654"/>
                    </a:lnTo>
                    <a:cubicBezTo>
                      <a:pt x="1" y="14281"/>
                      <a:pt x="331" y="14759"/>
                      <a:pt x="743" y="14759"/>
                    </a:cubicBezTo>
                    <a:lnTo>
                      <a:pt x="1155" y="14759"/>
                    </a:lnTo>
                    <a:lnTo>
                      <a:pt x="1155" y="1"/>
                    </a:lnTo>
                    <a:close/>
                  </a:path>
                </a:pathLst>
              </a:custGeom>
              <a:solidFill>
                <a:srgbClr val="343434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30">
                <a:extLst>
                  <a:ext uri="{FF2B5EF4-FFF2-40B4-BE49-F238E27FC236}">
                    <a16:creationId xmlns:a16="http://schemas.microsoft.com/office/drawing/2014/main" id="{C3E6BE8C-83E1-B5C4-AA2D-BDD4FDD42220}"/>
                  </a:ext>
                </a:extLst>
              </p:cNvPr>
              <p:cNvSpPr/>
              <p:nvPr/>
            </p:nvSpPr>
            <p:spPr>
              <a:xfrm>
                <a:off x="7997495" y="2828361"/>
                <a:ext cx="73423" cy="347950"/>
              </a:xfrm>
              <a:custGeom>
                <a:avLst/>
                <a:gdLst/>
                <a:ahLst/>
                <a:cxnLst/>
                <a:rect l="l" t="t" r="r" b="b"/>
                <a:pathLst>
                  <a:path w="2920" h="13918" extrusionOk="0">
                    <a:moveTo>
                      <a:pt x="2870" y="0"/>
                    </a:moveTo>
                    <a:lnTo>
                      <a:pt x="1" y="13885"/>
                    </a:lnTo>
                    <a:lnTo>
                      <a:pt x="2194" y="13918"/>
                    </a:lnTo>
                    <a:cubicBezTo>
                      <a:pt x="2194" y="13918"/>
                      <a:pt x="2870" y="13885"/>
                      <a:pt x="2919" y="12961"/>
                    </a:cubicBezTo>
                    <a:lnTo>
                      <a:pt x="2870" y="0"/>
                    </a:lnTo>
                    <a:close/>
                  </a:path>
                </a:pathLst>
              </a:custGeom>
              <a:solidFill>
                <a:srgbClr val="343434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29" name="Google Shape;629;p30">
              <a:extLst>
                <a:ext uri="{FF2B5EF4-FFF2-40B4-BE49-F238E27FC236}">
                  <a16:creationId xmlns:a16="http://schemas.microsoft.com/office/drawing/2014/main" id="{2B5F7E06-C9A3-4F51-DB9F-3153A34532F0}"/>
                </a:ext>
              </a:extLst>
            </p:cNvPr>
            <p:cNvGrpSpPr/>
            <p:nvPr/>
          </p:nvGrpSpPr>
          <p:grpSpPr>
            <a:xfrm>
              <a:off x="9356209" y="2499020"/>
              <a:ext cx="607539" cy="2069501"/>
              <a:chOff x="7942475" y="2738716"/>
              <a:chExt cx="127825" cy="435409"/>
            </a:xfrm>
          </p:grpSpPr>
          <p:sp>
            <p:nvSpPr>
              <p:cNvPr id="630" name="Google Shape;630;p30">
                <a:extLst>
                  <a:ext uri="{FF2B5EF4-FFF2-40B4-BE49-F238E27FC236}">
                    <a16:creationId xmlns:a16="http://schemas.microsoft.com/office/drawing/2014/main" id="{F5375CE6-24C9-71E0-A822-F15904A5DE1E}"/>
                  </a:ext>
                </a:extLst>
              </p:cNvPr>
              <p:cNvSpPr/>
              <p:nvPr/>
            </p:nvSpPr>
            <p:spPr>
              <a:xfrm>
                <a:off x="7962675" y="2785422"/>
                <a:ext cx="87427" cy="21450"/>
              </a:xfrm>
              <a:custGeom>
                <a:avLst/>
                <a:gdLst/>
                <a:ahLst/>
                <a:cxnLst/>
                <a:rect l="l" t="t" r="r" b="b"/>
                <a:pathLst>
                  <a:path w="2425" h="858" extrusionOk="0">
                    <a:moveTo>
                      <a:pt x="1" y="0"/>
                    </a:moveTo>
                    <a:lnTo>
                      <a:pt x="1" y="858"/>
                    </a:lnTo>
                    <a:lnTo>
                      <a:pt x="2425" y="858"/>
                    </a:lnTo>
                    <a:lnTo>
                      <a:pt x="242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30">
                <a:extLst>
                  <a:ext uri="{FF2B5EF4-FFF2-40B4-BE49-F238E27FC236}">
                    <a16:creationId xmlns:a16="http://schemas.microsoft.com/office/drawing/2014/main" id="{36AA894F-4E70-3235-A2F4-C90E376FCA5E}"/>
                  </a:ext>
                </a:extLst>
              </p:cNvPr>
              <p:cNvSpPr/>
              <p:nvPr/>
            </p:nvSpPr>
            <p:spPr>
              <a:xfrm>
                <a:off x="8000600" y="2738716"/>
                <a:ext cx="47025" cy="48675"/>
              </a:xfrm>
              <a:custGeom>
                <a:avLst/>
                <a:gdLst/>
                <a:ahLst/>
                <a:cxnLst/>
                <a:rect l="l" t="t" r="r" b="b"/>
                <a:pathLst>
                  <a:path w="1881" h="1947" extrusionOk="0">
                    <a:moveTo>
                      <a:pt x="1" y="1"/>
                    </a:moveTo>
                    <a:lnTo>
                      <a:pt x="1" y="1336"/>
                    </a:lnTo>
                    <a:lnTo>
                      <a:pt x="166" y="1336"/>
                    </a:lnTo>
                    <a:lnTo>
                      <a:pt x="199" y="165"/>
                    </a:lnTo>
                    <a:lnTo>
                      <a:pt x="1716" y="165"/>
                    </a:lnTo>
                    <a:lnTo>
                      <a:pt x="1683" y="1930"/>
                    </a:lnTo>
                    <a:lnTo>
                      <a:pt x="1848" y="1946"/>
                    </a:lnTo>
                    <a:lnTo>
                      <a:pt x="188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30">
                <a:extLst>
                  <a:ext uri="{FF2B5EF4-FFF2-40B4-BE49-F238E27FC236}">
                    <a16:creationId xmlns:a16="http://schemas.microsoft.com/office/drawing/2014/main" id="{9C9E3ACF-3B39-938E-1FF0-E67EA0F4B802}"/>
                  </a:ext>
                </a:extLst>
              </p:cNvPr>
              <p:cNvSpPr/>
              <p:nvPr/>
            </p:nvSpPr>
            <p:spPr>
              <a:xfrm>
                <a:off x="7986825" y="2769641"/>
                <a:ext cx="35025" cy="15275"/>
              </a:xfrm>
              <a:custGeom>
                <a:avLst/>
                <a:gdLst/>
                <a:ahLst/>
                <a:cxnLst/>
                <a:rect l="l" t="t" r="r" b="b"/>
                <a:pathLst>
                  <a:path w="364" h="380" extrusionOk="0">
                    <a:moveTo>
                      <a:pt x="1" y="0"/>
                    </a:moveTo>
                    <a:lnTo>
                      <a:pt x="1" y="380"/>
                    </a:lnTo>
                    <a:lnTo>
                      <a:pt x="363" y="380"/>
                    </a:lnTo>
                    <a:lnTo>
                      <a:pt x="36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30">
                <a:extLst>
                  <a:ext uri="{FF2B5EF4-FFF2-40B4-BE49-F238E27FC236}">
                    <a16:creationId xmlns:a16="http://schemas.microsoft.com/office/drawing/2014/main" id="{6CD0A176-B7F5-F193-876C-9FF7480406E0}"/>
                  </a:ext>
                </a:extLst>
              </p:cNvPr>
              <p:cNvSpPr/>
              <p:nvPr/>
            </p:nvSpPr>
            <p:spPr>
              <a:xfrm>
                <a:off x="7986831" y="2769641"/>
                <a:ext cx="16488" cy="15275"/>
              </a:xfrm>
              <a:custGeom>
                <a:avLst/>
                <a:gdLst/>
                <a:ahLst/>
                <a:cxnLst/>
                <a:rect l="l" t="t" r="r" b="b"/>
                <a:pathLst>
                  <a:path w="364" h="380" extrusionOk="0">
                    <a:moveTo>
                      <a:pt x="1" y="0"/>
                    </a:moveTo>
                    <a:lnTo>
                      <a:pt x="1" y="380"/>
                    </a:lnTo>
                    <a:lnTo>
                      <a:pt x="363" y="380"/>
                    </a:lnTo>
                    <a:lnTo>
                      <a:pt x="363" y="0"/>
                    </a:lnTo>
                    <a:close/>
                  </a:path>
                </a:pathLst>
              </a:custGeom>
              <a:solidFill>
                <a:srgbClr val="343434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30">
                <a:extLst>
                  <a:ext uri="{FF2B5EF4-FFF2-40B4-BE49-F238E27FC236}">
                    <a16:creationId xmlns:a16="http://schemas.microsoft.com/office/drawing/2014/main" id="{B7830A1C-8DC7-10FD-C7AB-960CB77A0EA6}"/>
                  </a:ext>
                </a:extLst>
              </p:cNvPr>
              <p:cNvSpPr/>
              <p:nvPr/>
            </p:nvSpPr>
            <p:spPr>
              <a:xfrm>
                <a:off x="7962675" y="2784891"/>
                <a:ext cx="40425" cy="21450"/>
              </a:xfrm>
              <a:custGeom>
                <a:avLst/>
                <a:gdLst/>
                <a:ahLst/>
                <a:cxnLst/>
                <a:rect l="l" t="t" r="r" b="b"/>
                <a:pathLst>
                  <a:path w="2425" h="858" extrusionOk="0">
                    <a:moveTo>
                      <a:pt x="1" y="0"/>
                    </a:moveTo>
                    <a:lnTo>
                      <a:pt x="1" y="858"/>
                    </a:lnTo>
                    <a:lnTo>
                      <a:pt x="2425" y="858"/>
                    </a:lnTo>
                    <a:lnTo>
                      <a:pt x="2425" y="0"/>
                    </a:lnTo>
                    <a:close/>
                  </a:path>
                </a:pathLst>
              </a:custGeom>
              <a:solidFill>
                <a:srgbClr val="343434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30">
                <a:extLst>
                  <a:ext uri="{FF2B5EF4-FFF2-40B4-BE49-F238E27FC236}">
                    <a16:creationId xmlns:a16="http://schemas.microsoft.com/office/drawing/2014/main" id="{E2EEBCBA-9B8B-017C-EEFE-8379F6963585}"/>
                  </a:ext>
                </a:extLst>
              </p:cNvPr>
              <p:cNvSpPr/>
              <p:nvPr/>
            </p:nvSpPr>
            <p:spPr>
              <a:xfrm>
                <a:off x="7971350" y="2779116"/>
                <a:ext cx="66803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078" h="265" extrusionOk="0">
                    <a:moveTo>
                      <a:pt x="0" y="1"/>
                    </a:moveTo>
                    <a:lnTo>
                      <a:pt x="0" y="264"/>
                    </a:lnTo>
                    <a:lnTo>
                      <a:pt x="2078" y="264"/>
                    </a:lnTo>
                    <a:lnTo>
                      <a:pt x="20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30">
                <a:extLst>
                  <a:ext uri="{FF2B5EF4-FFF2-40B4-BE49-F238E27FC236}">
                    <a16:creationId xmlns:a16="http://schemas.microsoft.com/office/drawing/2014/main" id="{E45F4DFE-3212-BDDA-D59E-7456D3EA25B1}"/>
                  </a:ext>
                </a:extLst>
              </p:cNvPr>
              <p:cNvSpPr/>
              <p:nvPr/>
            </p:nvSpPr>
            <p:spPr>
              <a:xfrm>
                <a:off x="7971350" y="2779381"/>
                <a:ext cx="34677" cy="5925"/>
              </a:xfrm>
              <a:custGeom>
                <a:avLst/>
                <a:gdLst/>
                <a:ahLst/>
                <a:cxnLst/>
                <a:rect l="l" t="t" r="r" b="b"/>
                <a:pathLst>
                  <a:path w="2078" h="265" extrusionOk="0">
                    <a:moveTo>
                      <a:pt x="0" y="1"/>
                    </a:moveTo>
                    <a:lnTo>
                      <a:pt x="0" y="264"/>
                    </a:lnTo>
                    <a:lnTo>
                      <a:pt x="2078" y="264"/>
                    </a:lnTo>
                    <a:lnTo>
                      <a:pt x="2078" y="1"/>
                    </a:lnTo>
                    <a:close/>
                  </a:path>
                </a:pathLst>
              </a:custGeom>
              <a:solidFill>
                <a:srgbClr val="343434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30">
                <a:extLst>
                  <a:ext uri="{FF2B5EF4-FFF2-40B4-BE49-F238E27FC236}">
                    <a16:creationId xmlns:a16="http://schemas.microsoft.com/office/drawing/2014/main" id="{B46C9EA8-6790-BDE4-F31A-49E06E2D6868}"/>
                  </a:ext>
                </a:extLst>
              </p:cNvPr>
              <p:cNvSpPr/>
              <p:nvPr/>
            </p:nvSpPr>
            <p:spPr>
              <a:xfrm>
                <a:off x="7968450" y="2805550"/>
                <a:ext cx="101850" cy="368575"/>
              </a:xfrm>
              <a:custGeom>
                <a:avLst/>
                <a:gdLst/>
                <a:ahLst/>
                <a:cxnLst/>
                <a:rect l="l" t="t" r="r" b="b"/>
                <a:pathLst>
                  <a:path w="4074" h="14743" extrusionOk="0">
                    <a:moveTo>
                      <a:pt x="743" y="0"/>
                    </a:moveTo>
                    <a:cubicBezTo>
                      <a:pt x="331" y="0"/>
                      <a:pt x="1" y="495"/>
                      <a:pt x="1" y="1105"/>
                    </a:cubicBezTo>
                    <a:lnTo>
                      <a:pt x="1" y="13637"/>
                    </a:lnTo>
                    <a:cubicBezTo>
                      <a:pt x="1" y="14264"/>
                      <a:pt x="331" y="14742"/>
                      <a:pt x="743" y="14742"/>
                    </a:cubicBezTo>
                    <a:lnTo>
                      <a:pt x="3332" y="14742"/>
                    </a:lnTo>
                    <a:cubicBezTo>
                      <a:pt x="3744" y="14742"/>
                      <a:pt x="4074" y="14264"/>
                      <a:pt x="4074" y="13637"/>
                    </a:cubicBezTo>
                    <a:lnTo>
                      <a:pt x="4074" y="1105"/>
                    </a:lnTo>
                    <a:cubicBezTo>
                      <a:pt x="4074" y="495"/>
                      <a:pt x="3744" y="0"/>
                      <a:pt x="333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30">
                <a:extLst>
                  <a:ext uri="{FF2B5EF4-FFF2-40B4-BE49-F238E27FC236}">
                    <a16:creationId xmlns:a16="http://schemas.microsoft.com/office/drawing/2014/main" id="{E91CDC7B-5FBE-A51A-9DB7-03689702E677}"/>
                  </a:ext>
                </a:extLst>
              </p:cNvPr>
              <p:cNvSpPr/>
              <p:nvPr/>
            </p:nvSpPr>
            <p:spPr>
              <a:xfrm>
                <a:off x="7942475" y="2805550"/>
                <a:ext cx="102275" cy="368575"/>
              </a:xfrm>
              <a:custGeom>
                <a:avLst/>
                <a:gdLst/>
                <a:ahLst/>
                <a:cxnLst/>
                <a:rect l="l" t="t" r="r" b="b"/>
                <a:pathLst>
                  <a:path w="4091" h="14743" extrusionOk="0">
                    <a:moveTo>
                      <a:pt x="743" y="0"/>
                    </a:moveTo>
                    <a:cubicBezTo>
                      <a:pt x="331" y="0"/>
                      <a:pt x="1" y="495"/>
                      <a:pt x="1" y="1105"/>
                    </a:cubicBezTo>
                    <a:lnTo>
                      <a:pt x="1" y="13637"/>
                    </a:lnTo>
                    <a:cubicBezTo>
                      <a:pt x="1" y="14264"/>
                      <a:pt x="331" y="14742"/>
                      <a:pt x="743" y="14742"/>
                    </a:cubicBezTo>
                    <a:lnTo>
                      <a:pt x="3348" y="14742"/>
                    </a:lnTo>
                    <a:cubicBezTo>
                      <a:pt x="3761" y="14742"/>
                      <a:pt x="4090" y="14264"/>
                      <a:pt x="4090" y="13637"/>
                    </a:cubicBezTo>
                    <a:lnTo>
                      <a:pt x="4090" y="1105"/>
                    </a:lnTo>
                    <a:cubicBezTo>
                      <a:pt x="4090" y="495"/>
                      <a:pt x="3761" y="0"/>
                      <a:pt x="334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30">
                <a:extLst>
                  <a:ext uri="{FF2B5EF4-FFF2-40B4-BE49-F238E27FC236}">
                    <a16:creationId xmlns:a16="http://schemas.microsoft.com/office/drawing/2014/main" id="{0667664E-C57B-6F67-EE54-C07D4770A21F}"/>
                  </a:ext>
                </a:extLst>
              </p:cNvPr>
              <p:cNvSpPr/>
              <p:nvPr/>
            </p:nvSpPr>
            <p:spPr>
              <a:xfrm>
                <a:off x="7942475" y="2805125"/>
                <a:ext cx="28900" cy="369000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14760" extrusionOk="0">
                    <a:moveTo>
                      <a:pt x="743" y="1"/>
                    </a:moveTo>
                    <a:lnTo>
                      <a:pt x="743" y="17"/>
                    </a:lnTo>
                    <a:cubicBezTo>
                      <a:pt x="331" y="17"/>
                      <a:pt x="1" y="512"/>
                      <a:pt x="1" y="1122"/>
                    </a:cubicBezTo>
                    <a:lnTo>
                      <a:pt x="1" y="13654"/>
                    </a:lnTo>
                    <a:cubicBezTo>
                      <a:pt x="1" y="14281"/>
                      <a:pt x="331" y="14759"/>
                      <a:pt x="743" y="14759"/>
                    </a:cubicBezTo>
                    <a:lnTo>
                      <a:pt x="1155" y="14759"/>
                    </a:lnTo>
                    <a:lnTo>
                      <a:pt x="1155" y="1"/>
                    </a:lnTo>
                    <a:close/>
                  </a:path>
                </a:pathLst>
              </a:custGeom>
              <a:solidFill>
                <a:srgbClr val="343434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40" name="Google Shape;640;p30">
              <a:extLst>
                <a:ext uri="{FF2B5EF4-FFF2-40B4-BE49-F238E27FC236}">
                  <a16:creationId xmlns:a16="http://schemas.microsoft.com/office/drawing/2014/main" id="{10DB8D9D-3E85-6796-CF89-B6F34BF7410A}"/>
                </a:ext>
              </a:extLst>
            </p:cNvPr>
            <p:cNvSpPr/>
            <p:nvPr/>
          </p:nvSpPr>
          <p:spPr>
            <a:xfrm>
              <a:off x="4105837" y="1715546"/>
              <a:ext cx="2408057" cy="2482611"/>
            </a:xfrm>
            <a:custGeom>
              <a:avLst/>
              <a:gdLst/>
              <a:ahLst/>
              <a:cxnLst/>
              <a:rect l="l" t="t" r="r" b="b"/>
              <a:pathLst>
                <a:path w="20266" h="20893" extrusionOk="0">
                  <a:moveTo>
                    <a:pt x="3348" y="0"/>
                  </a:moveTo>
                  <a:lnTo>
                    <a:pt x="3348" y="7635"/>
                  </a:lnTo>
                  <a:lnTo>
                    <a:pt x="3381" y="7635"/>
                  </a:lnTo>
                  <a:lnTo>
                    <a:pt x="0" y="20892"/>
                  </a:lnTo>
                  <a:lnTo>
                    <a:pt x="20266" y="20892"/>
                  </a:lnTo>
                  <a:lnTo>
                    <a:pt x="17232" y="7635"/>
                  </a:lnTo>
                  <a:lnTo>
                    <a:pt x="1723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0">
              <a:extLst>
                <a:ext uri="{FF2B5EF4-FFF2-40B4-BE49-F238E27FC236}">
                  <a16:creationId xmlns:a16="http://schemas.microsoft.com/office/drawing/2014/main" id="{AE8CAD53-14AD-A3DA-7D7B-AA957A14EF40}"/>
                </a:ext>
              </a:extLst>
            </p:cNvPr>
            <p:cNvSpPr/>
            <p:nvPr/>
          </p:nvSpPr>
          <p:spPr>
            <a:xfrm>
              <a:off x="5526387" y="1715546"/>
              <a:ext cx="987534" cy="2482611"/>
            </a:xfrm>
            <a:custGeom>
              <a:avLst/>
              <a:gdLst/>
              <a:ahLst/>
              <a:cxnLst/>
              <a:rect l="l" t="t" r="r" b="b"/>
              <a:pathLst>
                <a:path w="8311" h="20893" extrusionOk="0">
                  <a:moveTo>
                    <a:pt x="0" y="0"/>
                  </a:moveTo>
                  <a:lnTo>
                    <a:pt x="0" y="7635"/>
                  </a:lnTo>
                  <a:lnTo>
                    <a:pt x="3034" y="20892"/>
                  </a:lnTo>
                  <a:lnTo>
                    <a:pt x="8311" y="20892"/>
                  </a:lnTo>
                  <a:lnTo>
                    <a:pt x="5277" y="7635"/>
                  </a:lnTo>
                  <a:lnTo>
                    <a:pt x="527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0">
              <a:extLst>
                <a:ext uri="{FF2B5EF4-FFF2-40B4-BE49-F238E27FC236}">
                  <a16:creationId xmlns:a16="http://schemas.microsoft.com/office/drawing/2014/main" id="{EB37ED01-6575-A96B-250E-C6B5CC438A99}"/>
                </a:ext>
              </a:extLst>
            </p:cNvPr>
            <p:cNvSpPr/>
            <p:nvPr/>
          </p:nvSpPr>
          <p:spPr>
            <a:xfrm>
              <a:off x="4105837" y="1711624"/>
              <a:ext cx="1026745" cy="2480710"/>
            </a:xfrm>
            <a:custGeom>
              <a:avLst/>
              <a:gdLst/>
              <a:ahLst/>
              <a:cxnLst/>
              <a:rect l="l" t="t" r="r" b="b"/>
              <a:pathLst>
                <a:path w="8641" h="20877" extrusionOk="0">
                  <a:moveTo>
                    <a:pt x="3348" y="0"/>
                  </a:moveTo>
                  <a:lnTo>
                    <a:pt x="3348" y="7602"/>
                  </a:lnTo>
                  <a:lnTo>
                    <a:pt x="3364" y="7602"/>
                  </a:lnTo>
                  <a:lnTo>
                    <a:pt x="0" y="20876"/>
                  </a:lnTo>
                  <a:lnTo>
                    <a:pt x="5277" y="20876"/>
                  </a:lnTo>
                  <a:lnTo>
                    <a:pt x="8641" y="7602"/>
                  </a:lnTo>
                  <a:lnTo>
                    <a:pt x="8624" y="7602"/>
                  </a:lnTo>
                  <a:lnTo>
                    <a:pt x="8624" y="0"/>
                  </a:lnTo>
                  <a:close/>
                </a:path>
              </a:pathLst>
            </a:custGeom>
            <a:solidFill>
              <a:srgbClr val="C8D8DA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0">
              <a:extLst>
                <a:ext uri="{FF2B5EF4-FFF2-40B4-BE49-F238E27FC236}">
                  <a16:creationId xmlns:a16="http://schemas.microsoft.com/office/drawing/2014/main" id="{A12B8CF2-EA0D-B112-0485-17ABF637A23E}"/>
                </a:ext>
              </a:extLst>
            </p:cNvPr>
            <p:cNvSpPr/>
            <p:nvPr/>
          </p:nvSpPr>
          <p:spPr>
            <a:xfrm>
              <a:off x="4433080" y="1686077"/>
              <a:ext cx="1786972" cy="147105"/>
            </a:xfrm>
            <a:custGeom>
              <a:avLst/>
              <a:gdLst/>
              <a:ahLst/>
              <a:cxnLst/>
              <a:rect l="l" t="t" r="r" b="b"/>
              <a:pathLst>
                <a:path w="15039" h="1238" extrusionOk="0">
                  <a:moveTo>
                    <a:pt x="0" y="1"/>
                  </a:moveTo>
                  <a:lnTo>
                    <a:pt x="0" y="1238"/>
                  </a:lnTo>
                  <a:lnTo>
                    <a:pt x="15039" y="1238"/>
                  </a:lnTo>
                  <a:lnTo>
                    <a:pt x="150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0">
              <a:extLst>
                <a:ext uri="{FF2B5EF4-FFF2-40B4-BE49-F238E27FC236}">
                  <a16:creationId xmlns:a16="http://schemas.microsoft.com/office/drawing/2014/main" id="{31D144A1-D6C2-C762-0886-158368F5E49F}"/>
                </a:ext>
              </a:extLst>
            </p:cNvPr>
            <p:cNvSpPr/>
            <p:nvPr/>
          </p:nvSpPr>
          <p:spPr>
            <a:xfrm>
              <a:off x="4503543" y="1829142"/>
              <a:ext cx="1649850" cy="156849"/>
            </a:xfrm>
            <a:custGeom>
              <a:avLst/>
              <a:gdLst/>
              <a:ahLst/>
              <a:cxnLst/>
              <a:rect l="l" t="t" r="r" b="b"/>
              <a:pathLst>
                <a:path w="13885" h="1320" extrusionOk="0">
                  <a:moveTo>
                    <a:pt x="1" y="1"/>
                  </a:moveTo>
                  <a:lnTo>
                    <a:pt x="1" y="1320"/>
                  </a:lnTo>
                  <a:lnTo>
                    <a:pt x="13885" y="1320"/>
                  </a:lnTo>
                  <a:lnTo>
                    <a:pt x="13885" y="1"/>
                  </a:lnTo>
                  <a:close/>
                </a:path>
              </a:pathLst>
            </a:custGeom>
            <a:solidFill>
              <a:srgbClr val="123D46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5" name="Google Shape;645;p30">
              <a:extLst>
                <a:ext uri="{FF2B5EF4-FFF2-40B4-BE49-F238E27FC236}">
                  <a16:creationId xmlns:a16="http://schemas.microsoft.com/office/drawing/2014/main" id="{2075E9E8-69B5-54D6-B1DB-95980ED136DE}"/>
                </a:ext>
              </a:extLst>
            </p:cNvPr>
            <p:cNvGrpSpPr/>
            <p:nvPr/>
          </p:nvGrpSpPr>
          <p:grpSpPr>
            <a:xfrm>
              <a:off x="8033570" y="2499020"/>
              <a:ext cx="610480" cy="2079891"/>
              <a:chOff x="7942475" y="2738716"/>
              <a:chExt cx="128444" cy="437595"/>
            </a:xfrm>
          </p:grpSpPr>
          <p:sp>
            <p:nvSpPr>
              <p:cNvPr id="646" name="Google Shape;646;p30">
                <a:extLst>
                  <a:ext uri="{FF2B5EF4-FFF2-40B4-BE49-F238E27FC236}">
                    <a16:creationId xmlns:a16="http://schemas.microsoft.com/office/drawing/2014/main" id="{1F3D7B3B-B7FE-D77F-9976-F9F8CE2AF6D2}"/>
                  </a:ext>
                </a:extLst>
              </p:cNvPr>
              <p:cNvSpPr/>
              <p:nvPr/>
            </p:nvSpPr>
            <p:spPr>
              <a:xfrm>
                <a:off x="7962675" y="2785422"/>
                <a:ext cx="87427" cy="21450"/>
              </a:xfrm>
              <a:custGeom>
                <a:avLst/>
                <a:gdLst/>
                <a:ahLst/>
                <a:cxnLst/>
                <a:rect l="l" t="t" r="r" b="b"/>
                <a:pathLst>
                  <a:path w="2425" h="858" extrusionOk="0">
                    <a:moveTo>
                      <a:pt x="1" y="0"/>
                    </a:moveTo>
                    <a:lnTo>
                      <a:pt x="1" y="858"/>
                    </a:lnTo>
                    <a:lnTo>
                      <a:pt x="2425" y="858"/>
                    </a:lnTo>
                    <a:lnTo>
                      <a:pt x="242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30">
                <a:extLst>
                  <a:ext uri="{FF2B5EF4-FFF2-40B4-BE49-F238E27FC236}">
                    <a16:creationId xmlns:a16="http://schemas.microsoft.com/office/drawing/2014/main" id="{1E8C78B7-2AB3-5D4B-0A9B-E7F561494BB4}"/>
                  </a:ext>
                </a:extLst>
              </p:cNvPr>
              <p:cNvSpPr/>
              <p:nvPr/>
            </p:nvSpPr>
            <p:spPr>
              <a:xfrm>
                <a:off x="8000600" y="2738716"/>
                <a:ext cx="47025" cy="48675"/>
              </a:xfrm>
              <a:custGeom>
                <a:avLst/>
                <a:gdLst/>
                <a:ahLst/>
                <a:cxnLst/>
                <a:rect l="l" t="t" r="r" b="b"/>
                <a:pathLst>
                  <a:path w="1881" h="1947" extrusionOk="0">
                    <a:moveTo>
                      <a:pt x="1" y="1"/>
                    </a:moveTo>
                    <a:lnTo>
                      <a:pt x="1" y="1336"/>
                    </a:lnTo>
                    <a:lnTo>
                      <a:pt x="166" y="1336"/>
                    </a:lnTo>
                    <a:lnTo>
                      <a:pt x="199" y="165"/>
                    </a:lnTo>
                    <a:lnTo>
                      <a:pt x="1716" y="165"/>
                    </a:lnTo>
                    <a:lnTo>
                      <a:pt x="1683" y="1930"/>
                    </a:lnTo>
                    <a:lnTo>
                      <a:pt x="1848" y="1946"/>
                    </a:lnTo>
                    <a:lnTo>
                      <a:pt x="188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648;p30">
                <a:extLst>
                  <a:ext uri="{FF2B5EF4-FFF2-40B4-BE49-F238E27FC236}">
                    <a16:creationId xmlns:a16="http://schemas.microsoft.com/office/drawing/2014/main" id="{25CC1DA9-C8A1-64F0-6346-950A3CDF5FAC}"/>
                  </a:ext>
                </a:extLst>
              </p:cNvPr>
              <p:cNvSpPr/>
              <p:nvPr/>
            </p:nvSpPr>
            <p:spPr>
              <a:xfrm>
                <a:off x="7986825" y="2769641"/>
                <a:ext cx="35025" cy="15275"/>
              </a:xfrm>
              <a:custGeom>
                <a:avLst/>
                <a:gdLst/>
                <a:ahLst/>
                <a:cxnLst/>
                <a:rect l="l" t="t" r="r" b="b"/>
                <a:pathLst>
                  <a:path w="364" h="380" extrusionOk="0">
                    <a:moveTo>
                      <a:pt x="1" y="0"/>
                    </a:moveTo>
                    <a:lnTo>
                      <a:pt x="1" y="380"/>
                    </a:lnTo>
                    <a:lnTo>
                      <a:pt x="363" y="380"/>
                    </a:lnTo>
                    <a:lnTo>
                      <a:pt x="36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649;p30">
                <a:extLst>
                  <a:ext uri="{FF2B5EF4-FFF2-40B4-BE49-F238E27FC236}">
                    <a16:creationId xmlns:a16="http://schemas.microsoft.com/office/drawing/2014/main" id="{86CA8F20-0166-9302-B521-11E150946280}"/>
                  </a:ext>
                </a:extLst>
              </p:cNvPr>
              <p:cNvSpPr/>
              <p:nvPr/>
            </p:nvSpPr>
            <p:spPr>
              <a:xfrm>
                <a:off x="7986831" y="2769641"/>
                <a:ext cx="16488" cy="15275"/>
              </a:xfrm>
              <a:custGeom>
                <a:avLst/>
                <a:gdLst/>
                <a:ahLst/>
                <a:cxnLst/>
                <a:rect l="l" t="t" r="r" b="b"/>
                <a:pathLst>
                  <a:path w="364" h="380" extrusionOk="0">
                    <a:moveTo>
                      <a:pt x="1" y="0"/>
                    </a:moveTo>
                    <a:lnTo>
                      <a:pt x="1" y="380"/>
                    </a:lnTo>
                    <a:lnTo>
                      <a:pt x="363" y="380"/>
                    </a:lnTo>
                    <a:lnTo>
                      <a:pt x="363" y="0"/>
                    </a:lnTo>
                    <a:close/>
                  </a:path>
                </a:pathLst>
              </a:custGeom>
              <a:solidFill>
                <a:srgbClr val="343434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30">
                <a:extLst>
                  <a:ext uri="{FF2B5EF4-FFF2-40B4-BE49-F238E27FC236}">
                    <a16:creationId xmlns:a16="http://schemas.microsoft.com/office/drawing/2014/main" id="{C34F1A58-D06A-5303-A67C-96A298D92709}"/>
                  </a:ext>
                </a:extLst>
              </p:cNvPr>
              <p:cNvSpPr/>
              <p:nvPr/>
            </p:nvSpPr>
            <p:spPr>
              <a:xfrm>
                <a:off x="7962675" y="2784891"/>
                <a:ext cx="40425" cy="21450"/>
              </a:xfrm>
              <a:custGeom>
                <a:avLst/>
                <a:gdLst/>
                <a:ahLst/>
                <a:cxnLst/>
                <a:rect l="l" t="t" r="r" b="b"/>
                <a:pathLst>
                  <a:path w="2425" h="858" extrusionOk="0">
                    <a:moveTo>
                      <a:pt x="1" y="0"/>
                    </a:moveTo>
                    <a:lnTo>
                      <a:pt x="1" y="858"/>
                    </a:lnTo>
                    <a:lnTo>
                      <a:pt x="2425" y="858"/>
                    </a:lnTo>
                    <a:lnTo>
                      <a:pt x="2425" y="0"/>
                    </a:lnTo>
                    <a:close/>
                  </a:path>
                </a:pathLst>
              </a:custGeom>
              <a:solidFill>
                <a:srgbClr val="343434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30">
                <a:extLst>
                  <a:ext uri="{FF2B5EF4-FFF2-40B4-BE49-F238E27FC236}">
                    <a16:creationId xmlns:a16="http://schemas.microsoft.com/office/drawing/2014/main" id="{099E96C6-7285-71E4-9446-8CA69D9A2E2E}"/>
                  </a:ext>
                </a:extLst>
              </p:cNvPr>
              <p:cNvSpPr/>
              <p:nvPr/>
            </p:nvSpPr>
            <p:spPr>
              <a:xfrm>
                <a:off x="7971350" y="2779116"/>
                <a:ext cx="66803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078" h="265" extrusionOk="0">
                    <a:moveTo>
                      <a:pt x="0" y="1"/>
                    </a:moveTo>
                    <a:lnTo>
                      <a:pt x="0" y="264"/>
                    </a:lnTo>
                    <a:lnTo>
                      <a:pt x="2078" y="264"/>
                    </a:lnTo>
                    <a:lnTo>
                      <a:pt x="20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30">
                <a:extLst>
                  <a:ext uri="{FF2B5EF4-FFF2-40B4-BE49-F238E27FC236}">
                    <a16:creationId xmlns:a16="http://schemas.microsoft.com/office/drawing/2014/main" id="{690E7305-ED48-99F4-0072-178284CDE98E}"/>
                  </a:ext>
                </a:extLst>
              </p:cNvPr>
              <p:cNvSpPr/>
              <p:nvPr/>
            </p:nvSpPr>
            <p:spPr>
              <a:xfrm>
                <a:off x="7971350" y="2779381"/>
                <a:ext cx="34677" cy="5925"/>
              </a:xfrm>
              <a:custGeom>
                <a:avLst/>
                <a:gdLst/>
                <a:ahLst/>
                <a:cxnLst/>
                <a:rect l="l" t="t" r="r" b="b"/>
                <a:pathLst>
                  <a:path w="2078" h="265" extrusionOk="0">
                    <a:moveTo>
                      <a:pt x="0" y="1"/>
                    </a:moveTo>
                    <a:lnTo>
                      <a:pt x="0" y="264"/>
                    </a:lnTo>
                    <a:lnTo>
                      <a:pt x="2078" y="264"/>
                    </a:lnTo>
                    <a:lnTo>
                      <a:pt x="2078" y="1"/>
                    </a:lnTo>
                    <a:close/>
                  </a:path>
                </a:pathLst>
              </a:custGeom>
              <a:solidFill>
                <a:srgbClr val="343434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30">
                <a:extLst>
                  <a:ext uri="{FF2B5EF4-FFF2-40B4-BE49-F238E27FC236}">
                    <a16:creationId xmlns:a16="http://schemas.microsoft.com/office/drawing/2014/main" id="{5D4DD578-5A02-DE4A-5EF6-0E101077E0E1}"/>
                  </a:ext>
                </a:extLst>
              </p:cNvPr>
              <p:cNvSpPr/>
              <p:nvPr/>
            </p:nvSpPr>
            <p:spPr>
              <a:xfrm>
                <a:off x="7968450" y="2805550"/>
                <a:ext cx="101850" cy="368575"/>
              </a:xfrm>
              <a:custGeom>
                <a:avLst/>
                <a:gdLst/>
                <a:ahLst/>
                <a:cxnLst/>
                <a:rect l="l" t="t" r="r" b="b"/>
                <a:pathLst>
                  <a:path w="4074" h="14743" extrusionOk="0">
                    <a:moveTo>
                      <a:pt x="743" y="0"/>
                    </a:moveTo>
                    <a:cubicBezTo>
                      <a:pt x="331" y="0"/>
                      <a:pt x="1" y="495"/>
                      <a:pt x="1" y="1105"/>
                    </a:cubicBezTo>
                    <a:lnTo>
                      <a:pt x="1" y="13637"/>
                    </a:lnTo>
                    <a:cubicBezTo>
                      <a:pt x="1" y="14264"/>
                      <a:pt x="331" y="14742"/>
                      <a:pt x="743" y="14742"/>
                    </a:cubicBezTo>
                    <a:lnTo>
                      <a:pt x="3332" y="14742"/>
                    </a:lnTo>
                    <a:cubicBezTo>
                      <a:pt x="3744" y="14742"/>
                      <a:pt x="4074" y="14264"/>
                      <a:pt x="4074" y="13637"/>
                    </a:cubicBezTo>
                    <a:lnTo>
                      <a:pt x="4074" y="1105"/>
                    </a:lnTo>
                    <a:cubicBezTo>
                      <a:pt x="4074" y="495"/>
                      <a:pt x="3744" y="0"/>
                      <a:pt x="333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654;p30">
                <a:extLst>
                  <a:ext uri="{FF2B5EF4-FFF2-40B4-BE49-F238E27FC236}">
                    <a16:creationId xmlns:a16="http://schemas.microsoft.com/office/drawing/2014/main" id="{CE4096BF-AB9A-85AF-1651-939458D3BF77}"/>
                  </a:ext>
                </a:extLst>
              </p:cNvPr>
              <p:cNvSpPr/>
              <p:nvPr/>
            </p:nvSpPr>
            <p:spPr>
              <a:xfrm>
                <a:off x="7942475" y="2805550"/>
                <a:ext cx="102275" cy="368575"/>
              </a:xfrm>
              <a:custGeom>
                <a:avLst/>
                <a:gdLst/>
                <a:ahLst/>
                <a:cxnLst/>
                <a:rect l="l" t="t" r="r" b="b"/>
                <a:pathLst>
                  <a:path w="4091" h="14743" extrusionOk="0">
                    <a:moveTo>
                      <a:pt x="743" y="0"/>
                    </a:moveTo>
                    <a:cubicBezTo>
                      <a:pt x="331" y="0"/>
                      <a:pt x="1" y="495"/>
                      <a:pt x="1" y="1105"/>
                    </a:cubicBezTo>
                    <a:lnTo>
                      <a:pt x="1" y="13637"/>
                    </a:lnTo>
                    <a:cubicBezTo>
                      <a:pt x="1" y="14264"/>
                      <a:pt x="331" y="14742"/>
                      <a:pt x="743" y="14742"/>
                    </a:cubicBezTo>
                    <a:lnTo>
                      <a:pt x="3348" y="14742"/>
                    </a:lnTo>
                    <a:cubicBezTo>
                      <a:pt x="3761" y="14742"/>
                      <a:pt x="4090" y="14264"/>
                      <a:pt x="4090" y="13637"/>
                    </a:cubicBezTo>
                    <a:lnTo>
                      <a:pt x="4090" y="1105"/>
                    </a:lnTo>
                    <a:cubicBezTo>
                      <a:pt x="4090" y="495"/>
                      <a:pt x="3761" y="0"/>
                      <a:pt x="334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30">
                <a:extLst>
                  <a:ext uri="{FF2B5EF4-FFF2-40B4-BE49-F238E27FC236}">
                    <a16:creationId xmlns:a16="http://schemas.microsoft.com/office/drawing/2014/main" id="{9DDADA47-2924-0464-8755-71238507EA7C}"/>
                  </a:ext>
                </a:extLst>
              </p:cNvPr>
              <p:cNvSpPr/>
              <p:nvPr/>
            </p:nvSpPr>
            <p:spPr>
              <a:xfrm>
                <a:off x="7942475" y="2805125"/>
                <a:ext cx="28900" cy="369000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14760" extrusionOk="0">
                    <a:moveTo>
                      <a:pt x="743" y="1"/>
                    </a:moveTo>
                    <a:lnTo>
                      <a:pt x="743" y="17"/>
                    </a:lnTo>
                    <a:cubicBezTo>
                      <a:pt x="331" y="17"/>
                      <a:pt x="1" y="512"/>
                      <a:pt x="1" y="1122"/>
                    </a:cubicBezTo>
                    <a:lnTo>
                      <a:pt x="1" y="13654"/>
                    </a:lnTo>
                    <a:cubicBezTo>
                      <a:pt x="1" y="14281"/>
                      <a:pt x="331" y="14759"/>
                      <a:pt x="743" y="14759"/>
                    </a:cubicBezTo>
                    <a:lnTo>
                      <a:pt x="1155" y="14759"/>
                    </a:lnTo>
                    <a:lnTo>
                      <a:pt x="1155" y="1"/>
                    </a:lnTo>
                    <a:close/>
                  </a:path>
                </a:pathLst>
              </a:custGeom>
              <a:solidFill>
                <a:srgbClr val="343434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30">
                <a:extLst>
                  <a:ext uri="{FF2B5EF4-FFF2-40B4-BE49-F238E27FC236}">
                    <a16:creationId xmlns:a16="http://schemas.microsoft.com/office/drawing/2014/main" id="{1C12EB2F-E807-A3B6-D534-A4246044B841}"/>
                  </a:ext>
                </a:extLst>
              </p:cNvPr>
              <p:cNvSpPr/>
              <p:nvPr/>
            </p:nvSpPr>
            <p:spPr>
              <a:xfrm>
                <a:off x="7997495" y="2828361"/>
                <a:ext cx="73423" cy="347950"/>
              </a:xfrm>
              <a:custGeom>
                <a:avLst/>
                <a:gdLst/>
                <a:ahLst/>
                <a:cxnLst/>
                <a:rect l="l" t="t" r="r" b="b"/>
                <a:pathLst>
                  <a:path w="2920" h="13918" extrusionOk="0">
                    <a:moveTo>
                      <a:pt x="2870" y="0"/>
                    </a:moveTo>
                    <a:lnTo>
                      <a:pt x="1" y="13885"/>
                    </a:lnTo>
                    <a:lnTo>
                      <a:pt x="2194" y="13918"/>
                    </a:lnTo>
                    <a:cubicBezTo>
                      <a:pt x="2194" y="13918"/>
                      <a:pt x="2870" y="13885"/>
                      <a:pt x="2919" y="12961"/>
                    </a:cubicBezTo>
                    <a:lnTo>
                      <a:pt x="2870" y="0"/>
                    </a:lnTo>
                    <a:close/>
                  </a:path>
                </a:pathLst>
              </a:custGeom>
              <a:solidFill>
                <a:srgbClr val="343434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7" name="Google Shape;657;p30">
              <a:extLst>
                <a:ext uri="{FF2B5EF4-FFF2-40B4-BE49-F238E27FC236}">
                  <a16:creationId xmlns:a16="http://schemas.microsoft.com/office/drawing/2014/main" id="{A9E28595-187F-5073-3B30-760963B88BE9}"/>
                </a:ext>
              </a:extLst>
            </p:cNvPr>
            <p:cNvGrpSpPr/>
            <p:nvPr/>
          </p:nvGrpSpPr>
          <p:grpSpPr>
            <a:xfrm>
              <a:off x="8031669" y="3165435"/>
              <a:ext cx="1935975" cy="149007"/>
              <a:chOff x="7942075" y="2878925"/>
              <a:chExt cx="407325" cy="31350"/>
            </a:xfrm>
          </p:grpSpPr>
          <p:sp>
            <p:nvSpPr>
              <p:cNvPr id="658" name="Google Shape;658;p30">
                <a:extLst>
                  <a:ext uri="{FF2B5EF4-FFF2-40B4-BE49-F238E27FC236}">
                    <a16:creationId xmlns:a16="http://schemas.microsoft.com/office/drawing/2014/main" id="{2AB170A3-B2F2-DDB8-BA12-6CD3606363F5}"/>
                  </a:ext>
                </a:extLst>
              </p:cNvPr>
              <p:cNvSpPr/>
              <p:nvPr/>
            </p:nvSpPr>
            <p:spPr>
              <a:xfrm>
                <a:off x="7942900" y="2880575"/>
                <a:ext cx="4150" cy="28475"/>
              </a:xfrm>
              <a:custGeom>
                <a:avLst/>
                <a:gdLst/>
                <a:ahLst/>
                <a:cxnLst/>
                <a:rect l="l" t="t" r="r" b="b"/>
                <a:pathLst>
                  <a:path w="166" h="1139" extrusionOk="0">
                    <a:moveTo>
                      <a:pt x="0" y="0"/>
                    </a:moveTo>
                    <a:lnTo>
                      <a:pt x="0" y="1138"/>
                    </a:lnTo>
                    <a:lnTo>
                      <a:pt x="165" y="1138"/>
                    </a:lnTo>
                    <a:lnTo>
                      <a:pt x="1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30">
                <a:extLst>
                  <a:ext uri="{FF2B5EF4-FFF2-40B4-BE49-F238E27FC236}">
                    <a16:creationId xmlns:a16="http://schemas.microsoft.com/office/drawing/2014/main" id="{0CEC02BE-76AF-3645-3E8B-716074C7B5F0}"/>
                  </a:ext>
                </a:extLst>
              </p:cNvPr>
              <p:cNvSpPr/>
              <p:nvPr/>
            </p:nvSpPr>
            <p:spPr>
              <a:xfrm>
                <a:off x="7972575" y="2880575"/>
                <a:ext cx="4150" cy="28475"/>
              </a:xfrm>
              <a:custGeom>
                <a:avLst/>
                <a:gdLst/>
                <a:ahLst/>
                <a:cxnLst/>
                <a:rect l="l" t="t" r="r" b="b"/>
                <a:pathLst>
                  <a:path w="166" h="1139" extrusionOk="0">
                    <a:moveTo>
                      <a:pt x="1" y="0"/>
                    </a:moveTo>
                    <a:lnTo>
                      <a:pt x="1" y="1138"/>
                    </a:lnTo>
                    <a:lnTo>
                      <a:pt x="166" y="1138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30">
                <a:extLst>
                  <a:ext uri="{FF2B5EF4-FFF2-40B4-BE49-F238E27FC236}">
                    <a16:creationId xmlns:a16="http://schemas.microsoft.com/office/drawing/2014/main" id="{2D6DF8DD-3763-E822-4C22-6B7B19E5D143}"/>
                  </a:ext>
                </a:extLst>
              </p:cNvPr>
              <p:cNvSpPr/>
              <p:nvPr/>
            </p:nvSpPr>
            <p:spPr>
              <a:xfrm>
                <a:off x="8001850" y="2880575"/>
                <a:ext cx="4150" cy="28475"/>
              </a:xfrm>
              <a:custGeom>
                <a:avLst/>
                <a:gdLst/>
                <a:ahLst/>
                <a:cxnLst/>
                <a:rect l="l" t="t" r="r" b="b"/>
                <a:pathLst>
                  <a:path w="166" h="1139" extrusionOk="0">
                    <a:moveTo>
                      <a:pt x="0" y="0"/>
                    </a:moveTo>
                    <a:lnTo>
                      <a:pt x="0" y="1138"/>
                    </a:lnTo>
                    <a:lnTo>
                      <a:pt x="165" y="1138"/>
                    </a:lnTo>
                    <a:lnTo>
                      <a:pt x="1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30">
                <a:extLst>
                  <a:ext uri="{FF2B5EF4-FFF2-40B4-BE49-F238E27FC236}">
                    <a16:creationId xmlns:a16="http://schemas.microsoft.com/office/drawing/2014/main" id="{376681D4-8D9C-A9D6-D425-1FEA40C2E3C0}"/>
                  </a:ext>
                </a:extLst>
              </p:cNvPr>
              <p:cNvSpPr/>
              <p:nvPr/>
            </p:nvSpPr>
            <p:spPr>
              <a:xfrm>
                <a:off x="8026575" y="2880575"/>
                <a:ext cx="4150" cy="28475"/>
              </a:xfrm>
              <a:custGeom>
                <a:avLst/>
                <a:gdLst/>
                <a:ahLst/>
                <a:cxnLst/>
                <a:rect l="l" t="t" r="r" b="b"/>
                <a:pathLst>
                  <a:path w="166" h="1139" extrusionOk="0">
                    <a:moveTo>
                      <a:pt x="1" y="0"/>
                    </a:moveTo>
                    <a:lnTo>
                      <a:pt x="1" y="1138"/>
                    </a:lnTo>
                    <a:lnTo>
                      <a:pt x="166" y="1138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30">
                <a:extLst>
                  <a:ext uri="{FF2B5EF4-FFF2-40B4-BE49-F238E27FC236}">
                    <a16:creationId xmlns:a16="http://schemas.microsoft.com/office/drawing/2014/main" id="{10A07EE7-0DA0-FE69-909E-5D25C72CB2E3}"/>
                  </a:ext>
                </a:extLst>
              </p:cNvPr>
              <p:cNvSpPr/>
              <p:nvPr/>
            </p:nvSpPr>
            <p:spPr>
              <a:xfrm>
                <a:off x="8055850" y="2880575"/>
                <a:ext cx="4150" cy="28475"/>
              </a:xfrm>
              <a:custGeom>
                <a:avLst/>
                <a:gdLst/>
                <a:ahLst/>
                <a:cxnLst/>
                <a:rect l="l" t="t" r="r" b="b"/>
                <a:pathLst>
                  <a:path w="166" h="1139" extrusionOk="0">
                    <a:moveTo>
                      <a:pt x="1" y="0"/>
                    </a:moveTo>
                    <a:lnTo>
                      <a:pt x="1" y="1138"/>
                    </a:lnTo>
                    <a:lnTo>
                      <a:pt x="165" y="1138"/>
                    </a:lnTo>
                    <a:lnTo>
                      <a:pt x="1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30">
                <a:extLst>
                  <a:ext uri="{FF2B5EF4-FFF2-40B4-BE49-F238E27FC236}">
                    <a16:creationId xmlns:a16="http://schemas.microsoft.com/office/drawing/2014/main" id="{5881F82B-59D6-43C7-6DE7-58C88561BB56}"/>
                  </a:ext>
                </a:extLst>
              </p:cNvPr>
              <p:cNvSpPr/>
              <p:nvPr/>
            </p:nvSpPr>
            <p:spPr>
              <a:xfrm>
                <a:off x="8085125" y="2880575"/>
                <a:ext cx="4150" cy="28475"/>
              </a:xfrm>
              <a:custGeom>
                <a:avLst/>
                <a:gdLst/>
                <a:ahLst/>
                <a:cxnLst/>
                <a:rect l="l" t="t" r="r" b="b"/>
                <a:pathLst>
                  <a:path w="166" h="1139" extrusionOk="0">
                    <a:moveTo>
                      <a:pt x="0" y="0"/>
                    </a:moveTo>
                    <a:lnTo>
                      <a:pt x="0" y="1138"/>
                    </a:lnTo>
                    <a:lnTo>
                      <a:pt x="165" y="1138"/>
                    </a:lnTo>
                    <a:lnTo>
                      <a:pt x="1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30">
                <a:extLst>
                  <a:ext uri="{FF2B5EF4-FFF2-40B4-BE49-F238E27FC236}">
                    <a16:creationId xmlns:a16="http://schemas.microsoft.com/office/drawing/2014/main" id="{8709EE1D-B119-4563-B84F-18C1DDF7A837}"/>
                  </a:ext>
                </a:extLst>
              </p:cNvPr>
              <p:cNvSpPr/>
              <p:nvPr/>
            </p:nvSpPr>
            <p:spPr>
              <a:xfrm>
                <a:off x="8115225" y="2880575"/>
                <a:ext cx="4125" cy="28475"/>
              </a:xfrm>
              <a:custGeom>
                <a:avLst/>
                <a:gdLst/>
                <a:ahLst/>
                <a:cxnLst/>
                <a:rect l="l" t="t" r="r" b="b"/>
                <a:pathLst>
                  <a:path w="165" h="1139" extrusionOk="0">
                    <a:moveTo>
                      <a:pt x="0" y="0"/>
                    </a:moveTo>
                    <a:lnTo>
                      <a:pt x="0" y="1138"/>
                    </a:lnTo>
                    <a:lnTo>
                      <a:pt x="165" y="1138"/>
                    </a:lnTo>
                    <a:lnTo>
                      <a:pt x="1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30">
                <a:extLst>
                  <a:ext uri="{FF2B5EF4-FFF2-40B4-BE49-F238E27FC236}">
                    <a16:creationId xmlns:a16="http://schemas.microsoft.com/office/drawing/2014/main" id="{B5DAED50-992E-2828-64AF-7E02FC9958C4}"/>
                  </a:ext>
                </a:extLst>
              </p:cNvPr>
              <p:cNvSpPr/>
              <p:nvPr/>
            </p:nvSpPr>
            <p:spPr>
              <a:xfrm>
                <a:off x="8139950" y="2880575"/>
                <a:ext cx="4150" cy="28475"/>
              </a:xfrm>
              <a:custGeom>
                <a:avLst/>
                <a:gdLst/>
                <a:ahLst/>
                <a:cxnLst/>
                <a:rect l="l" t="t" r="r" b="b"/>
                <a:pathLst>
                  <a:path w="166" h="1139" extrusionOk="0">
                    <a:moveTo>
                      <a:pt x="0" y="0"/>
                    </a:moveTo>
                    <a:lnTo>
                      <a:pt x="0" y="1138"/>
                    </a:lnTo>
                    <a:lnTo>
                      <a:pt x="165" y="1138"/>
                    </a:lnTo>
                    <a:lnTo>
                      <a:pt x="1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30">
                <a:extLst>
                  <a:ext uri="{FF2B5EF4-FFF2-40B4-BE49-F238E27FC236}">
                    <a16:creationId xmlns:a16="http://schemas.microsoft.com/office/drawing/2014/main" id="{6F32B9EF-E477-EF18-95C5-7303916F83C1}"/>
                  </a:ext>
                </a:extLst>
              </p:cNvPr>
              <p:cNvSpPr/>
              <p:nvPr/>
            </p:nvSpPr>
            <p:spPr>
              <a:xfrm>
                <a:off x="8169225" y="2880575"/>
                <a:ext cx="4150" cy="28475"/>
              </a:xfrm>
              <a:custGeom>
                <a:avLst/>
                <a:gdLst/>
                <a:ahLst/>
                <a:cxnLst/>
                <a:rect l="l" t="t" r="r" b="b"/>
                <a:pathLst>
                  <a:path w="166" h="1139" extrusionOk="0">
                    <a:moveTo>
                      <a:pt x="0" y="0"/>
                    </a:moveTo>
                    <a:lnTo>
                      <a:pt x="0" y="1138"/>
                    </a:lnTo>
                    <a:lnTo>
                      <a:pt x="165" y="1138"/>
                    </a:lnTo>
                    <a:lnTo>
                      <a:pt x="1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30">
                <a:extLst>
                  <a:ext uri="{FF2B5EF4-FFF2-40B4-BE49-F238E27FC236}">
                    <a16:creationId xmlns:a16="http://schemas.microsoft.com/office/drawing/2014/main" id="{0285F4FC-9F0D-AFF8-0460-1FE85F576D82}"/>
                  </a:ext>
                </a:extLst>
              </p:cNvPr>
              <p:cNvSpPr/>
              <p:nvPr/>
            </p:nvSpPr>
            <p:spPr>
              <a:xfrm>
                <a:off x="8200125" y="2880575"/>
                <a:ext cx="4150" cy="28475"/>
              </a:xfrm>
              <a:custGeom>
                <a:avLst/>
                <a:gdLst/>
                <a:ahLst/>
                <a:cxnLst/>
                <a:rect l="l" t="t" r="r" b="b"/>
                <a:pathLst>
                  <a:path w="166" h="1139" extrusionOk="0">
                    <a:moveTo>
                      <a:pt x="1" y="0"/>
                    </a:moveTo>
                    <a:lnTo>
                      <a:pt x="1" y="1138"/>
                    </a:lnTo>
                    <a:lnTo>
                      <a:pt x="166" y="1138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30">
                <a:extLst>
                  <a:ext uri="{FF2B5EF4-FFF2-40B4-BE49-F238E27FC236}">
                    <a16:creationId xmlns:a16="http://schemas.microsoft.com/office/drawing/2014/main" id="{1678E0C8-9FA4-B3CD-2493-D549A6455AE4}"/>
                  </a:ext>
                </a:extLst>
              </p:cNvPr>
              <p:cNvSpPr/>
              <p:nvPr/>
            </p:nvSpPr>
            <p:spPr>
              <a:xfrm>
                <a:off x="8230225" y="2880575"/>
                <a:ext cx="4150" cy="28475"/>
              </a:xfrm>
              <a:custGeom>
                <a:avLst/>
                <a:gdLst/>
                <a:ahLst/>
                <a:cxnLst/>
                <a:rect l="l" t="t" r="r" b="b"/>
                <a:pathLst>
                  <a:path w="166" h="1139" extrusionOk="0">
                    <a:moveTo>
                      <a:pt x="1" y="0"/>
                    </a:moveTo>
                    <a:lnTo>
                      <a:pt x="1" y="1138"/>
                    </a:lnTo>
                    <a:lnTo>
                      <a:pt x="166" y="1138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30">
                <a:extLst>
                  <a:ext uri="{FF2B5EF4-FFF2-40B4-BE49-F238E27FC236}">
                    <a16:creationId xmlns:a16="http://schemas.microsoft.com/office/drawing/2014/main" id="{DFEBA156-745A-9F52-2E8F-3C7AA4CB9C26}"/>
                  </a:ext>
                </a:extLst>
              </p:cNvPr>
              <p:cNvSpPr/>
              <p:nvPr/>
            </p:nvSpPr>
            <p:spPr>
              <a:xfrm>
                <a:off x="8259900" y="2880575"/>
                <a:ext cx="4150" cy="28475"/>
              </a:xfrm>
              <a:custGeom>
                <a:avLst/>
                <a:gdLst/>
                <a:ahLst/>
                <a:cxnLst/>
                <a:rect l="l" t="t" r="r" b="b"/>
                <a:pathLst>
                  <a:path w="166" h="1139" extrusionOk="0">
                    <a:moveTo>
                      <a:pt x="1" y="0"/>
                    </a:moveTo>
                    <a:lnTo>
                      <a:pt x="1" y="1138"/>
                    </a:lnTo>
                    <a:lnTo>
                      <a:pt x="166" y="1138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30">
                <a:extLst>
                  <a:ext uri="{FF2B5EF4-FFF2-40B4-BE49-F238E27FC236}">
                    <a16:creationId xmlns:a16="http://schemas.microsoft.com/office/drawing/2014/main" id="{34915E37-BC06-E7DE-E0EC-1FE1EA2FD498}"/>
                  </a:ext>
                </a:extLst>
              </p:cNvPr>
              <p:cNvSpPr/>
              <p:nvPr/>
            </p:nvSpPr>
            <p:spPr>
              <a:xfrm>
                <a:off x="8289175" y="2880575"/>
                <a:ext cx="4150" cy="28475"/>
              </a:xfrm>
              <a:custGeom>
                <a:avLst/>
                <a:gdLst/>
                <a:ahLst/>
                <a:cxnLst/>
                <a:rect l="l" t="t" r="r" b="b"/>
                <a:pathLst>
                  <a:path w="166" h="1139" extrusionOk="0">
                    <a:moveTo>
                      <a:pt x="1" y="0"/>
                    </a:moveTo>
                    <a:lnTo>
                      <a:pt x="1" y="1138"/>
                    </a:lnTo>
                    <a:lnTo>
                      <a:pt x="166" y="1138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30">
                <a:extLst>
                  <a:ext uri="{FF2B5EF4-FFF2-40B4-BE49-F238E27FC236}">
                    <a16:creationId xmlns:a16="http://schemas.microsoft.com/office/drawing/2014/main" id="{A6D21355-9CCE-89E2-DBA5-1B01AF888B06}"/>
                  </a:ext>
                </a:extLst>
              </p:cNvPr>
              <p:cNvSpPr/>
              <p:nvPr/>
            </p:nvSpPr>
            <p:spPr>
              <a:xfrm>
                <a:off x="8313925" y="2880575"/>
                <a:ext cx="4125" cy="28475"/>
              </a:xfrm>
              <a:custGeom>
                <a:avLst/>
                <a:gdLst/>
                <a:ahLst/>
                <a:cxnLst/>
                <a:rect l="l" t="t" r="r" b="b"/>
                <a:pathLst>
                  <a:path w="165" h="1139" extrusionOk="0">
                    <a:moveTo>
                      <a:pt x="0" y="0"/>
                    </a:moveTo>
                    <a:lnTo>
                      <a:pt x="0" y="1138"/>
                    </a:lnTo>
                    <a:lnTo>
                      <a:pt x="165" y="1138"/>
                    </a:lnTo>
                    <a:lnTo>
                      <a:pt x="1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30">
                <a:extLst>
                  <a:ext uri="{FF2B5EF4-FFF2-40B4-BE49-F238E27FC236}">
                    <a16:creationId xmlns:a16="http://schemas.microsoft.com/office/drawing/2014/main" id="{D26C9D79-4FD9-6FB8-F4E0-4C7F81B90108}"/>
                  </a:ext>
                </a:extLst>
              </p:cNvPr>
              <p:cNvSpPr/>
              <p:nvPr/>
            </p:nvSpPr>
            <p:spPr>
              <a:xfrm>
                <a:off x="8344000" y="2880575"/>
                <a:ext cx="4150" cy="28475"/>
              </a:xfrm>
              <a:custGeom>
                <a:avLst/>
                <a:gdLst/>
                <a:ahLst/>
                <a:cxnLst/>
                <a:rect l="l" t="t" r="r" b="b"/>
                <a:pathLst>
                  <a:path w="166" h="1139" extrusionOk="0">
                    <a:moveTo>
                      <a:pt x="1" y="0"/>
                    </a:moveTo>
                    <a:lnTo>
                      <a:pt x="1" y="1138"/>
                    </a:lnTo>
                    <a:lnTo>
                      <a:pt x="166" y="1138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30">
                <a:extLst>
                  <a:ext uri="{FF2B5EF4-FFF2-40B4-BE49-F238E27FC236}">
                    <a16:creationId xmlns:a16="http://schemas.microsoft.com/office/drawing/2014/main" id="{BE8BFFCC-FBF6-9F70-625B-E47FDB5FEF18}"/>
                  </a:ext>
                </a:extLst>
              </p:cNvPr>
              <p:cNvSpPr/>
              <p:nvPr/>
            </p:nvSpPr>
            <p:spPr>
              <a:xfrm>
                <a:off x="7942075" y="2878925"/>
                <a:ext cx="407325" cy="3325"/>
              </a:xfrm>
              <a:custGeom>
                <a:avLst/>
                <a:gdLst/>
                <a:ahLst/>
                <a:cxnLst/>
                <a:rect l="l" t="t" r="r" b="b"/>
                <a:pathLst>
                  <a:path w="16293" h="133" extrusionOk="0">
                    <a:moveTo>
                      <a:pt x="0" y="0"/>
                    </a:moveTo>
                    <a:lnTo>
                      <a:pt x="0" y="132"/>
                    </a:lnTo>
                    <a:lnTo>
                      <a:pt x="16292" y="132"/>
                    </a:lnTo>
                    <a:lnTo>
                      <a:pt x="162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30">
                <a:extLst>
                  <a:ext uri="{FF2B5EF4-FFF2-40B4-BE49-F238E27FC236}">
                    <a16:creationId xmlns:a16="http://schemas.microsoft.com/office/drawing/2014/main" id="{1359843C-50EF-686C-F42F-8E0D856220F5}"/>
                  </a:ext>
                </a:extLst>
              </p:cNvPr>
              <p:cNvSpPr/>
              <p:nvPr/>
            </p:nvSpPr>
            <p:spPr>
              <a:xfrm>
                <a:off x="7947025" y="2892125"/>
                <a:ext cx="401125" cy="1250"/>
              </a:xfrm>
              <a:custGeom>
                <a:avLst/>
                <a:gdLst/>
                <a:ahLst/>
                <a:cxnLst/>
                <a:rect l="l" t="t" r="r" b="b"/>
                <a:pathLst>
                  <a:path w="16045" h="50" extrusionOk="0">
                    <a:moveTo>
                      <a:pt x="0" y="0"/>
                    </a:moveTo>
                    <a:lnTo>
                      <a:pt x="0" y="50"/>
                    </a:lnTo>
                    <a:lnTo>
                      <a:pt x="16045" y="50"/>
                    </a:lnTo>
                    <a:lnTo>
                      <a:pt x="1604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30">
                <a:extLst>
                  <a:ext uri="{FF2B5EF4-FFF2-40B4-BE49-F238E27FC236}">
                    <a16:creationId xmlns:a16="http://schemas.microsoft.com/office/drawing/2014/main" id="{5FAF7BE3-B8B9-E60C-578E-C76C25222ACB}"/>
                  </a:ext>
                </a:extLst>
              </p:cNvPr>
              <p:cNvSpPr/>
              <p:nvPr/>
            </p:nvSpPr>
            <p:spPr>
              <a:xfrm>
                <a:off x="7947025" y="2885100"/>
                <a:ext cx="401125" cy="1675"/>
              </a:xfrm>
              <a:custGeom>
                <a:avLst/>
                <a:gdLst/>
                <a:ahLst/>
                <a:cxnLst/>
                <a:rect l="l" t="t" r="r" b="b"/>
                <a:pathLst>
                  <a:path w="16045" h="67" extrusionOk="0">
                    <a:moveTo>
                      <a:pt x="0" y="1"/>
                    </a:moveTo>
                    <a:lnTo>
                      <a:pt x="0" y="67"/>
                    </a:lnTo>
                    <a:lnTo>
                      <a:pt x="16045" y="67"/>
                    </a:lnTo>
                    <a:lnTo>
                      <a:pt x="1604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30">
                <a:extLst>
                  <a:ext uri="{FF2B5EF4-FFF2-40B4-BE49-F238E27FC236}">
                    <a16:creationId xmlns:a16="http://schemas.microsoft.com/office/drawing/2014/main" id="{4E327F65-BE8B-E891-3035-B453B36C1EBF}"/>
                  </a:ext>
                </a:extLst>
              </p:cNvPr>
              <p:cNvSpPr/>
              <p:nvPr/>
            </p:nvSpPr>
            <p:spPr>
              <a:xfrm>
                <a:off x="7942900" y="2899950"/>
                <a:ext cx="40567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6227" h="413" extrusionOk="0">
                    <a:moveTo>
                      <a:pt x="0" y="0"/>
                    </a:moveTo>
                    <a:lnTo>
                      <a:pt x="0" y="413"/>
                    </a:lnTo>
                    <a:lnTo>
                      <a:pt x="16226" y="413"/>
                    </a:lnTo>
                    <a:lnTo>
                      <a:pt x="1622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77" name="Google Shape;677;p30">
              <a:extLst>
                <a:ext uri="{FF2B5EF4-FFF2-40B4-BE49-F238E27FC236}">
                  <a16:creationId xmlns:a16="http://schemas.microsoft.com/office/drawing/2014/main" id="{48057EA2-DF09-445B-20C2-1D7F34D82F47}"/>
                </a:ext>
              </a:extLst>
            </p:cNvPr>
            <p:cNvSpPr/>
            <p:nvPr/>
          </p:nvSpPr>
          <p:spPr>
            <a:xfrm>
              <a:off x="8036324" y="3314338"/>
              <a:ext cx="603495" cy="52996"/>
            </a:xfrm>
            <a:custGeom>
              <a:avLst/>
              <a:gdLst/>
              <a:ahLst/>
              <a:cxnLst/>
              <a:rect l="l" t="t" r="r" b="b"/>
              <a:pathLst>
                <a:path w="5047" h="446" extrusionOk="0">
                  <a:moveTo>
                    <a:pt x="0" y="1"/>
                  </a:moveTo>
                  <a:lnTo>
                    <a:pt x="0" y="446"/>
                  </a:lnTo>
                  <a:lnTo>
                    <a:pt x="5046" y="446"/>
                  </a:lnTo>
                  <a:lnTo>
                    <a:pt x="5046" y="1"/>
                  </a:lnTo>
                  <a:close/>
                </a:path>
              </a:pathLst>
            </a:custGeom>
            <a:solidFill>
              <a:srgbClr val="343434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0">
              <a:extLst>
                <a:ext uri="{FF2B5EF4-FFF2-40B4-BE49-F238E27FC236}">
                  <a16:creationId xmlns:a16="http://schemas.microsoft.com/office/drawing/2014/main" id="{25DE386C-4A0B-3034-C662-DD1F2F680B86}"/>
                </a:ext>
              </a:extLst>
            </p:cNvPr>
            <p:cNvSpPr/>
            <p:nvPr/>
          </p:nvSpPr>
          <p:spPr>
            <a:xfrm>
              <a:off x="8694613" y="3314338"/>
              <a:ext cx="610389" cy="52996"/>
            </a:xfrm>
            <a:custGeom>
              <a:avLst/>
              <a:gdLst/>
              <a:ahLst/>
              <a:cxnLst/>
              <a:rect l="l" t="t" r="r" b="b"/>
              <a:pathLst>
                <a:path w="5064" h="446" extrusionOk="0">
                  <a:moveTo>
                    <a:pt x="1" y="1"/>
                  </a:moveTo>
                  <a:lnTo>
                    <a:pt x="1" y="446"/>
                  </a:lnTo>
                  <a:lnTo>
                    <a:pt x="5063" y="446"/>
                  </a:lnTo>
                  <a:lnTo>
                    <a:pt x="5063" y="1"/>
                  </a:lnTo>
                  <a:close/>
                </a:path>
              </a:pathLst>
            </a:custGeom>
            <a:solidFill>
              <a:srgbClr val="343434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0">
              <a:extLst>
                <a:ext uri="{FF2B5EF4-FFF2-40B4-BE49-F238E27FC236}">
                  <a16:creationId xmlns:a16="http://schemas.microsoft.com/office/drawing/2014/main" id="{20AC9A95-5601-BEEA-B824-24B494C6CDFC}"/>
                </a:ext>
              </a:extLst>
            </p:cNvPr>
            <p:cNvSpPr/>
            <p:nvPr/>
          </p:nvSpPr>
          <p:spPr>
            <a:xfrm>
              <a:off x="9356943" y="3314338"/>
              <a:ext cx="610510" cy="52996"/>
            </a:xfrm>
            <a:custGeom>
              <a:avLst/>
              <a:gdLst/>
              <a:ahLst/>
              <a:cxnLst/>
              <a:rect l="l" t="t" r="r" b="b"/>
              <a:pathLst>
                <a:path w="5047" h="446" extrusionOk="0">
                  <a:moveTo>
                    <a:pt x="0" y="1"/>
                  </a:moveTo>
                  <a:lnTo>
                    <a:pt x="0" y="446"/>
                  </a:lnTo>
                  <a:lnTo>
                    <a:pt x="5046" y="446"/>
                  </a:lnTo>
                  <a:lnTo>
                    <a:pt x="5046" y="1"/>
                  </a:lnTo>
                  <a:close/>
                </a:path>
              </a:pathLst>
            </a:custGeom>
            <a:solidFill>
              <a:srgbClr val="343434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0">
              <a:extLst>
                <a:ext uri="{FF2B5EF4-FFF2-40B4-BE49-F238E27FC236}">
                  <a16:creationId xmlns:a16="http://schemas.microsoft.com/office/drawing/2014/main" id="{F5D61806-7E03-1188-5739-AA56299E9081}"/>
                </a:ext>
              </a:extLst>
            </p:cNvPr>
            <p:cNvSpPr/>
            <p:nvPr/>
          </p:nvSpPr>
          <p:spPr>
            <a:xfrm>
              <a:off x="4039176" y="3384920"/>
              <a:ext cx="2276877" cy="1209044"/>
            </a:xfrm>
            <a:custGeom>
              <a:avLst/>
              <a:gdLst/>
              <a:ahLst/>
              <a:cxnLst/>
              <a:rect l="l" t="t" r="r" b="b"/>
              <a:pathLst>
                <a:path w="19162" h="10175" extrusionOk="0">
                  <a:moveTo>
                    <a:pt x="1" y="0"/>
                  </a:moveTo>
                  <a:lnTo>
                    <a:pt x="1" y="10174"/>
                  </a:lnTo>
                  <a:lnTo>
                    <a:pt x="19162" y="10174"/>
                  </a:lnTo>
                  <a:lnTo>
                    <a:pt x="191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0">
              <a:extLst>
                <a:ext uri="{FF2B5EF4-FFF2-40B4-BE49-F238E27FC236}">
                  <a16:creationId xmlns:a16="http://schemas.microsoft.com/office/drawing/2014/main" id="{F837923C-4941-A31D-3169-AF1EC252CE5A}"/>
                </a:ext>
              </a:extLst>
            </p:cNvPr>
            <p:cNvSpPr/>
            <p:nvPr/>
          </p:nvSpPr>
          <p:spPr>
            <a:xfrm>
              <a:off x="5712467" y="3384920"/>
              <a:ext cx="860275" cy="1209044"/>
            </a:xfrm>
            <a:custGeom>
              <a:avLst/>
              <a:gdLst/>
              <a:ahLst/>
              <a:cxnLst/>
              <a:rect l="l" t="t" r="r" b="b"/>
              <a:pathLst>
                <a:path w="7240" h="10175" extrusionOk="0">
                  <a:moveTo>
                    <a:pt x="1" y="0"/>
                  </a:moveTo>
                  <a:lnTo>
                    <a:pt x="1" y="10174"/>
                  </a:lnTo>
                  <a:lnTo>
                    <a:pt x="7240" y="10174"/>
                  </a:lnTo>
                  <a:lnTo>
                    <a:pt x="72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0">
              <a:extLst>
                <a:ext uri="{FF2B5EF4-FFF2-40B4-BE49-F238E27FC236}">
                  <a16:creationId xmlns:a16="http://schemas.microsoft.com/office/drawing/2014/main" id="{D91631B3-EA4A-79BF-0975-31A009ECCD8D}"/>
                </a:ext>
              </a:extLst>
            </p:cNvPr>
            <p:cNvSpPr/>
            <p:nvPr/>
          </p:nvSpPr>
          <p:spPr>
            <a:xfrm>
              <a:off x="3988200" y="3490674"/>
              <a:ext cx="2582675" cy="23646"/>
            </a:xfrm>
            <a:custGeom>
              <a:avLst/>
              <a:gdLst/>
              <a:ahLst/>
              <a:cxnLst/>
              <a:rect l="l" t="t" r="r" b="b"/>
              <a:pathLst>
                <a:path w="14529" h="199" extrusionOk="0">
                  <a:moveTo>
                    <a:pt x="1" y="1"/>
                  </a:moveTo>
                  <a:lnTo>
                    <a:pt x="1" y="199"/>
                  </a:lnTo>
                  <a:lnTo>
                    <a:pt x="14528" y="199"/>
                  </a:lnTo>
                  <a:lnTo>
                    <a:pt x="145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0">
              <a:extLst>
                <a:ext uri="{FF2B5EF4-FFF2-40B4-BE49-F238E27FC236}">
                  <a16:creationId xmlns:a16="http://schemas.microsoft.com/office/drawing/2014/main" id="{A0842759-464C-9DC1-45AE-7E6CABEE67AF}"/>
                </a:ext>
              </a:extLst>
            </p:cNvPr>
            <p:cNvSpPr/>
            <p:nvPr/>
          </p:nvSpPr>
          <p:spPr>
            <a:xfrm>
              <a:off x="4037275" y="3514202"/>
              <a:ext cx="2533533" cy="80445"/>
            </a:xfrm>
            <a:custGeom>
              <a:avLst/>
              <a:gdLst/>
              <a:ahLst/>
              <a:cxnLst/>
              <a:rect l="l" t="t" r="r" b="b"/>
              <a:pathLst>
                <a:path w="21322" h="677" extrusionOk="0">
                  <a:moveTo>
                    <a:pt x="0" y="1"/>
                  </a:moveTo>
                  <a:lnTo>
                    <a:pt x="0" y="677"/>
                  </a:lnTo>
                  <a:lnTo>
                    <a:pt x="21321" y="677"/>
                  </a:lnTo>
                  <a:lnTo>
                    <a:pt x="21321" y="1"/>
                  </a:lnTo>
                  <a:close/>
                </a:path>
              </a:pathLst>
            </a:custGeom>
            <a:solidFill>
              <a:srgbClr val="343434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0">
              <a:extLst>
                <a:ext uri="{FF2B5EF4-FFF2-40B4-BE49-F238E27FC236}">
                  <a16:creationId xmlns:a16="http://schemas.microsoft.com/office/drawing/2014/main" id="{47A7F5BE-B713-4A18-0335-9CDF5D92AE7C}"/>
                </a:ext>
              </a:extLst>
            </p:cNvPr>
            <p:cNvSpPr/>
            <p:nvPr/>
          </p:nvSpPr>
          <p:spPr>
            <a:xfrm>
              <a:off x="3988200" y="3910008"/>
              <a:ext cx="2059449" cy="23646"/>
            </a:xfrm>
            <a:custGeom>
              <a:avLst/>
              <a:gdLst/>
              <a:ahLst/>
              <a:cxnLst/>
              <a:rect l="l" t="t" r="r" b="b"/>
              <a:pathLst>
                <a:path w="14529" h="199" extrusionOk="0">
                  <a:moveTo>
                    <a:pt x="1" y="1"/>
                  </a:moveTo>
                  <a:lnTo>
                    <a:pt x="1" y="198"/>
                  </a:lnTo>
                  <a:lnTo>
                    <a:pt x="14528" y="198"/>
                  </a:lnTo>
                  <a:lnTo>
                    <a:pt x="145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0">
              <a:extLst>
                <a:ext uri="{FF2B5EF4-FFF2-40B4-BE49-F238E27FC236}">
                  <a16:creationId xmlns:a16="http://schemas.microsoft.com/office/drawing/2014/main" id="{D39E970C-18AA-F7DA-19C3-16D80441176F}"/>
                </a:ext>
              </a:extLst>
            </p:cNvPr>
            <p:cNvSpPr/>
            <p:nvPr/>
          </p:nvSpPr>
          <p:spPr>
            <a:xfrm>
              <a:off x="4037275" y="3931515"/>
              <a:ext cx="2533533" cy="82465"/>
            </a:xfrm>
            <a:custGeom>
              <a:avLst/>
              <a:gdLst/>
              <a:ahLst/>
              <a:cxnLst/>
              <a:rect l="l" t="t" r="r" b="b"/>
              <a:pathLst>
                <a:path w="21322" h="694" extrusionOk="0">
                  <a:moveTo>
                    <a:pt x="0" y="1"/>
                  </a:moveTo>
                  <a:lnTo>
                    <a:pt x="0" y="693"/>
                  </a:lnTo>
                  <a:lnTo>
                    <a:pt x="21321" y="693"/>
                  </a:lnTo>
                  <a:lnTo>
                    <a:pt x="21321" y="1"/>
                  </a:lnTo>
                  <a:close/>
                </a:path>
              </a:pathLst>
            </a:custGeom>
            <a:solidFill>
              <a:srgbClr val="343434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0">
              <a:extLst>
                <a:ext uri="{FF2B5EF4-FFF2-40B4-BE49-F238E27FC236}">
                  <a16:creationId xmlns:a16="http://schemas.microsoft.com/office/drawing/2014/main" id="{36EC43A3-1DBF-3ABF-397C-A33C794AE77C}"/>
                </a:ext>
              </a:extLst>
            </p:cNvPr>
            <p:cNvSpPr/>
            <p:nvPr/>
          </p:nvSpPr>
          <p:spPr>
            <a:xfrm>
              <a:off x="3988200" y="4356791"/>
              <a:ext cx="2059449" cy="21626"/>
            </a:xfrm>
            <a:custGeom>
              <a:avLst/>
              <a:gdLst/>
              <a:ahLst/>
              <a:cxnLst/>
              <a:rect l="l" t="t" r="r" b="b"/>
              <a:pathLst>
                <a:path w="14529" h="182" extrusionOk="0">
                  <a:moveTo>
                    <a:pt x="1" y="0"/>
                  </a:moveTo>
                  <a:lnTo>
                    <a:pt x="1" y="182"/>
                  </a:lnTo>
                  <a:lnTo>
                    <a:pt x="14528" y="182"/>
                  </a:lnTo>
                  <a:lnTo>
                    <a:pt x="145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0">
              <a:extLst>
                <a:ext uri="{FF2B5EF4-FFF2-40B4-BE49-F238E27FC236}">
                  <a16:creationId xmlns:a16="http://schemas.microsoft.com/office/drawing/2014/main" id="{86B9C837-6D3F-EE63-C38A-86E72669AFB1}"/>
                </a:ext>
              </a:extLst>
            </p:cNvPr>
            <p:cNvSpPr/>
            <p:nvPr/>
          </p:nvSpPr>
          <p:spPr>
            <a:xfrm>
              <a:off x="4037275" y="4378298"/>
              <a:ext cx="2533533" cy="80445"/>
            </a:xfrm>
            <a:custGeom>
              <a:avLst/>
              <a:gdLst/>
              <a:ahLst/>
              <a:cxnLst/>
              <a:rect l="l" t="t" r="r" b="b"/>
              <a:pathLst>
                <a:path w="21322" h="677" extrusionOk="0">
                  <a:moveTo>
                    <a:pt x="0" y="1"/>
                  </a:moveTo>
                  <a:lnTo>
                    <a:pt x="0" y="677"/>
                  </a:lnTo>
                  <a:lnTo>
                    <a:pt x="21321" y="677"/>
                  </a:lnTo>
                  <a:lnTo>
                    <a:pt x="21321" y="1"/>
                  </a:lnTo>
                  <a:close/>
                </a:path>
              </a:pathLst>
            </a:custGeom>
            <a:solidFill>
              <a:srgbClr val="343434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0">
              <a:extLst>
                <a:ext uri="{FF2B5EF4-FFF2-40B4-BE49-F238E27FC236}">
                  <a16:creationId xmlns:a16="http://schemas.microsoft.com/office/drawing/2014/main" id="{67B352B5-E391-27C5-A97E-8BB3FE3159C2}"/>
                </a:ext>
              </a:extLst>
            </p:cNvPr>
            <p:cNvSpPr/>
            <p:nvPr/>
          </p:nvSpPr>
          <p:spPr>
            <a:xfrm>
              <a:off x="4284074" y="2979251"/>
              <a:ext cx="1322732" cy="403767"/>
            </a:xfrm>
            <a:custGeom>
              <a:avLst/>
              <a:gdLst/>
              <a:ahLst/>
              <a:cxnLst/>
              <a:rect l="l" t="t" r="r" b="b"/>
              <a:pathLst>
                <a:path w="11132" h="3398" extrusionOk="0">
                  <a:moveTo>
                    <a:pt x="1" y="1"/>
                  </a:moveTo>
                  <a:lnTo>
                    <a:pt x="1" y="3398"/>
                  </a:lnTo>
                  <a:lnTo>
                    <a:pt x="11131" y="3398"/>
                  </a:lnTo>
                  <a:lnTo>
                    <a:pt x="1113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0">
              <a:extLst>
                <a:ext uri="{FF2B5EF4-FFF2-40B4-BE49-F238E27FC236}">
                  <a16:creationId xmlns:a16="http://schemas.microsoft.com/office/drawing/2014/main" id="{BC68E2C3-41D6-051E-C7C5-7FB2232E687E}"/>
                </a:ext>
              </a:extLst>
            </p:cNvPr>
            <p:cNvSpPr/>
            <p:nvPr/>
          </p:nvSpPr>
          <p:spPr>
            <a:xfrm>
              <a:off x="5592929" y="2979251"/>
              <a:ext cx="501787" cy="403767"/>
            </a:xfrm>
            <a:custGeom>
              <a:avLst/>
              <a:gdLst/>
              <a:ahLst/>
              <a:cxnLst/>
              <a:rect l="l" t="t" r="r" b="b"/>
              <a:pathLst>
                <a:path w="4223" h="3398" extrusionOk="0">
                  <a:moveTo>
                    <a:pt x="1" y="1"/>
                  </a:moveTo>
                  <a:lnTo>
                    <a:pt x="1" y="3398"/>
                  </a:lnTo>
                  <a:lnTo>
                    <a:pt x="4222" y="3398"/>
                  </a:lnTo>
                  <a:lnTo>
                    <a:pt x="422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0">
              <a:extLst>
                <a:ext uri="{FF2B5EF4-FFF2-40B4-BE49-F238E27FC236}">
                  <a16:creationId xmlns:a16="http://schemas.microsoft.com/office/drawing/2014/main" id="{C05C50E0-CD98-E311-6DB8-F408D0B71DEF}"/>
                </a:ext>
              </a:extLst>
            </p:cNvPr>
            <p:cNvSpPr/>
            <p:nvPr/>
          </p:nvSpPr>
          <p:spPr>
            <a:xfrm>
              <a:off x="4284074" y="2830363"/>
              <a:ext cx="15803" cy="156849"/>
            </a:xfrm>
            <a:custGeom>
              <a:avLst/>
              <a:gdLst/>
              <a:ahLst/>
              <a:cxnLst/>
              <a:rect l="l" t="t" r="r" b="b"/>
              <a:pathLst>
                <a:path w="133" h="1320" extrusionOk="0">
                  <a:moveTo>
                    <a:pt x="1" y="1"/>
                  </a:moveTo>
                  <a:lnTo>
                    <a:pt x="1" y="1320"/>
                  </a:lnTo>
                  <a:lnTo>
                    <a:pt x="133" y="1320"/>
                  </a:lnTo>
                  <a:lnTo>
                    <a:pt x="1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0">
              <a:extLst>
                <a:ext uri="{FF2B5EF4-FFF2-40B4-BE49-F238E27FC236}">
                  <a16:creationId xmlns:a16="http://schemas.microsoft.com/office/drawing/2014/main" id="{D00C38F9-C7FF-C29E-CB08-0003E8F0F49E}"/>
                </a:ext>
              </a:extLst>
            </p:cNvPr>
            <p:cNvSpPr/>
            <p:nvPr/>
          </p:nvSpPr>
          <p:spPr>
            <a:xfrm>
              <a:off x="4382104" y="2830363"/>
              <a:ext cx="13783" cy="156849"/>
            </a:xfrm>
            <a:custGeom>
              <a:avLst/>
              <a:gdLst/>
              <a:ahLst/>
              <a:cxnLst/>
              <a:rect l="l" t="t" r="r" b="b"/>
              <a:pathLst>
                <a:path w="116" h="1320" extrusionOk="0">
                  <a:moveTo>
                    <a:pt x="0" y="1"/>
                  </a:moveTo>
                  <a:lnTo>
                    <a:pt x="0" y="1320"/>
                  </a:lnTo>
                  <a:lnTo>
                    <a:pt x="116" y="1320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0">
              <a:extLst>
                <a:ext uri="{FF2B5EF4-FFF2-40B4-BE49-F238E27FC236}">
                  <a16:creationId xmlns:a16="http://schemas.microsoft.com/office/drawing/2014/main" id="{FECFAB9F-3620-EFFF-6791-053BDACD03CF}"/>
                </a:ext>
              </a:extLst>
            </p:cNvPr>
            <p:cNvSpPr/>
            <p:nvPr/>
          </p:nvSpPr>
          <p:spPr>
            <a:xfrm>
              <a:off x="4476095" y="2830363"/>
              <a:ext cx="11882" cy="156849"/>
            </a:xfrm>
            <a:custGeom>
              <a:avLst/>
              <a:gdLst/>
              <a:ahLst/>
              <a:cxnLst/>
              <a:rect l="l" t="t" r="r" b="b"/>
              <a:pathLst>
                <a:path w="100" h="1320" extrusionOk="0">
                  <a:moveTo>
                    <a:pt x="1" y="1"/>
                  </a:moveTo>
                  <a:lnTo>
                    <a:pt x="1" y="1320"/>
                  </a:lnTo>
                  <a:lnTo>
                    <a:pt x="100" y="1320"/>
                  </a:lnTo>
                  <a:lnTo>
                    <a:pt x="1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0">
              <a:extLst>
                <a:ext uri="{FF2B5EF4-FFF2-40B4-BE49-F238E27FC236}">
                  <a16:creationId xmlns:a16="http://schemas.microsoft.com/office/drawing/2014/main" id="{57B0C5D7-FECC-36F9-3675-E55CB5C03157}"/>
                </a:ext>
              </a:extLst>
            </p:cNvPr>
            <p:cNvSpPr/>
            <p:nvPr/>
          </p:nvSpPr>
          <p:spPr>
            <a:xfrm>
              <a:off x="4556420" y="2830363"/>
              <a:ext cx="11882" cy="156849"/>
            </a:xfrm>
            <a:custGeom>
              <a:avLst/>
              <a:gdLst/>
              <a:ahLst/>
              <a:cxnLst/>
              <a:rect l="l" t="t" r="r" b="b"/>
              <a:pathLst>
                <a:path w="100" h="1320" extrusionOk="0">
                  <a:moveTo>
                    <a:pt x="1" y="1"/>
                  </a:moveTo>
                  <a:lnTo>
                    <a:pt x="1" y="1320"/>
                  </a:lnTo>
                  <a:lnTo>
                    <a:pt x="100" y="1320"/>
                  </a:lnTo>
                  <a:lnTo>
                    <a:pt x="1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0">
              <a:extLst>
                <a:ext uri="{FF2B5EF4-FFF2-40B4-BE49-F238E27FC236}">
                  <a16:creationId xmlns:a16="http://schemas.microsoft.com/office/drawing/2014/main" id="{E2D00481-06CE-2E3A-CA2E-B00A4879BB63}"/>
                </a:ext>
              </a:extLst>
            </p:cNvPr>
            <p:cNvSpPr/>
            <p:nvPr/>
          </p:nvSpPr>
          <p:spPr>
            <a:xfrm>
              <a:off x="4650529" y="2830363"/>
              <a:ext cx="11882" cy="156849"/>
            </a:xfrm>
            <a:custGeom>
              <a:avLst/>
              <a:gdLst/>
              <a:ahLst/>
              <a:cxnLst/>
              <a:rect l="l" t="t" r="r" b="b"/>
              <a:pathLst>
                <a:path w="100" h="1320" extrusionOk="0">
                  <a:moveTo>
                    <a:pt x="0" y="1"/>
                  </a:moveTo>
                  <a:lnTo>
                    <a:pt x="0" y="1320"/>
                  </a:lnTo>
                  <a:lnTo>
                    <a:pt x="99" y="1320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0">
              <a:extLst>
                <a:ext uri="{FF2B5EF4-FFF2-40B4-BE49-F238E27FC236}">
                  <a16:creationId xmlns:a16="http://schemas.microsoft.com/office/drawing/2014/main" id="{F359EE11-8C2A-3D05-754C-9028AC54A43B}"/>
                </a:ext>
              </a:extLst>
            </p:cNvPr>
            <p:cNvSpPr/>
            <p:nvPr/>
          </p:nvSpPr>
          <p:spPr>
            <a:xfrm>
              <a:off x="4744520" y="2830363"/>
              <a:ext cx="13902" cy="156849"/>
            </a:xfrm>
            <a:custGeom>
              <a:avLst/>
              <a:gdLst/>
              <a:ahLst/>
              <a:cxnLst/>
              <a:rect l="l" t="t" r="r" b="b"/>
              <a:pathLst>
                <a:path w="117" h="1320" extrusionOk="0">
                  <a:moveTo>
                    <a:pt x="1" y="1"/>
                  </a:moveTo>
                  <a:lnTo>
                    <a:pt x="1" y="1320"/>
                  </a:lnTo>
                  <a:lnTo>
                    <a:pt x="116" y="1320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0">
              <a:extLst>
                <a:ext uri="{FF2B5EF4-FFF2-40B4-BE49-F238E27FC236}">
                  <a16:creationId xmlns:a16="http://schemas.microsoft.com/office/drawing/2014/main" id="{F4ACAD9B-E11E-DA60-2E6F-389F93044CBA}"/>
                </a:ext>
              </a:extLst>
            </p:cNvPr>
            <p:cNvSpPr/>
            <p:nvPr/>
          </p:nvSpPr>
          <p:spPr>
            <a:xfrm>
              <a:off x="4840530" y="2830363"/>
              <a:ext cx="11882" cy="156849"/>
            </a:xfrm>
            <a:custGeom>
              <a:avLst/>
              <a:gdLst/>
              <a:ahLst/>
              <a:cxnLst/>
              <a:rect l="l" t="t" r="r" b="b"/>
              <a:pathLst>
                <a:path w="100" h="1320" extrusionOk="0">
                  <a:moveTo>
                    <a:pt x="1" y="1"/>
                  </a:moveTo>
                  <a:lnTo>
                    <a:pt x="1" y="1320"/>
                  </a:lnTo>
                  <a:lnTo>
                    <a:pt x="100" y="1320"/>
                  </a:lnTo>
                  <a:lnTo>
                    <a:pt x="1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0">
              <a:extLst>
                <a:ext uri="{FF2B5EF4-FFF2-40B4-BE49-F238E27FC236}">
                  <a16:creationId xmlns:a16="http://schemas.microsoft.com/office/drawing/2014/main" id="{7C6CC898-5CEE-EE44-622E-411CD9486130}"/>
                </a:ext>
              </a:extLst>
            </p:cNvPr>
            <p:cNvSpPr/>
            <p:nvPr/>
          </p:nvSpPr>
          <p:spPr>
            <a:xfrm>
              <a:off x="4918955" y="2830363"/>
              <a:ext cx="11882" cy="156849"/>
            </a:xfrm>
            <a:custGeom>
              <a:avLst/>
              <a:gdLst/>
              <a:ahLst/>
              <a:cxnLst/>
              <a:rect l="l" t="t" r="r" b="b"/>
              <a:pathLst>
                <a:path w="100" h="1320" extrusionOk="0">
                  <a:moveTo>
                    <a:pt x="0" y="1"/>
                  </a:moveTo>
                  <a:lnTo>
                    <a:pt x="0" y="1320"/>
                  </a:lnTo>
                  <a:lnTo>
                    <a:pt x="99" y="1320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0">
              <a:extLst>
                <a:ext uri="{FF2B5EF4-FFF2-40B4-BE49-F238E27FC236}">
                  <a16:creationId xmlns:a16="http://schemas.microsoft.com/office/drawing/2014/main" id="{07C91918-D537-1452-3B9A-08EF5578E186}"/>
                </a:ext>
              </a:extLst>
            </p:cNvPr>
            <p:cNvSpPr/>
            <p:nvPr/>
          </p:nvSpPr>
          <p:spPr>
            <a:xfrm>
              <a:off x="5014965" y="2830363"/>
              <a:ext cx="11882" cy="156849"/>
            </a:xfrm>
            <a:custGeom>
              <a:avLst/>
              <a:gdLst/>
              <a:ahLst/>
              <a:cxnLst/>
              <a:rect l="l" t="t" r="r" b="b"/>
              <a:pathLst>
                <a:path w="100" h="1320" extrusionOk="0">
                  <a:moveTo>
                    <a:pt x="0" y="1"/>
                  </a:moveTo>
                  <a:lnTo>
                    <a:pt x="0" y="1320"/>
                  </a:lnTo>
                  <a:lnTo>
                    <a:pt x="99" y="1320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0">
              <a:extLst>
                <a:ext uri="{FF2B5EF4-FFF2-40B4-BE49-F238E27FC236}">
                  <a16:creationId xmlns:a16="http://schemas.microsoft.com/office/drawing/2014/main" id="{94B13E6A-42B6-1324-B536-8D9BDBDD4319}"/>
                </a:ext>
              </a:extLst>
            </p:cNvPr>
            <p:cNvSpPr/>
            <p:nvPr/>
          </p:nvSpPr>
          <p:spPr>
            <a:xfrm>
              <a:off x="5112877" y="2830363"/>
              <a:ext cx="11882" cy="156849"/>
            </a:xfrm>
            <a:custGeom>
              <a:avLst/>
              <a:gdLst/>
              <a:ahLst/>
              <a:cxnLst/>
              <a:rect l="l" t="t" r="r" b="b"/>
              <a:pathLst>
                <a:path w="100" h="1320" extrusionOk="0">
                  <a:moveTo>
                    <a:pt x="1" y="1"/>
                  </a:moveTo>
                  <a:lnTo>
                    <a:pt x="1" y="1320"/>
                  </a:lnTo>
                  <a:lnTo>
                    <a:pt x="100" y="1320"/>
                  </a:lnTo>
                  <a:lnTo>
                    <a:pt x="1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0">
              <a:extLst>
                <a:ext uri="{FF2B5EF4-FFF2-40B4-BE49-F238E27FC236}">
                  <a16:creationId xmlns:a16="http://schemas.microsoft.com/office/drawing/2014/main" id="{084614D6-E0F0-E21A-99FC-10BAB416B007}"/>
                </a:ext>
              </a:extLst>
            </p:cNvPr>
            <p:cNvSpPr/>
            <p:nvPr/>
          </p:nvSpPr>
          <p:spPr>
            <a:xfrm>
              <a:off x="5206986" y="2830363"/>
              <a:ext cx="13783" cy="156849"/>
            </a:xfrm>
            <a:custGeom>
              <a:avLst/>
              <a:gdLst/>
              <a:ahLst/>
              <a:cxnLst/>
              <a:rect l="l" t="t" r="r" b="b"/>
              <a:pathLst>
                <a:path w="116" h="1320" extrusionOk="0">
                  <a:moveTo>
                    <a:pt x="0" y="1"/>
                  </a:moveTo>
                  <a:lnTo>
                    <a:pt x="0" y="1320"/>
                  </a:lnTo>
                  <a:lnTo>
                    <a:pt x="116" y="1320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0">
              <a:extLst>
                <a:ext uri="{FF2B5EF4-FFF2-40B4-BE49-F238E27FC236}">
                  <a16:creationId xmlns:a16="http://schemas.microsoft.com/office/drawing/2014/main" id="{1400820C-F9CA-3C56-C12A-6DEA8EC95F83}"/>
                </a:ext>
              </a:extLst>
            </p:cNvPr>
            <p:cNvSpPr/>
            <p:nvPr/>
          </p:nvSpPr>
          <p:spPr>
            <a:xfrm>
              <a:off x="5302997" y="2830363"/>
              <a:ext cx="11882" cy="156849"/>
            </a:xfrm>
            <a:custGeom>
              <a:avLst/>
              <a:gdLst/>
              <a:ahLst/>
              <a:cxnLst/>
              <a:rect l="l" t="t" r="r" b="b"/>
              <a:pathLst>
                <a:path w="100" h="1320" extrusionOk="0">
                  <a:moveTo>
                    <a:pt x="0" y="1"/>
                  </a:moveTo>
                  <a:lnTo>
                    <a:pt x="0" y="1320"/>
                  </a:lnTo>
                  <a:lnTo>
                    <a:pt x="99" y="1320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0">
              <a:extLst>
                <a:ext uri="{FF2B5EF4-FFF2-40B4-BE49-F238E27FC236}">
                  <a16:creationId xmlns:a16="http://schemas.microsoft.com/office/drawing/2014/main" id="{BE59DC3F-CCB6-5C91-EB29-DB7B8D3A282F}"/>
                </a:ext>
              </a:extLst>
            </p:cNvPr>
            <p:cNvSpPr/>
            <p:nvPr/>
          </p:nvSpPr>
          <p:spPr>
            <a:xfrm>
              <a:off x="5399007" y="2830363"/>
              <a:ext cx="11882" cy="156849"/>
            </a:xfrm>
            <a:custGeom>
              <a:avLst/>
              <a:gdLst/>
              <a:ahLst/>
              <a:cxnLst/>
              <a:rect l="l" t="t" r="r" b="b"/>
              <a:pathLst>
                <a:path w="100" h="1320" extrusionOk="0">
                  <a:moveTo>
                    <a:pt x="0" y="1"/>
                  </a:moveTo>
                  <a:lnTo>
                    <a:pt x="0" y="1320"/>
                  </a:lnTo>
                  <a:lnTo>
                    <a:pt x="99" y="1320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0">
              <a:extLst>
                <a:ext uri="{FF2B5EF4-FFF2-40B4-BE49-F238E27FC236}">
                  <a16:creationId xmlns:a16="http://schemas.microsoft.com/office/drawing/2014/main" id="{7A226AC9-D910-78E8-ED66-314074EC6925}"/>
                </a:ext>
              </a:extLst>
            </p:cNvPr>
            <p:cNvSpPr/>
            <p:nvPr/>
          </p:nvSpPr>
          <p:spPr>
            <a:xfrm>
              <a:off x="5479333" y="2830363"/>
              <a:ext cx="13783" cy="156849"/>
            </a:xfrm>
            <a:custGeom>
              <a:avLst/>
              <a:gdLst/>
              <a:ahLst/>
              <a:cxnLst/>
              <a:rect l="l" t="t" r="r" b="b"/>
              <a:pathLst>
                <a:path w="116" h="1320" extrusionOk="0">
                  <a:moveTo>
                    <a:pt x="1" y="1"/>
                  </a:moveTo>
                  <a:lnTo>
                    <a:pt x="1" y="1320"/>
                  </a:lnTo>
                  <a:lnTo>
                    <a:pt x="116" y="1320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0">
              <a:extLst>
                <a:ext uri="{FF2B5EF4-FFF2-40B4-BE49-F238E27FC236}">
                  <a16:creationId xmlns:a16="http://schemas.microsoft.com/office/drawing/2014/main" id="{CD431814-924D-CA87-1702-F4F4F49F5E48}"/>
                </a:ext>
              </a:extLst>
            </p:cNvPr>
            <p:cNvSpPr/>
            <p:nvPr/>
          </p:nvSpPr>
          <p:spPr>
            <a:xfrm>
              <a:off x="5575343" y="2830363"/>
              <a:ext cx="11882" cy="156849"/>
            </a:xfrm>
            <a:custGeom>
              <a:avLst/>
              <a:gdLst/>
              <a:ahLst/>
              <a:cxnLst/>
              <a:rect l="l" t="t" r="r" b="b"/>
              <a:pathLst>
                <a:path w="100" h="1320" extrusionOk="0">
                  <a:moveTo>
                    <a:pt x="1" y="1"/>
                  </a:moveTo>
                  <a:lnTo>
                    <a:pt x="1" y="1320"/>
                  </a:lnTo>
                  <a:lnTo>
                    <a:pt x="99" y="1320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0">
              <a:extLst>
                <a:ext uri="{FF2B5EF4-FFF2-40B4-BE49-F238E27FC236}">
                  <a16:creationId xmlns:a16="http://schemas.microsoft.com/office/drawing/2014/main" id="{F26E6CF4-93ED-6C5D-F636-1581F623399B}"/>
                </a:ext>
              </a:extLst>
            </p:cNvPr>
            <p:cNvSpPr/>
            <p:nvPr/>
          </p:nvSpPr>
          <p:spPr>
            <a:xfrm>
              <a:off x="4284074" y="2820619"/>
              <a:ext cx="1308949" cy="17705"/>
            </a:xfrm>
            <a:custGeom>
              <a:avLst/>
              <a:gdLst/>
              <a:ahLst/>
              <a:cxnLst/>
              <a:rect l="l" t="t" r="r" b="b"/>
              <a:pathLst>
                <a:path w="11016" h="149" extrusionOk="0">
                  <a:moveTo>
                    <a:pt x="1" y="0"/>
                  </a:moveTo>
                  <a:lnTo>
                    <a:pt x="1" y="149"/>
                  </a:lnTo>
                  <a:lnTo>
                    <a:pt x="11016" y="149"/>
                  </a:lnTo>
                  <a:lnTo>
                    <a:pt x="1101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0">
              <a:extLst>
                <a:ext uri="{FF2B5EF4-FFF2-40B4-BE49-F238E27FC236}">
                  <a16:creationId xmlns:a16="http://schemas.microsoft.com/office/drawing/2014/main" id="{1A27AF56-B83E-1AA8-65EA-6246E4BF373F}"/>
                </a:ext>
              </a:extLst>
            </p:cNvPr>
            <p:cNvSpPr/>
            <p:nvPr/>
          </p:nvSpPr>
          <p:spPr>
            <a:xfrm>
              <a:off x="4301779" y="2891083"/>
              <a:ext cx="1285422" cy="7961"/>
            </a:xfrm>
            <a:custGeom>
              <a:avLst/>
              <a:gdLst/>
              <a:ahLst/>
              <a:cxnLst/>
              <a:rect l="l" t="t" r="r" b="b"/>
              <a:pathLst>
                <a:path w="10818" h="67" extrusionOk="0">
                  <a:moveTo>
                    <a:pt x="0" y="1"/>
                  </a:moveTo>
                  <a:lnTo>
                    <a:pt x="0" y="67"/>
                  </a:lnTo>
                  <a:lnTo>
                    <a:pt x="10817" y="67"/>
                  </a:lnTo>
                  <a:lnTo>
                    <a:pt x="1081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0">
              <a:extLst>
                <a:ext uri="{FF2B5EF4-FFF2-40B4-BE49-F238E27FC236}">
                  <a16:creationId xmlns:a16="http://schemas.microsoft.com/office/drawing/2014/main" id="{F9853D2C-A4B7-91EE-CB73-03BEBA9DA610}"/>
                </a:ext>
              </a:extLst>
            </p:cNvPr>
            <p:cNvSpPr/>
            <p:nvPr/>
          </p:nvSpPr>
          <p:spPr>
            <a:xfrm>
              <a:off x="4301779" y="2853890"/>
              <a:ext cx="1285422" cy="7961"/>
            </a:xfrm>
            <a:custGeom>
              <a:avLst/>
              <a:gdLst/>
              <a:ahLst/>
              <a:cxnLst/>
              <a:rect l="l" t="t" r="r" b="b"/>
              <a:pathLst>
                <a:path w="10818" h="67" extrusionOk="0">
                  <a:moveTo>
                    <a:pt x="0" y="1"/>
                  </a:moveTo>
                  <a:lnTo>
                    <a:pt x="0" y="67"/>
                  </a:lnTo>
                  <a:lnTo>
                    <a:pt x="10817" y="67"/>
                  </a:lnTo>
                  <a:lnTo>
                    <a:pt x="1081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0">
              <a:extLst>
                <a:ext uri="{FF2B5EF4-FFF2-40B4-BE49-F238E27FC236}">
                  <a16:creationId xmlns:a16="http://schemas.microsoft.com/office/drawing/2014/main" id="{2BB482E9-293D-A892-6D73-4396F3C450DF}"/>
                </a:ext>
              </a:extLst>
            </p:cNvPr>
            <p:cNvSpPr/>
            <p:nvPr/>
          </p:nvSpPr>
          <p:spPr>
            <a:xfrm>
              <a:off x="4284074" y="2973428"/>
              <a:ext cx="1812607" cy="62858"/>
            </a:xfrm>
            <a:custGeom>
              <a:avLst/>
              <a:gdLst/>
              <a:ahLst/>
              <a:cxnLst/>
              <a:rect l="l" t="t" r="r" b="b"/>
              <a:pathLst>
                <a:path w="10983" h="529" extrusionOk="0">
                  <a:moveTo>
                    <a:pt x="1" y="0"/>
                  </a:moveTo>
                  <a:lnTo>
                    <a:pt x="1" y="528"/>
                  </a:lnTo>
                  <a:lnTo>
                    <a:pt x="10983" y="528"/>
                  </a:lnTo>
                  <a:lnTo>
                    <a:pt x="109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0">
              <a:extLst>
                <a:ext uri="{FF2B5EF4-FFF2-40B4-BE49-F238E27FC236}">
                  <a16:creationId xmlns:a16="http://schemas.microsoft.com/office/drawing/2014/main" id="{A9F26E8B-E0AD-184B-48DC-D8AB0810AA6C}"/>
                </a:ext>
              </a:extLst>
            </p:cNvPr>
            <p:cNvSpPr/>
            <p:nvPr/>
          </p:nvSpPr>
          <p:spPr>
            <a:xfrm>
              <a:off x="5683117" y="2830363"/>
              <a:ext cx="11882" cy="156849"/>
            </a:xfrm>
            <a:custGeom>
              <a:avLst/>
              <a:gdLst/>
              <a:ahLst/>
              <a:cxnLst/>
              <a:rect l="l" t="t" r="r" b="b"/>
              <a:pathLst>
                <a:path w="100" h="1320" extrusionOk="0">
                  <a:moveTo>
                    <a:pt x="0" y="1"/>
                  </a:moveTo>
                  <a:lnTo>
                    <a:pt x="0" y="1320"/>
                  </a:lnTo>
                  <a:lnTo>
                    <a:pt x="99" y="1320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0">
              <a:extLst>
                <a:ext uri="{FF2B5EF4-FFF2-40B4-BE49-F238E27FC236}">
                  <a16:creationId xmlns:a16="http://schemas.microsoft.com/office/drawing/2014/main" id="{50215A41-1447-62B1-2D5B-C47309CE5A35}"/>
                </a:ext>
              </a:extLst>
            </p:cNvPr>
            <p:cNvSpPr/>
            <p:nvPr/>
          </p:nvSpPr>
          <p:spPr>
            <a:xfrm>
              <a:off x="5779128" y="2830363"/>
              <a:ext cx="11882" cy="156849"/>
            </a:xfrm>
            <a:custGeom>
              <a:avLst/>
              <a:gdLst/>
              <a:ahLst/>
              <a:cxnLst/>
              <a:rect l="l" t="t" r="r" b="b"/>
              <a:pathLst>
                <a:path w="100" h="1320" extrusionOk="0">
                  <a:moveTo>
                    <a:pt x="0" y="1"/>
                  </a:moveTo>
                  <a:lnTo>
                    <a:pt x="0" y="1320"/>
                  </a:lnTo>
                  <a:lnTo>
                    <a:pt x="99" y="1320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0">
              <a:extLst>
                <a:ext uri="{FF2B5EF4-FFF2-40B4-BE49-F238E27FC236}">
                  <a16:creationId xmlns:a16="http://schemas.microsoft.com/office/drawing/2014/main" id="{F68A3FC2-5A75-4CB8-6114-0B2925A75971}"/>
                </a:ext>
              </a:extLst>
            </p:cNvPr>
            <p:cNvSpPr/>
            <p:nvPr/>
          </p:nvSpPr>
          <p:spPr>
            <a:xfrm>
              <a:off x="5886902" y="2830363"/>
              <a:ext cx="11882" cy="156849"/>
            </a:xfrm>
            <a:custGeom>
              <a:avLst/>
              <a:gdLst/>
              <a:ahLst/>
              <a:cxnLst/>
              <a:rect l="l" t="t" r="r" b="b"/>
              <a:pathLst>
                <a:path w="100" h="1320" extrusionOk="0">
                  <a:moveTo>
                    <a:pt x="0" y="1"/>
                  </a:moveTo>
                  <a:lnTo>
                    <a:pt x="0" y="1320"/>
                  </a:lnTo>
                  <a:lnTo>
                    <a:pt x="99" y="1320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0">
              <a:extLst>
                <a:ext uri="{FF2B5EF4-FFF2-40B4-BE49-F238E27FC236}">
                  <a16:creationId xmlns:a16="http://schemas.microsoft.com/office/drawing/2014/main" id="{4EE78034-20B7-C18E-DBFD-3134D61FA0B2}"/>
                </a:ext>
              </a:extLst>
            </p:cNvPr>
            <p:cNvSpPr/>
            <p:nvPr/>
          </p:nvSpPr>
          <p:spPr>
            <a:xfrm>
              <a:off x="5982912" y="2830363"/>
              <a:ext cx="11882" cy="156849"/>
            </a:xfrm>
            <a:custGeom>
              <a:avLst/>
              <a:gdLst/>
              <a:ahLst/>
              <a:cxnLst/>
              <a:rect l="l" t="t" r="r" b="b"/>
              <a:pathLst>
                <a:path w="100" h="1320" extrusionOk="0">
                  <a:moveTo>
                    <a:pt x="0" y="1"/>
                  </a:moveTo>
                  <a:lnTo>
                    <a:pt x="0" y="1320"/>
                  </a:lnTo>
                  <a:lnTo>
                    <a:pt x="99" y="1320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0">
              <a:extLst>
                <a:ext uri="{FF2B5EF4-FFF2-40B4-BE49-F238E27FC236}">
                  <a16:creationId xmlns:a16="http://schemas.microsoft.com/office/drawing/2014/main" id="{D3F6214D-9DA6-65F3-A332-77535F5CE9A2}"/>
                </a:ext>
              </a:extLst>
            </p:cNvPr>
            <p:cNvSpPr/>
            <p:nvPr/>
          </p:nvSpPr>
          <p:spPr>
            <a:xfrm>
              <a:off x="6075001" y="2830363"/>
              <a:ext cx="19725" cy="156849"/>
            </a:xfrm>
            <a:custGeom>
              <a:avLst/>
              <a:gdLst/>
              <a:ahLst/>
              <a:cxnLst/>
              <a:rect l="l" t="t" r="r" b="b"/>
              <a:pathLst>
                <a:path w="166" h="1320" extrusionOk="0">
                  <a:moveTo>
                    <a:pt x="0" y="1"/>
                  </a:moveTo>
                  <a:lnTo>
                    <a:pt x="0" y="1320"/>
                  </a:lnTo>
                  <a:lnTo>
                    <a:pt x="165" y="1320"/>
                  </a:lnTo>
                  <a:lnTo>
                    <a:pt x="1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0">
              <a:extLst>
                <a:ext uri="{FF2B5EF4-FFF2-40B4-BE49-F238E27FC236}">
                  <a16:creationId xmlns:a16="http://schemas.microsoft.com/office/drawing/2014/main" id="{F5505CFE-0782-35F6-256F-55D04A3FBE3A}"/>
                </a:ext>
              </a:extLst>
            </p:cNvPr>
            <p:cNvSpPr/>
            <p:nvPr/>
          </p:nvSpPr>
          <p:spPr>
            <a:xfrm>
              <a:off x="5587107" y="2820619"/>
              <a:ext cx="507610" cy="17705"/>
            </a:xfrm>
            <a:custGeom>
              <a:avLst/>
              <a:gdLst/>
              <a:ahLst/>
              <a:cxnLst/>
              <a:rect l="l" t="t" r="r" b="b"/>
              <a:pathLst>
                <a:path w="4272" h="149" extrusionOk="0">
                  <a:moveTo>
                    <a:pt x="0" y="0"/>
                  </a:moveTo>
                  <a:lnTo>
                    <a:pt x="0" y="149"/>
                  </a:lnTo>
                  <a:lnTo>
                    <a:pt x="4271" y="149"/>
                  </a:lnTo>
                  <a:lnTo>
                    <a:pt x="42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0">
              <a:extLst>
                <a:ext uri="{FF2B5EF4-FFF2-40B4-BE49-F238E27FC236}">
                  <a16:creationId xmlns:a16="http://schemas.microsoft.com/office/drawing/2014/main" id="{552A27E9-9E7C-00C1-32A2-580468E3AE00}"/>
                </a:ext>
              </a:extLst>
            </p:cNvPr>
            <p:cNvSpPr/>
            <p:nvPr/>
          </p:nvSpPr>
          <p:spPr>
            <a:xfrm>
              <a:off x="5579264" y="2891083"/>
              <a:ext cx="515466" cy="7961"/>
            </a:xfrm>
            <a:custGeom>
              <a:avLst/>
              <a:gdLst/>
              <a:ahLst/>
              <a:cxnLst/>
              <a:rect l="l" t="t" r="r" b="b"/>
              <a:pathLst>
                <a:path w="4206" h="67" extrusionOk="0">
                  <a:moveTo>
                    <a:pt x="0" y="1"/>
                  </a:moveTo>
                  <a:lnTo>
                    <a:pt x="0" y="67"/>
                  </a:lnTo>
                  <a:lnTo>
                    <a:pt x="4205" y="67"/>
                  </a:lnTo>
                  <a:lnTo>
                    <a:pt x="42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0">
              <a:extLst>
                <a:ext uri="{FF2B5EF4-FFF2-40B4-BE49-F238E27FC236}">
                  <a16:creationId xmlns:a16="http://schemas.microsoft.com/office/drawing/2014/main" id="{5BBA60B4-C615-6687-A8F9-CCB88BEFA864}"/>
                </a:ext>
              </a:extLst>
            </p:cNvPr>
            <p:cNvSpPr/>
            <p:nvPr/>
          </p:nvSpPr>
          <p:spPr>
            <a:xfrm>
              <a:off x="5579264" y="2853890"/>
              <a:ext cx="515466" cy="7961"/>
            </a:xfrm>
            <a:custGeom>
              <a:avLst/>
              <a:gdLst/>
              <a:ahLst/>
              <a:cxnLst/>
              <a:rect l="l" t="t" r="r" b="b"/>
              <a:pathLst>
                <a:path w="4206" h="67" extrusionOk="0">
                  <a:moveTo>
                    <a:pt x="0" y="1"/>
                  </a:moveTo>
                  <a:lnTo>
                    <a:pt x="0" y="67"/>
                  </a:lnTo>
                  <a:lnTo>
                    <a:pt x="4205" y="67"/>
                  </a:lnTo>
                  <a:lnTo>
                    <a:pt x="42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0">
              <a:extLst>
                <a:ext uri="{FF2B5EF4-FFF2-40B4-BE49-F238E27FC236}">
                  <a16:creationId xmlns:a16="http://schemas.microsoft.com/office/drawing/2014/main" id="{23AA04C3-2001-A07F-7DF7-EC1D686F02ED}"/>
                </a:ext>
              </a:extLst>
            </p:cNvPr>
            <p:cNvSpPr/>
            <p:nvPr/>
          </p:nvSpPr>
          <p:spPr>
            <a:xfrm>
              <a:off x="5712467" y="3717987"/>
              <a:ext cx="335198" cy="873958"/>
            </a:xfrm>
            <a:custGeom>
              <a:avLst/>
              <a:gdLst/>
              <a:ahLst/>
              <a:cxnLst/>
              <a:rect l="l" t="t" r="r" b="b"/>
              <a:pathLst>
                <a:path w="2821" h="7355" extrusionOk="0">
                  <a:moveTo>
                    <a:pt x="2820" y="1"/>
                  </a:moveTo>
                  <a:lnTo>
                    <a:pt x="1" y="7355"/>
                  </a:lnTo>
                  <a:lnTo>
                    <a:pt x="2820" y="7355"/>
                  </a:lnTo>
                  <a:lnTo>
                    <a:pt x="2820" y="1"/>
                  </a:lnTo>
                  <a:close/>
                </a:path>
              </a:pathLst>
            </a:custGeom>
            <a:solidFill>
              <a:srgbClr val="343434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0">
              <a:extLst>
                <a:ext uri="{FF2B5EF4-FFF2-40B4-BE49-F238E27FC236}">
                  <a16:creationId xmlns:a16="http://schemas.microsoft.com/office/drawing/2014/main" id="{6821099B-148C-37DD-CEEC-7984D45BA293}"/>
                </a:ext>
              </a:extLst>
            </p:cNvPr>
            <p:cNvSpPr/>
            <p:nvPr/>
          </p:nvSpPr>
          <p:spPr>
            <a:xfrm>
              <a:off x="6047553" y="3717987"/>
              <a:ext cx="4269470" cy="873958"/>
            </a:xfrm>
            <a:custGeom>
              <a:avLst/>
              <a:gdLst/>
              <a:ahLst/>
              <a:cxnLst/>
              <a:rect l="l" t="t" r="r" b="b"/>
              <a:pathLst>
                <a:path w="34019" h="7355" extrusionOk="0">
                  <a:moveTo>
                    <a:pt x="0" y="1"/>
                  </a:moveTo>
                  <a:lnTo>
                    <a:pt x="0" y="7355"/>
                  </a:lnTo>
                  <a:lnTo>
                    <a:pt x="34019" y="7355"/>
                  </a:lnTo>
                  <a:lnTo>
                    <a:pt x="3401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0">
              <a:extLst>
                <a:ext uri="{FF2B5EF4-FFF2-40B4-BE49-F238E27FC236}">
                  <a16:creationId xmlns:a16="http://schemas.microsoft.com/office/drawing/2014/main" id="{E2AA7027-283C-44C9-B53A-88D12626A33C}"/>
                </a:ext>
              </a:extLst>
            </p:cNvPr>
            <p:cNvSpPr/>
            <p:nvPr/>
          </p:nvSpPr>
          <p:spPr>
            <a:xfrm>
              <a:off x="9476480" y="3717987"/>
              <a:ext cx="840669" cy="873958"/>
            </a:xfrm>
            <a:custGeom>
              <a:avLst/>
              <a:gdLst/>
              <a:ahLst/>
              <a:cxnLst/>
              <a:rect l="l" t="t" r="r" b="b"/>
              <a:pathLst>
                <a:path w="7075" h="7355" extrusionOk="0">
                  <a:moveTo>
                    <a:pt x="0" y="1"/>
                  </a:moveTo>
                  <a:lnTo>
                    <a:pt x="0" y="7355"/>
                  </a:lnTo>
                  <a:lnTo>
                    <a:pt x="7074" y="7355"/>
                  </a:lnTo>
                  <a:lnTo>
                    <a:pt x="707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0" name="Google Shape;720;p30">
              <a:extLst>
                <a:ext uri="{FF2B5EF4-FFF2-40B4-BE49-F238E27FC236}">
                  <a16:creationId xmlns:a16="http://schemas.microsoft.com/office/drawing/2014/main" id="{7C54F61E-7907-B6ED-E2D5-E66FFC41271C}"/>
                </a:ext>
              </a:extLst>
            </p:cNvPr>
            <p:cNvGrpSpPr/>
            <p:nvPr/>
          </p:nvGrpSpPr>
          <p:grpSpPr>
            <a:xfrm>
              <a:off x="4116161" y="3646324"/>
              <a:ext cx="1496601" cy="185200"/>
              <a:chOff x="7118261" y="2980101"/>
              <a:chExt cx="314882" cy="38965"/>
            </a:xfrm>
          </p:grpSpPr>
          <p:grpSp>
            <p:nvGrpSpPr>
              <p:cNvPr id="721" name="Google Shape;721;p30">
                <a:extLst>
                  <a:ext uri="{FF2B5EF4-FFF2-40B4-BE49-F238E27FC236}">
                    <a16:creationId xmlns:a16="http://schemas.microsoft.com/office/drawing/2014/main" id="{6C174AFF-6E5C-B72D-9C89-21C9E4FCC325}"/>
                  </a:ext>
                </a:extLst>
              </p:cNvPr>
              <p:cNvGrpSpPr/>
              <p:nvPr/>
            </p:nvGrpSpPr>
            <p:grpSpPr>
              <a:xfrm>
                <a:off x="7118261" y="2980101"/>
                <a:ext cx="32569" cy="38965"/>
                <a:chOff x="2736295" y="4292304"/>
                <a:chExt cx="131380" cy="157179"/>
              </a:xfrm>
            </p:grpSpPr>
            <p:sp>
              <p:nvSpPr>
                <p:cNvPr id="722" name="Google Shape;722;p30">
                  <a:extLst>
                    <a:ext uri="{FF2B5EF4-FFF2-40B4-BE49-F238E27FC236}">
                      <a16:creationId xmlns:a16="http://schemas.microsoft.com/office/drawing/2014/main" id="{26E8D16F-AC3B-92DB-93EA-9D015B87869B}"/>
                    </a:ext>
                  </a:extLst>
                </p:cNvPr>
                <p:cNvSpPr/>
                <p:nvPr/>
              </p:nvSpPr>
              <p:spPr>
                <a:xfrm>
                  <a:off x="2736295" y="4292304"/>
                  <a:ext cx="131380" cy="1571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0" h="2309" extrusionOk="0">
                      <a:moveTo>
                        <a:pt x="0" y="0"/>
                      </a:moveTo>
                      <a:lnTo>
                        <a:pt x="0" y="2309"/>
                      </a:lnTo>
                      <a:lnTo>
                        <a:pt x="1929" y="2309"/>
                      </a:lnTo>
                      <a:lnTo>
                        <a:pt x="192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3" name="Google Shape;723;p30">
                  <a:extLst>
                    <a:ext uri="{FF2B5EF4-FFF2-40B4-BE49-F238E27FC236}">
                      <a16:creationId xmlns:a16="http://schemas.microsoft.com/office/drawing/2014/main" id="{9BB695AD-F346-B748-F409-000D890A15D8}"/>
                    </a:ext>
                  </a:extLst>
                </p:cNvPr>
                <p:cNvSpPr/>
                <p:nvPr/>
              </p:nvSpPr>
              <p:spPr>
                <a:xfrm>
                  <a:off x="2749705" y="4303536"/>
                  <a:ext cx="103334" cy="135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8" h="1996" extrusionOk="0">
                      <a:moveTo>
                        <a:pt x="1" y="0"/>
                      </a:moveTo>
                      <a:lnTo>
                        <a:pt x="1" y="1995"/>
                      </a:lnTo>
                      <a:lnTo>
                        <a:pt x="1518" y="1995"/>
                      </a:lnTo>
                      <a:lnTo>
                        <a:pt x="1518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4" name="Google Shape;724;p30">
                  <a:extLst>
                    <a:ext uri="{FF2B5EF4-FFF2-40B4-BE49-F238E27FC236}">
                      <a16:creationId xmlns:a16="http://schemas.microsoft.com/office/drawing/2014/main" id="{0EB321E8-B61C-79C0-C91A-54A6DFCDBA8D}"/>
                    </a:ext>
                  </a:extLst>
                </p:cNvPr>
                <p:cNvSpPr/>
                <p:nvPr/>
              </p:nvSpPr>
              <p:spPr>
                <a:xfrm>
                  <a:off x="2763642" y="4314775"/>
                  <a:ext cx="89555" cy="1246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0" h="1831" extrusionOk="0">
                      <a:moveTo>
                        <a:pt x="0" y="0"/>
                      </a:moveTo>
                      <a:lnTo>
                        <a:pt x="0" y="1830"/>
                      </a:lnTo>
                      <a:lnTo>
                        <a:pt x="1319" y="1830"/>
                      </a:lnTo>
                      <a:lnTo>
                        <a:pt x="1319" y="0"/>
                      </a:lnTo>
                      <a:close/>
                    </a:path>
                  </a:pathLst>
                </a:custGeom>
                <a:solidFill>
                  <a:srgbClr val="343434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5" name="Google Shape;725;p30">
                  <a:extLst>
                    <a:ext uri="{FF2B5EF4-FFF2-40B4-BE49-F238E27FC236}">
                      <a16:creationId xmlns:a16="http://schemas.microsoft.com/office/drawing/2014/main" id="{FB6D8C44-D42C-D532-0BE2-78CF6D758E1E}"/>
                    </a:ext>
                  </a:extLst>
                </p:cNvPr>
                <p:cNvSpPr/>
                <p:nvPr/>
              </p:nvSpPr>
              <p:spPr>
                <a:xfrm>
                  <a:off x="2795722" y="4295640"/>
                  <a:ext cx="7964" cy="1493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" h="2194" extrusionOk="0">
                      <a:moveTo>
                        <a:pt x="1" y="1"/>
                      </a:moveTo>
                      <a:lnTo>
                        <a:pt x="1" y="2194"/>
                      </a:lnTo>
                      <a:lnTo>
                        <a:pt x="116" y="2194"/>
                      </a:lnTo>
                      <a:lnTo>
                        <a:pt x="11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26" name="Google Shape;726;p30">
                <a:extLst>
                  <a:ext uri="{FF2B5EF4-FFF2-40B4-BE49-F238E27FC236}">
                    <a16:creationId xmlns:a16="http://schemas.microsoft.com/office/drawing/2014/main" id="{691EA77C-342E-49E4-5A90-2B635856A327}"/>
                  </a:ext>
                </a:extLst>
              </p:cNvPr>
              <p:cNvGrpSpPr/>
              <p:nvPr/>
            </p:nvGrpSpPr>
            <p:grpSpPr>
              <a:xfrm>
                <a:off x="7174723" y="2980101"/>
                <a:ext cx="32569" cy="38965"/>
                <a:chOff x="2736295" y="4292304"/>
                <a:chExt cx="131380" cy="157179"/>
              </a:xfrm>
            </p:grpSpPr>
            <p:sp>
              <p:nvSpPr>
                <p:cNvPr id="727" name="Google Shape;727;p30">
                  <a:extLst>
                    <a:ext uri="{FF2B5EF4-FFF2-40B4-BE49-F238E27FC236}">
                      <a16:creationId xmlns:a16="http://schemas.microsoft.com/office/drawing/2014/main" id="{1F23CB30-D4FB-D02C-50CB-3E4FB4BC8E77}"/>
                    </a:ext>
                  </a:extLst>
                </p:cNvPr>
                <p:cNvSpPr/>
                <p:nvPr/>
              </p:nvSpPr>
              <p:spPr>
                <a:xfrm>
                  <a:off x="2736295" y="4292304"/>
                  <a:ext cx="131380" cy="1571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0" h="2309" extrusionOk="0">
                      <a:moveTo>
                        <a:pt x="0" y="0"/>
                      </a:moveTo>
                      <a:lnTo>
                        <a:pt x="0" y="2309"/>
                      </a:lnTo>
                      <a:lnTo>
                        <a:pt x="1929" y="2309"/>
                      </a:lnTo>
                      <a:lnTo>
                        <a:pt x="192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8" name="Google Shape;728;p30">
                  <a:extLst>
                    <a:ext uri="{FF2B5EF4-FFF2-40B4-BE49-F238E27FC236}">
                      <a16:creationId xmlns:a16="http://schemas.microsoft.com/office/drawing/2014/main" id="{DC68F05C-D4B4-ED95-E7E2-2083E385C054}"/>
                    </a:ext>
                  </a:extLst>
                </p:cNvPr>
                <p:cNvSpPr/>
                <p:nvPr/>
              </p:nvSpPr>
              <p:spPr>
                <a:xfrm>
                  <a:off x="2749705" y="4303536"/>
                  <a:ext cx="103334" cy="135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8" h="1996" extrusionOk="0">
                      <a:moveTo>
                        <a:pt x="1" y="0"/>
                      </a:moveTo>
                      <a:lnTo>
                        <a:pt x="1" y="1995"/>
                      </a:lnTo>
                      <a:lnTo>
                        <a:pt x="1518" y="1995"/>
                      </a:lnTo>
                      <a:lnTo>
                        <a:pt x="1518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9" name="Google Shape;729;p30">
                  <a:extLst>
                    <a:ext uri="{FF2B5EF4-FFF2-40B4-BE49-F238E27FC236}">
                      <a16:creationId xmlns:a16="http://schemas.microsoft.com/office/drawing/2014/main" id="{44DAB064-7C96-2FFC-8DBB-5350F709A35A}"/>
                    </a:ext>
                  </a:extLst>
                </p:cNvPr>
                <p:cNvSpPr/>
                <p:nvPr/>
              </p:nvSpPr>
              <p:spPr>
                <a:xfrm>
                  <a:off x="2763642" y="4314775"/>
                  <a:ext cx="89555" cy="1246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0" h="1831" extrusionOk="0">
                      <a:moveTo>
                        <a:pt x="0" y="0"/>
                      </a:moveTo>
                      <a:lnTo>
                        <a:pt x="0" y="1830"/>
                      </a:lnTo>
                      <a:lnTo>
                        <a:pt x="1319" y="1830"/>
                      </a:lnTo>
                      <a:lnTo>
                        <a:pt x="1319" y="0"/>
                      </a:lnTo>
                      <a:close/>
                    </a:path>
                  </a:pathLst>
                </a:custGeom>
                <a:solidFill>
                  <a:srgbClr val="343434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0" name="Google Shape;730;p30">
                  <a:extLst>
                    <a:ext uri="{FF2B5EF4-FFF2-40B4-BE49-F238E27FC236}">
                      <a16:creationId xmlns:a16="http://schemas.microsoft.com/office/drawing/2014/main" id="{06FB68A9-6B33-3AB3-0213-1299665726D7}"/>
                    </a:ext>
                  </a:extLst>
                </p:cNvPr>
                <p:cNvSpPr/>
                <p:nvPr/>
              </p:nvSpPr>
              <p:spPr>
                <a:xfrm>
                  <a:off x="2795722" y="4295640"/>
                  <a:ext cx="7964" cy="1493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" h="2194" extrusionOk="0">
                      <a:moveTo>
                        <a:pt x="1" y="1"/>
                      </a:moveTo>
                      <a:lnTo>
                        <a:pt x="1" y="2194"/>
                      </a:lnTo>
                      <a:lnTo>
                        <a:pt x="116" y="2194"/>
                      </a:lnTo>
                      <a:lnTo>
                        <a:pt x="11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31" name="Google Shape;731;p30">
                <a:extLst>
                  <a:ext uri="{FF2B5EF4-FFF2-40B4-BE49-F238E27FC236}">
                    <a16:creationId xmlns:a16="http://schemas.microsoft.com/office/drawing/2014/main" id="{D5CC7930-00DE-28F4-0824-A31140F68BE7}"/>
                  </a:ext>
                </a:extLst>
              </p:cNvPr>
              <p:cNvGrpSpPr/>
              <p:nvPr/>
            </p:nvGrpSpPr>
            <p:grpSpPr>
              <a:xfrm>
                <a:off x="7231186" y="2980101"/>
                <a:ext cx="32569" cy="38965"/>
                <a:chOff x="2736295" y="4292304"/>
                <a:chExt cx="131380" cy="157179"/>
              </a:xfrm>
            </p:grpSpPr>
            <p:sp>
              <p:nvSpPr>
                <p:cNvPr id="732" name="Google Shape;732;p30">
                  <a:extLst>
                    <a:ext uri="{FF2B5EF4-FFF2-40B4-BE49-F238E27FC236}">
                      <a16:creationId xmlns:a16="http://schemas.microsoft.com/office/drawing/2014/main" id="{47D0C46A-241B-BFEC-9B30-8715914751DF}"/>
                    </a:ext>
                  </a:extLst>
                </p:cNvPr>
                <p:cNvSpPr/>
                <p:nvPr/>
              </p:nvSpPr>
              <p:spPr>
                <a:xfrm>
                  <a:off x="2736295" y="4292304"/>
                  <a:ext cx="131380" cy="1571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0" h="2309" extrusionOk="0">
                      <a:moveTo>
                        <a:pt x="0" y="0"/>
                      </a:moveTo>
                      <a:lnTo>
                        <a:pt x="0" y="2309"/>
                      </a:lnTo>
                      <a:lnTo>
                        <a:pt x="1929" y="2309"/>
                      </a:lnTo>
                      <a:lnTo>
                        <a:pt x="192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3" name="Google Shape;733;p30">
                  <a:extLst>
                    <a:ext uri="{FF2B5EF4-FFF2-40B4-BE49-F238E27FC236}">
                      <a16:creationId xmlns:a16="http://schemas.microsoft.com/office/drawing/2014/main" id="{51E0BEF5-E557-1D02-2FC6-EA30FEA46499}"/>
                    </a:ext>
                  </a:extLst>
                </p:cNvPr>
                <p:cNvSpPr/>
                <p:nvPr/>
              </p:nvSpPr>
              <p:spPr>
                <a:xfrm>
                  <a:off x="2749705" y="4303536"/>
                  <a:ext cx="103334" cy="135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8" h="1996" extrusionOk="0">
                      <a:moveTo>
                        <a:pt x="1" y="0"/>
                      </a:moveTo>
                      <a:lnTo>
                        <a:pt x="1" y="1995"/>
                      </a:lnTo>
                      <a:lnTo>
                        <a:pt x="1518" y="1995"/>
                      </a:lnTo>
                      <a:lnTo>
                        <a:pt x="1518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4" name="Google Shape;734;p30">
                  <a:extLst>
                    <a:ext uri="{FF2B5EF4-FFF2-40B4-BE49-F238E27FC236}">
                      <a16:creationId xmlns:a16="http://schemas.microsoft.com/office/drawing/2014/main" id="{D3E18097-FF59-A3AB-739D-20E3C6F436A7}"/>
                    </a:ext>
                  </a:extLst>
                </p:cNvPr>
                <p:cNvSpPr/>
                <p:nvPr/>
              </p:nvSpPr>
              <p:spPr>
                <a:xfrm>
                  <a:off x="2763642" y="4314775"/>
                  <a:ext cx="89555" cy="1246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0" h="1831" extrusionOk="0">
                      <a:moveTo>
                        <a:pt x="0" y="0"/>
                      </a:moveTo>
                      <a:lnTo>
                        <a:pt x="0" y="1830"/>
                      </a:lnTo>
                      <a:lnTo>
                        <a:pt x="1319" y="1830"/>
                      </a:lnTo>
                      <a:lnTo>
                        <a:pt x="1319" y="0"/>
                      </a:lnTo>
                      <a:close/>
                    </a:path>
                  </a:pathLst>
                </a:custGeom>
                <a:solidFill>
                  <a:srgbClr val="343434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5" name="Google Shape;735;p30">
                  <a:extLst>
                    <a:ext uri="{FF2B5EF4-FFF2-40B4-BE49-F238E27FC236}">
                      <a16:creationId xmlns:a16="http://schemas.microsoft.com/office/drawing/2014/main" id="{E0648D9C-F859-D0F1-96D5-C68B9F6F2BC1}"/>
                    </a:ext>
                  </a:extLst>
                </p:cNvPr>
                <p:cNvSpPr/>
                <p:nvPr/>
              </p:nvSpPr>
              <p:spPr>
                <a:xfrm>
                  <a:off x="2795722" y="4295640"/>
                  <a:ext cx="7964" cy="1493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" h="2194" extrusionOk="0">
                      <a:moveTo>
                        <a:pt x="1" y="1"/>
                      </a:moveTo>
                      <a:lnTo>
                        <a:pt x="1" y="2194"/>
                      </a:lnTo>
                      <a:lnTo>
                        <a:pt x="116" y="2194"/>
                      </a:lnTo>
                      <a:lnTo>
                        <a:pt x="11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36" name="Google Shape;736;p30">
                <a:extLst>
                  <a:ext uri="{FF2B5EF4-FFF2-40B4-BE49-F238E27FC236}">
                    <a16:creationId xmlns:a16="http://schemas.microsoft.com/office/drawing/2014/main" id="{A778F370-60C5-E1F3-17F1-548FC321F2D9}"/>
                  </a:ext>
                </a:extLst>
              </p:cNvPr>
              <p:cNvGrpSpPr/>
              <p:nvPr/>
            </p:nvGrpSpPr>
            <p:grpSpPr>
              <a:xfrm>
                <a:off x="7287648" y="2980101"/>
                <a:ext cx="32569" cy="38965"/>
                <a:chOff x="2736295" y="4292304"/>
                <a:chExt cx="131380" cy="157179"/>
              </a:xfrm>
            </p:grpSpPr>
            <p:sp>
              <p:nvSpPr>
                <p:cNvPr id="737" name="Google Shape;737;p30">
                  <a:extLst>
                    <a:ext uri="{FF2B5EF4-FFF2-40B4-BE49-F238E27FC236}">
                      <a16:creationId xmlns:a16="http://schemas.microsoft.com/office/drawing/2014/main" id="{B5BA179D-A3B3-5624-69AC-8FD83EAEF8A9}"/>
                    </a:ext>
                  </a:extLst>
                </p:cNvPr>
                <p:cNvSpPr/>
                <p:nvPr/>
              </p:nvSpPr>
              <p:spPr>
                <a:xfrm>
                  <a:off x="2736295" y="4292304"/>
                  <a:ext cx="131380" cy="1571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0" h="2309" extrusionOk="0">
                      <a:moveTo>
                        <a:pt x="0" y="0"/>
                      </a:moveTo>
                      <a:lnTo>
                        <a:pt x="0" y="2309"/>
                      </a:lnTo>
                      <a:lnTo>
                        <a:pt x="1929" y="2309"/>
                      </a:lnTo>
                      <a:lnTo>
                        <a:pt x="192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8" name="Google Shape;738;p30">
                  <a:extLst>
                    <a:ext uri="{FF2B5EF4-FFF2-40B4-BE49-F238E27FC236}">
                      <a16:creationId xmlns:a16="http://schemas.microsoft.com/office/drawing/2014/main" id="{A579F8A9-2167-561D-F062-54702613EAD0}"/>
                    </a:ext>
                  </a:extLst>
                </p:cNvPr>
                <p:cNvSpPr/>
                <p:nvPr/>
              </p:nvSpPr>
              <p:spPr>
                <a:xfrm>
                  <a:off x="2749705" y="4303536"/>
                  <a:ext cx="103334" cy="135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8" h="1996" extrusionOk="0">
                      <a:moveTo>
                        <a:pt x="1" y="0"/>
                      </a:moveTo>
                      <a:lnTo>
                        <a:pt x="1" y="1995"/>
                      </a:lnTo>
                      <a:lnTo>
                        <a:pt x="1518" y="1995"/>
                      </a:lnTo>
                      <a:lnTo>
                        <a:pt x="1518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9" name="Google Shape;739;p30">
                  <a:extLst>
                    <a:ext uri="{FF2B5EF4-FFF2-40B4-BE49-F238E27FC236}">
                      <a16:creationId xmlns:a16="http://schemas.microsoft.com/office/drawing/2014/main" id="{BE23E50D-ECBE-A6C0-DCB1-79FDB5585E78}"/>
                    </a:ext>
                  </a:extLst>
                </p:cNvPr>
                <p:cNvSpPr/>
                <p:nvPr/>
              </p:nvSpPr>
              <p:spPr>
                <a:xfrm>
                  <a:off x="2763642" y="4314775"/>
                  <a:ext cx="89555" cy="1246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0" h="1831" extrusionOk="0">
                      <a:moveTo>
                        <a:pt x="0" y="0"/>
                      </a:moveTo>
                      <a:lnTo>
                        <a:pt x="0" y="1830"/>
                      </a:lnTo>
                      <a:lnTo>
                        <a:pt x="1319" y="1830"/>
                      </a:lnTo>
                      <a:lnTo>
                        <a:pt x="1319" y="0"/>
                      </a:lnTo>
                      <a:close/>
                    </a:path>
                  </a:pathLst>
                </a:custGeom>
                <a:solidFill>
                  <a:srgbClr val="343434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0" name="Google Shape;740;p30">
                  <a:extLst>
                    <a:ext uri="{FF2B5EF4-FFF2-40B4-BE49-F238E27FC236}">
                      <a16:creationId xmlns:a16="http://schemas.microsoft.com/office/drawing/2014/main" id="{C5583701-E98E-5FE6-FDC2-2E56F3C9CBF9}"/>
                    </a:ext>
                  </a:extLst>
                </p:cNvPr>
                <p:cNvSpPr/>
                <p:nvPr/>
              </p:nvSpPr>
              <p:spPr>
                <a:xfrm>
                  <a:off x="2795722" y="4295640"/>
                  <a:ext cx="7964" cy="1493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" h="2194" extrusionOk="0">
                      <a:moveTo>
                        <a:pt x="1" y="1"/>
                      </a:moveTo>
                      <a:lnTo>
                        <a:pt x="1" y="2194"/>
                      </a:lnTo>
                      <a:lnTo>
                        <a:pt x="116" y="2194"/>
                      </a:lnTo>
                      <a:lnTo>
                        <a:pt x="11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41" name="Google Shape;741;p30">
                <a:extLst>
                  <a:ext uri="{FF2B5EF4-FFF2-40B4-BE49-F238E27FC236}">
                    <a16:creationId xmlns:a16="http://schemas.microsoft.com/office/drawing/2014/main" id="{56ABF4B0-508A-C122-A00A-BDA82DFB6566}"/>
                  </a:ext>
                </a:extLst>
              </p:cNvPr>
              <p:cNvGrpSpPr/>
              <p:nvPr/>
            </p:nvGrpSpPr>
            <p:grpSpPr>
              <a:xfrm>
                <a:off x="7344111" y="2980101"/>
                <a:ext cx="32569" cy="38965"/>
                <a:chOff x="2736295" y="4292304"/>
                <a:chExt cx="131380" cy="157179"/>
              </a:xfrm>
            </p:grpSpPr>
            <p:sp>
              <p:nvSpPr>
                <p:cNvPr id="742" name="Google Shape;742;p30">
                  <a:extLst>
                    <a:ext uri="{FF2B5EF4-FFF2-40B4-BE49-F238E27FC236}">
                      <a16:creationId xmlns:a16="http://schemas.microsoft.com/office/drawing/2014/main" id="{2F29D5BC-48C3-55AB-269B-DB2E2ACA2351}"/>
                    </a:ext>
                  </a:extLst>
                </p:cNvPr>
                <p:cNvSpPr/>
                <p:nvPr/>
              </p:nvSpPr>
              <p:spPr>
                <a:xfrm>
                  <a:off x="2736295" y="4292304"/>
                  <a:ext cx="131380" cy="1571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0" h="2309" extrusionOk="0">
                      <a:moveTo>
                        <a:pt x="0" y="0"/>
                      </a:moveTo>
                      <a:lnTo>
                        <a:pt x="0" y="2309"/>
                      </a:lnTo>
                      <a:lnTo>
                        <a:pt x="1929" y="2309"/>
                      </a:lnTo>
                      <a:lnTo>
                        <a:pt x="192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3" name="Google Shape;743;p30">
                  <a:extLst>
                    <a:ext uri="{FF2B5EF4-FFF2-40B4-BE49-F238E27FC236}">
                      <a16:creationId xmlns:a16="http://schemas.microsoft.com/office/drawing/2014/main" id="{695CAF09-5E19-67B1-735D-66FF295075DB}"/>
                    </a:ext>
                  </a:extLst>
                </p:cNvPr>
                <p:cNvSpPr/>
                <p:nvPr/>
              </p:nvSpPr>
              <p:spPr>
                <a:xfrm>
                  <a:off x="2749705" y="4303536"/>
                  <a:ext cx="103334" cy="135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8" h="1996" extrusionOk="0">
                      <a:moveTo>
                        <a:pt x="1" y="0"/>
                      </a:moveTo>
                      <a:lnTo>
                        <a:pt x="1" y="1995"/>
                      </a:lnTo>
                      <a:lnTo>
                        <a:pt x="1518" y="1995"/>
                      </a:lnTo>
                      <a:lnTo>
                        <a:pt x="1518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4" name="Google Shape;744;p30">
                  <a:extLst>
                    <a:ext uri="{FF2B5EF4-FFF2-40B4-BE49-F238E27FC236}">
                      <a16:creationId xmlns:a16="http://schemas.microsoft.com/office/drawing/2014/main" id="{EED0533C-8FEC-29EC-E03B-BF187597810B}"/>
                    </a:ext>
                  </a:extLst>
                </p:cNvPr>
                <p:cNvSpPr/>
                <p:nvPr/>
              </p:nvSpPr>
              <p:spPr>
                <a:xfrm>
                  <a:off x="2763642" y="4314775"/>
                  <a:ext cx="89555" cy="1246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0" h="1831" extrusionOk="0">
                      <a:moveTo>
                        <a:pt x="0" y="0"/>
                      </a:moveTo>
                      <a:lnTo>
                        <a:pt x="0" y="1830"/>
                      </a:lnTo>
                      <a:lnTo>
                        <a:pt x="1319" y="1830"/>
                      </a:lnTo>
                      <a:lnTo>
                        <a:pt x="1319" y="0"/>
                      </a:lnTo>
                      <a:close/>
                    </a:path>
                  </a:pathLst>
                </a:custGeom>
                <a:solidFill>
                  <a:srgbClr val="343434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5" name="Google Shape;745;p30">
                  <a:extLst>
                    <a:ext uri="{FF2B5EF4-FFF2-40B4-BE49-F238E27FC236}">
                      <a16:creationId xmlns:a16="http://schemas.microsoft.com/office/drawing/2014/main" id="{C4AD4D61-22B3-9A90-8F9B-DF8233415818}"/>
                    </a:ext>
                  </a:extLst>
                </p:cNvPr>
                <p:cNvSpPr/>
                <p:nvPr/>
              </p:nvSpPr>
              <p:spPr>
                <a:xfrm>
                  <a:off x="2795722" y="4295640"/>
                  <a:ext cx="7964" cy="1493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" h="2194" extrusionOk="0">
                      <a:moveTo>
                        <a:pt x="1" y="1"/>
                      </a:moveTo>
                      <a:lnTo>
                        <a:pt x="1" y="2194"/>
                      </a:lnTo>
                      <a:lnTo>
                        <a:pt x="116" y="2194"/>
                      </a:lnTo>
                      <a:lnTo>
                        <a:pt x="11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46" name="Google Shape;746;p30">
                <a:extLst>
                  <a:ext uri="{FF2B5EF4-FFF2-40B4-BE49-F238E27FC236}">
                    <a16:creationId xmlns:a16="http://schemas.microsoft.com/office/drawing/2014/main" id="{649F74E4-5739-5FAC-3A42-4244DD69AD12}"/>
                  </a:ext>
                </a:extLst>
              </p:cNvPr>
              <p:cNvGrpSpPr/>
              <p:nvPr/>
            </p:nvGrpSpPr>
            <p:grpSpPr>
              <a:xfrm>
                <a:off x="7400573" y="2980101"/>
                <a:ext cx="32569" cy="38965"/>
                <a:chOff x="2736295" y="4292304"/>
                <a:chExt cx="131380" cy="157179"/>
              </a:xfrm>
            </p:grpSpPr>
            <p:sp>
              <p:nvSpPr>
                <p:cNvPr id="747" name="Google Shape;747;p30">
                  <a:extLst>
                    <a:ext uri="{FF2B5EF4-FFF2-40B4-BE49-F238E27FC236}">
                      <a16:creationId xmlns:a16="http://schemas.microsoft.com/office/drawing/2014/main" id="{C02126F5-A6AD-E7D0-3466-7D9052FAB348}"/>
                    </a:ext>
                  </a:extLst>
                </p:cNvPr>
                <p:cNvSpPr/>
                <p:nvPr/>
              </p:nvSpPr>
              <p:spPr>
                <a:xfrm>
                  <a:off x="2736295" y="4292304"/>
                  <a:ext cx="131380" cy="1571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0" h="2309" extrusionOk="0">
                      <a:moveTo>
                        <a:pt x="0" y="0"/>
                      </a:moveTo>
                      <a:lnTo>
                        <a:pt x="0" y="2309"/>
                      </a:lnTo>
                      <a:lnTo>
                        <a:pt x="1929" y="2309"/>
                      </a:lnTo>
                      <a:lnTo>
                        <a:pt x="192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8" name="Google Shape;748;p30">
                  <a:extLst>
                    <a:ext uri="{FF2B5EF4-FFF2-40B4-BE49-F238E27FC236}">
                      <a16:creationId xmlns:a16="http://schemas.microsoft.com/office/drawing/2014/main" id="{B2271B17-886C-9024-C65C-43930DF0287F}"/>
                    </a:ext>
                  </a:extLst>
                </p:cNvPr>
                <p:cNvSpPr/>
                <p:nvPr/>
              </p:nvSpPr>
              <p:spPr>
                <a:xfrm>
                  <a:off x="2749705" y="4303536"/>
                  <a:ext cx="103334" cy="135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8" h="1996" extrusionOk="0">
                      <a:moveTo>
                        <a:pt x="1" y="0"/>
                      </a:moveTo>
                      <a:lnTo>
                        <a:pt x="1" y="1995"/>
                      </a:lnTo>
                      <a:lnTo>
                        <a:pt x="1518" y="1995"/>
                      </a:lnTo>
                      <a:lnTo>
                        <a:pt x="1518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9" name="Google Shape;749;p30">
                  <a:extLst>
                    <a:ext uri="{FF2B5EF4-FFF2-40B4-BE49-F238E27FC236}">
                      <a16:creationId xmlns:a16="http://schemas.microsoft.com/office/drawing/2014/main" id="{67B56C79-FC01-C3D1-9CC8-8525B8B94C50}"/>
                    </a:ext>
                  </a:extLst>
                </p:cNvPr>
                <p:cNvSpPr/>
                <p:nvPr/>
              </p:nvSpPr>
              <p:spPr>
                <a:xfrm>
                  <a:off x="2763642" y="4314775"/>
                  <a:ext cx="89555" cy="1246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0" h="1831" extrusionOk="0">
                      <a:moveTo>
                        <a:pt x="0" y="0"/>
                      </a:moveTo>
                      <a:lnTo>
                        <a:pt x="0" y="1830"/>
                      </a:lnTo>
                      <a:lnTo>
                        <a:pt x="1319" y="1830"/>
                      </a:lnTo>
                      <a:lnTo>
                        <a:pt x="1319" y="0"/>
                      </a:lnTo>
                      <a:close/>
                    </a:path>
                  </a:pathLst>
                </a:custGeom>
                <a:solidFill>
                  <a:srgbClr val="343434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0" name="Google Shape;750;p30">
                  <a:extLst>
                    <a:ext uri="{FF2B5EF4-FFF2-40B4-BE49-F238E27FC236}">
                      <a16:creationId xmlns:a16="http://schemas.microsoft.com/office/drawing/2014/main" id="{9171D8EF-1BAF-4F69-8995-1C430462D629}"/>
                    </a:ext>
                  </a:extLst>
                </p:cNvPr>
                <p:cNvSpPr/>
                <p:nvPr/>
              </p:nvSpPr>
              <p:spPr>
                <a:xfrm>
                  <a:off x="2795722" y="4295640"/>
                  <a:ext cx="7964" cy="1493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" h="2194" extrusionOk="0">
                      <a:moveTo>
                        <a:pt x="1" y="1"/>
                      </a:moveTo>
                      <a:lnTo>
                        <a:pt x="1" y="2194"/>
                      </a:lnTo>
                      <a:lnTo>
                        <a:pt x="116" y="2194"/>
                      </a:lnTo>
                      <a:lnTo>
                        <a:pt x="11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751" name="Google Shape;751;p30">
              <a:extLst>
                <a:ext uri="{FF2B5EF4-FFF2-40B4-BE49-F238E27FC236}">
                  <a16:creationId xmlns:a16="http://schemas.microsoft.com/office/drawing/2014/main" id="{86EE2F84-5C44-5AEF-F95C-3EE1B948197A}"/>
                </a:ext>
              </a:extLst>
            </p:cNvPr>
            <p:cNvGrpSpPr/>
            <p:nvPr/>
          </p:nvGrpSpPr>
          <p:grpSpPr>
            <a:xfrm>
              <a:off x="4116161" y="4092750"/>
              <a:ext cx="1496601" cy="185200"/>
              <a:chOff x="7118261" y="2980101"/>
              <a:chExt cx="314882" cy="38965"/>
            </a:xfrm>
          </p:grpSpPr>
          <p:grpSp>
            <p:nvGrpSpPr>
              <p:cNvPr id="752" name="Google Shape;752;p30">
                <a:extLst>
                  <a:ext uri="{FF2B5EF4-FFF2-40B4-BE49-F238E27FC236}">
                    <a16:creationId xmlns:a16="http://schemas.microsoft.com/office/drawing/2014/main" id="{69238797-45A4-4319-33CA-50ABDCA6255D}"/>
                  </a:ext>
                </a:extLst>
              </p:cNvPr>
              <p:cNvGrpSpPr/>
              <p:nvPr/>
            </p:nvGrpSpPr>
            <p:grpSpPr>
              <a:xfrm>
                <a:off x="7118261" y="2980101"/>
                <a:ext cx="32569" cy="38965"/>
                <a:chOff x="2736295" y="4292304"/>
                <a:chExt cx="131380" cy="157179"/>
              </a:xfrm>
            </p:grpSpPr>
            <p:sp>
              <p:nvSpPr>
                <p:cNvPr id="753" name="Google Shape;753;p30">
                  <a:extLst>
                    <a:ext uri="{FF2B5EF4-FFF2-40B4-BE49-F238E27FC236}">
                      <a16:creationId xmlns:a16="http://schemas.microsoft.com/office/drawing/2014/main" id="{02A3F5F6-02C0-AA86-6748-114612EA34B2}"/>
                    </a:ext>
                  </a:extLst>
                </p:cNvPr>
                <p:cNvSpPr/>
                <p:nvPr/>
              </p:nvSpPr>
              <p:spPr>
                <a:xfrm>
                  <a:off x="2736295" y="4292304"/>
                  <a:ext cx="131380" cy="1571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0" h="2309" extrusionOk="0">
                      <a:moveTo>
                        <a:pt x="0" y="0"/>
                      </a:moveTo>
                      <a:lnTo>
                        <a:pt x="0" y="2309"/>
                      </a:lnTo>
                      <a:lnTo>
                        <a:pt x="1929" y="2309"/>
                      </a:lnTo>
                      <a:lnTo>
                        <a:pt x="192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4" name="Google Shape;754;p30">
                  <a:extLst>
                    <a:ext uri="{FF2B5EF4-FFF2-40B4-BE49-F238E27FC236}">
                      <a16:creationId xmlns:a16="http://schemas.microsoft.com/office/drawing/2014/main" id="{DF32963C-02EE-54B8-F1DA-5C9ADF0BEE2D}"/>
                    </a:ext>
                  </a:extLst>
                </p:cNvPr>
                <p:cNvSpPr/>
                <p:nvPr/>
              </p:nvSpPr>
              <p:spPr>
                <a:xfrm>
                  <a:off x="2749705" y="4303536"/>
                  <a:ext cx="103334" cy="135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8" h="1996" extrusionOk="0">
                      <a:moveTo>
                        <a:pt x="1" y="0"/>
                      </a:moveTo>
                      <a:lnTo>
                        <a:pt x="1" y="1995"/>
                      </a:lnTo>
                      <a:lnTo>
                        <a:pt x="1518" y="1995"/>
                      </a:lnTo>
                      <a:lnTo>
                        <a:pt x="1518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5" name="Google Shape;755;p30">
                  <a:extLst>
                    <a:ext uri="{FF2B5EF4-FFF2-40B4-BE49-F238E27FC236}">
                      <a16:creationId xmlns:a16="http://schemas.microsoft.com/office/drawing/2014/main" id="{2A4C44A7-976D-774E-1EE4-D51184020F8E}"/>
                    </a:ext>
                  </a:extLst>
                </p:cNvPr>
                <p:cNvSpPr/>
                <p:nvPr/>
              </p:nvSpPr>
              <p:spPr>
                <a:xfrm>
                  <a:off x="2763642" y="4314775"/>
                  <a:ext cx="89555" cy="1246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0" h="1831" extrusionOk="0">
                      <a:moveTo>
                        <a:pt x="0" y="0"/>
                      </a:moveTo>
                      <a:lnTo>
                        <a:pt x="0" y="1830"/>
                      </a:lnTo>
                      <a:lnTo>
                        <a:pt x="1319" y="1830"/>
                      </a:lnTo>
                      <a:lnTo>
                        <a:pt x="1319" y="0"/>
                      </a:lnTo>
                      <a:close/>
                    </a:path>
                  </a:pathLst>
                </a:custGeom>
                <a:solidFill>
                  <a:srgbClr val="343434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6" name="Google Shape;756;p30">
                  <a:extLst>
                    <a:ext uri="{FF2B5EF4-FFF2-40B4-BE49-F238E27FC236}">
                      <a16:creationId xmlns:a16="http://schemas.microsoft.com/office/drawing/2014/main" id="{BBB7CF51-6602-3E13-7197-A89F18114B42}"/>
                    </a:ext>
                  </a:extLst>
                </p:cNvPr>
                <p:cNvSpPr/>
                <p:nvPr/>
              </p:nvSpPr>
              <p:spPr>
                <a:xfrm>
                  <a:off x="2795722" y="4295640"/>
                  <a:ext cx="7964" cy="1493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" h="2194" extrusionOk="0">
                      <a:moveTo>
                        <a:pt x="1" y="1"/>
                      </a:moveTo>
                      <a:lnTo>
                        <a:pt x="1" y="2194"/>
                      </a:lnTo>
                      <a:lnTo>
                        <a:pt x="116" y="2194"/>
                      </a:lnTo>
                      <a:lnTo>
                        <a:pt x="11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57" name="Google Shape;757;p30">
                <a:extLst>
                  <a:ext uri="{FF2B5EF4-FFF2-40B4-BE49-F238E27FC236}">
                    <a16:creationId xmlns:a16="http://schemas.microsoft.com/office/drawing/2014/main" id="{28A1C91B-289C-E0EA-A2CE-E4C67440E814}"/>
                  </a:ext>
                </a:extLst>
              </p:cNvPr>
              <p:cNvGrpSpPr/>
              <p:nvPr/>
            </p:nvGrpSpPr>
            <p:grpSpPr>
              <a:xfrm>
                <a:off x="7174723" y="2980101"/>
                <a:ext cx="32569" cy="38965"/>
                <a:chOff x="2736295" y="4292304"/>
                <a:chExt cx="131380" cy="157179"/>
              </a:xfrm>
            </p:grpSpPr>
            <p:sp>
              <p:nvSpPr>
                <p:cNvPr id="758" name="Google Shape;758;p30">
                  <a:extLst>
                    <a:ext uri="{FF2B5EF4-FFF2-40B4-BE49-F238E27FC236}">
                      <a16:creationId xmlns:a16="http://schemas.microsoft.com/office/drawing/2014/main" id="{84C20033-399C-B465-1936-96115EE03244}"/>
                    </a:ext>
                  </a:extLst>
                </p:cNvPr>
                <p:cNvSpPr/>
                <p:nvPr/>
              </p:nvSpPr>
              <p:spPr>
                <a:xfrm>
                  <a:off x="2736295" y="4292304"/>
                  <a:ext cx="131380" cy="1571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0" h="2309" extrusionOk="0">
                      <a:moveTo>
                        <a:pt x="0" y="0"/>
                      </a:moveTo>
                      <a:lnTo>
                        <a:pt x="0" y="2309"/>
                      </a:lnTo>
                      <a:lnTo>
                        <a:pt x="1929" y="2309"/>
                      </a:lnTo>
                      <a:lnTo>
                        <a:pt x="192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9" name="Google Shape;759;p30">
                  <a:extLst>
                    <a:ext uri="{FF2B5EF4-FFF2-40B4-BE49-F238E27FC236}">
                      <a16:creationId xmlns:a16="http://schemas.microsoft.com/office/drawing/2014/main" id="{97587A46-1D92-5EEE-786C-5C27C0B935C1}"/>
                    </a:ext>
                  </a:extLst>
                </p:cNvPr>
                <p:cNvSpPr/>
                <p:nvPr/>
              </p:nvSpPr>
              <p:spPr>
                <a:xfrm>
                  <a:off x="2749705" y="4303536"/>
                  <a:ext cx="103334" cy="135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8" h="1996" extrusionOk="0">
                      <a:moveTo>
                        <a:pt x="1" y="0"/>
                      </a:moveTo>
                      <a:lnTo>
                        <a:pt x="1" y="1995"/>
                      </a:lnTo>
                      <a:lnTo>
                        <a:pt x="1518" y="1995"/>
                      </a:lnTo>
                      <a:lnTo>
                        <a:pt x="1518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0" name="Google Shape;760;p30">
                  <a:extLst>
                    <a:ext uri="{FF2B5EF4-FFF2-40B4-BE49-F238E27FC236}">
                      <a16:creationId xmlns:a16="http://schemas.microsoft.com/office/drawing/2014/main" id="{6348268C-0C16-0EF2-564E-B856DD19EBD3}"/>
                    </a:ext>
                  </a:extLst>
                </p:cNvPr>
                <p:cNvSpPr/>
                <p:nvPr/>
              </p:nvSpPr>
              <p:spPr>
                <a:xfrm>
                  <a:off x="2763642" y="4314775"/>
                  <a:ext cx="89555" cy="1246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0" h="1831" extrusionOk="0">
                      <a:moveTo>
                        <a:pt x="0" y="0"/>
                      </a:moveTo>
                      <a:lnTo>
                        <a:pt x="0" y="1830"/>
                      </a:lnTo>
                      <a:lnTo>
                        <a:pt x="1319" y="1830"/>
                      </a:lnTo>
                      <a:lnTo>
                        <a:pt x="1319" y="0"/>
                      </a:lnTo>
                      <a:close/>
                    </a:path>
                  </a:pathLst>
                </a:custGeom>
                <a:solidFill>
                  <a:srgbClr val="343434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1" name="Google Shape;761;p30">
                  <a:extLst>
                    <a:ext uri="{FF2B5EF4-FFF2-40B4-BE49-F238E27FC236}">
                      <a16:creationId xmlns:a16="http://schemas.microsoft.com/office/drawing/2014/main" id="{8FCBFAC3-B768-6EBB-344A-4528C869F6FC}"/>
                    </a:ext>
                  </a:extLst>
                </p:cNvPr>
                <p:cNvSpPr/>
                <p:nvPr/>
              </p:nvSpPr>
              <p:spPr>
                <a:xfrm>
                  <a:off x="2795722" y="4295640"/>
                  <a:ext cx="7964" cy="1493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" h="2194" extrusionOk="0">
                      <a:moveTo>
                        <a:pt x="1" y="1"/>
                      </a:moveTo>
                      <a:lnTo>
                        <a:pt x="1" y="2194"/>
                      </a:lnTo>
                      <a:lnTo>
                        <a:pt x="116" y="2194"/>
                      </a:lnTo>
                      <a:lnTo>
                        <a:pt x="11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62" name="Google Shape;762;p30">
                <a:extLst>
                  <a:ext uri="{FF2B5EF4-FFF2-40B4-BE49-F238E27FC236}">
                    <a16:creationId xmlns:a16="http://schemas.microsoft.com/office/drawing/2014/main" id="{ABA81BA4-2A2C-8D81-DF84-CD95B3F7D127}"/>
                  </a:ext>
                </a:extLst>
              </p:cNvPr>
              <p:cNvGrpSpPr/>
              <p:nvPr/>
            </p:nvGrpSpPr>
            <p:grpSpPr>
              <a:xfrm>
                <a:off x="7231186" y="2980101"/>
                <a:ext cx="32569" cy="38965"/>
                <a:chOff x="2736295" y="4292304"/>
                <a:chExt cx="131380" cy="157179"/>
              </a:xfrm>
            </p:grpSpPr>
            <p:sp>
              <p:nvSpPr>
                <p:cNvPr id="763" name="Google Shape;763;p30">
                  <a:extLst>
                    <a:ext uri="{FF2B5EF4-FFF2-40B4-BE49-F238E27FC236}">
                      <a16:creationId xmlns:a16="http://schemas.microsoft.com/office/drawing/2014/main" id="{9AB7CE1D-699F-F7DF-4B85-75DFDF6BA952}"/>
                    </a:ext>
                  </a:extLst>
                </p:cNvPr>
                <p:cNvSpPr/>
                <p:nvPr/>
              </p:nvSpPr>
              <p:spPr>
                <a:xfrm>
                  <a:off x="2736295" y="4292304"/>
                  <a:ext cx="131380" cy="1571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0" h="2309" extrusionOk="0">
                      <a:moveTo>
                        <a:pt x="0" y="0"/>
                      </a:moveTo>
                      <a:lnTo>
                        <a:pt x="0" y="2309"/>
                      </a:lnTo>
                      <a:lnTo>
                        <a:pt x="1929" y="2309"/>
                      </a:lnTo>
                      <a:lnTo>
                        <a:pt x="192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4" name="Google Shape;764;p30">
                  <a:extLst>
                    <a:ext uri="{FF2B5EF4-FFF2-40B4-BE49-F238E27FC236}">
                      <a16:creationId xmlns:a16="http://schemas.microsoft.com/office/drawing/2014/main" id="{8892214E-A060-985C-FBDA-F247C6382399}"/>
                    </a:ext>
                  </a:extLst>
                </p:cNvPr>
                <p:cNvSpPr/>
                <p:nvPr/>
              </p:nvSpPr>
              <p:spPr>
                <a:xfrm>
                  <a:off x="2749705" y="4303536"/>
                  <a:ext cx="103334" cy="135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8" h="1996" extrusionOk="0">
                      <a:moveTo>
                        <a:pt x="1" y="0"/>
                      </a:moveTo>
                      <a:lnTo>
                        <a:pt x="1" y="1995"/>
                      </a:lnTo>
                      <a:lnTo>
                        <a:pt x="1518" y="1995"/>
                      </a:lnTo>
                      <a:lnTo>
                        <a:pt x="1518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5" name="Google Shape;765;p30">
                  <a:extLst>
                    <a:ext uri="{FF2B5EF4-FFF2-40B4-BE49-F238E27FC236}">
                      <a16:creationId xmlns:a16="http://schemas.microsoft.com/office/drawing/2014/main" id="{CBD4EC29-A9FA-E2D6-E1CB-FEF77EB1CE20}"/>
                    </a:ext>
                  </a:extLst>
                </p:cNvPr>
                <p:cNvSpPr/>
                <p:nvPr/>
              </p:nvSpPr>
              <p:spPr>
                <a:xfrm>
                  <a:off x="2763642" y="4314775"/>
                  <a:ext cx="89555" cy="1246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0" h="1831" extrusionOk="0">
                      <a:moveTo>
                        <a:pt x="0" y="0"/>
                      </a:moveTo>
                      <a:lnTo>
                        <a:pt x="0" y="1830"/>
                      </a:lnTo>
                      <a:lnTo>
                        <a:pt x="1319" y="1830"/>
                      </a:lnTo>
                      <a:lnTo>
                        <a:pt x="1319" y="0"/>
                      </a:lnTo>
                      <a:close/>
                    </a:path>
                  </a:pathLst>
                </a:custGeom>
                <a:solidFill>
                  <a:srgbClr val="343434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6" name="Google Shape;766;p30">
                  <a:extLst>
                    <a:ext uri="{FF2B5EF4-FFF2-40B4-BE49-F238E27FC236}">
                      <a16:creationId xmlns:a16="http://schemas.microsoft.com/office/drawing/2014/main" id="{D9695A55-D1DE-58FF-7C88-EB90711DA651}"/>
                    </a:ext>
                  </a:extLst>
                </p:cNvPr>
                <p:cNvSpPr/>
                <p:nvPr/>
              </p:nvSpPr>
              <p:spPr>
                <a:xfrm>
                  <a:off x="2795722" y="4295640"/>
                  <a:ext cx="7964" cy="1493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" h="2194" extrusionOk="0">
                      <a:moveTo>
                        <a:pt x="1" y="1"/>
                      </a:moveTo>
                      <a:lnTo>
                        <a:pt x="1" y="2194"/>
                      </a:lnTo>
                      <a:lnTo>
                        <a:pt x="116" y="2194"/>
                      </a:lnTo>
                      <a:lnTo>
                        <a:pt x="11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67" name="Google Shape;767;p30">
                <a:extLst>
                  <a:ext uri="{FF2B5EF4-FFF2-40B4-BE49-F238E27FC236}">
                    <a16:creationId xmlns:a16="http://schemas.microsoft.com/office/drawing/2014/main" id="{FED89268-1C7F-173A-83FF-018C8FD3FB7F}"/>
                  </a:ext>
                </a:extLst>
              </p:cNvPr>
              <p:cNvGrpSpPr/>
              <p:nvPr/>
            </p:nvGrpSpPr>
            <p:grpSpPr>
              <a:xfrm>
                <a:off x="7287648" y="2980101"/>
                <a:ext cx="32569" cy="38965"/>
                <a:chOff x="2736295" y="4292304"/>
                <a:chExt cx="131380" cy="157179"/>
              </a:xfrm>
            </p:grpSpPr>
            <p:sp>
              <p:nvSpPr>
                <p:cNvPr id="768" name="Google Shape;768;p30">
                  <a:extLst>
                    <a:ext uri="{FF2B5EF4-FFF2-40B4-BE49-F238E27FC236}">
                      <a16:creationId xmlns:a16="http://schemas.microsoft.com/office/drawing/2014/main" id="{B29E4C59-80AA-373B-C895-0E7FC6029BBA}"/>
                    </a:ext>
                  </a:extLst>
                </p:cNvPr>
                <p:cNvSpPr/>
                <p:nvPr/>
              </p:nvSpPr>
              <p:spPr>
                <a:xfrm>
                  <a:off x="2736295" y="4292304"/>
                  <a:ext cx="131380" cy="1571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0" h="2309" extrusionOk="0">
                      <a:moveTo>
                        <a:pt x="0" y="0"/>
                      </a:moveTo>
                      <a:lnTo>
                        <a:pt x="0" y="2309"/>
                      </a:lnTo>
                      <a:lnTo>
                        <a:pt x="1929" y="2309"/>
                      </a:lnTo>
                      <a:lnTo>
                        <a:pt x="192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9" name="Google Shape;769;p30">
                  <a:extLst>
                    <a:ext uri="{FF2B5EF4-FFF2-40B4-BE49-F238E27FC236}">
                      <a16:creationId xmlns:a16="http://schemas.microsoft.com/office/drawing/2014/main" id="{75945263-F962-9B07-2B6C-91F774446A75}"/>
                    </a:ext>
                  </a:extLst>
                </p:cNvPr>
                <p:cNvSpPr/>
                <p:nvPr/>
              </p:nvSpPr>
              <p:spPr>
                <a:xfrm>
                  <a:off x="2749705" y="4303536"/>
                  <a:ext cx="103334" cy="135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8" h="1996" extrusionOk="0">
                      <a:moveTo>
                        <a:pt x="1" y="0"/>
                      </a:moveTo>
                      <a:lnTo>
                        <a:pt x="1" y="1995"/>
                      </a:lnTo>
                      <a:lnTo>
                        <a:pt x="1518" y="1995"/>
                      </a:lnTo>
                      <a:lnTo>
                        <a:pt x="1518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0" name="Google Shape;770;p30">
                  <a:extLst>
                    <a:ext uri="{FF2B5EF4-FFF2-40B4-BE49-F238E27FC236}">
                      <a16:creationId xmlns:a16="http://schemas.microsoft.com/office/drawing/2014/main" id="{6850B7AC-238B-0D17-8CED-374CE1DFC5D7}"/>
                    </a:ext>
                  </a:extLst>
                </p:cNvPr>
                <p:cNvSpPr/>
                <p:nvPr/>
              </p:nvSpPr>
              <p:spPr>
                <a:xfrm>
                  <a:off x="2763642" y="4314775"/>
                  <a:ext cx="89555" cy="1246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0" h="1831" extrusionOk="0">
                      <a:moveTo>
                        <a:pt x="0" y="0"/>
                      </a:moveTo>
                      <a:lnTo>
                        <a:pt x="0" y="1830"/>
                      </a:lnTo>
                      <a:lnTo>
                        <a:pt x="1319" y="1830"/>
                      </a:lnTo>
                      <a:lnTo>
                        <a:pt x="1319" y="0"/>
                      </a:lnTo>
                      <a:close/>
                    </a:path>
                  </a:pathLst>
                </a:custGeom>
                <a:solidFill>
                  <a:srgbClr val="343434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1" name="Google Shape;771;p30">
                  <a:extLst>
                    <a:ext uri="{FF2B5EF4-FFF2-40B4-BE49-F238E27FC236}">
                      <a16:creationId xmlns:a16="http://schemas.microsoft.com/office/drawing/2014/main" id="{17F73C3C-56DD-4645-102C-F1F6ECB20082}"/>
                    </a:ext>
                  </a:extLst>
                </p:cNvPr>
                <p:cNvSpPr/>
                <p:nvPr/>
              </p:nvSpPr>
              <p:spPr>
                <a:xfrm>
                  <a:off x="2795722" y="4295640"/>
                  <a:ext cx="7964" cy="1493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" h="2194" extrusionOk="0">
                      <a:moveTo>
                        <a:pt x="1" y="1"/>
                      </a:moveTo>
                      <a:lnTo>
                        <a:pt x="1" y="2194"/>
                      </a:lnTo>
                      <a:lnTo>
                        <a:pt x="116" y="2194"/>
                      </a:lnTo>
                      <a:lnTo>
                        <a:pt x="11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72" name="Google Shape;772;p30">
                <a:extLst>
                  <a:ext uri="{FF2B5EF4-FFF2-40B4-BE49-F238E27FC236}">
                    <a16:creationId xmlns:a16="http://schemas.microsoft.com/office/drawing/2014/main" id="{8F69F3E7-18C4-CC82-030E-3302F08ECEA7}"/>
                  </a:ext>
                </a:extLst>
              </p:cNvPr>
              <p:cNvGrpSpPr/>
              <p:nvPr/>
            </p:nvGrpSpPr>
            <p:grpSpPr>
              <a:xfrm>
                <a:off x="7344111" y="2980101"/>
                <a:ext cx="32569" cy="38965"/>
                <a:chOff x="2736295" y="4292304"/>
                <a:chExt cx="131380" cy="157179"/>
              </a:xfrm>
            </p:grpSpPr>
            <p:sp>
              <p:nvSpPr>
                <p:cNvPr id="773" name="Google Shape;773;p30">
                  <a:extLst>
                    <a:ext uri="{FF2B5EF4-FFF2-40B4-BE49-F238E27FC236}">
                      <a16:creationId xmlns:a16="http://schemas.microsoft.com/office/drawing/2014/main" id="{A8704862-3D23-E720-9191-8C3F493FDACF}"/>
                    </a:ext>
                  </a:extLst>
                </p:cNvPr>
                <p:cNvSpPr/>
                <p:nvPr/>
              </p:nvSpPr>
              <p:spPr>
                <a:xfrm>
                  <a:off x="2736295" y="4292304"/>
                  <a:ext cx="131380" cy="1571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0" h="2309" extrusionOk="0">
                      <a:moveTo>
                        <a:pt x="0" y="0"/>
                      </a:moveTo>
                      <a:lnTo>
                        <a:pt x="0" y="2309"/>
                      </a:lnTo>
                      <a:lnTo>
                        <a:pt x="1929" y="2309"/>
                      </a:lnTo>
                      <a:lnTo>
                        <a:pt x="192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4" name="Google Shape;774;p30">
                  <a:extLst>
                    <a:ext uri="{FF2B5EF4-FFF2-40B4-BE49-F238E27FC236}">
                      <a16:creationId xmlns:a16="http://schemas.microsoft.com/office/drawing/2014/main" id="{5EEB0B35-B41B-2B0A-995D-F9590EF41778}"/>
                    </a:ext>
                  </a:extLst>
                </p:cNvPr>
                <p:cNvSpPr/>
                <p:nvPr/>
              </p:nvSpPr>
              <p:spPr>
                <a:xfrm>
                  <a:off x="2749705" y="4303536"/>
                  <a:ext cx="103334" cy="135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8" h="1996" extrusionOk="0">
                      <a:moveTo>
                        <a:pt x="1" y="0"/>
                      </a:moveTo>
                      <a:lnTo>
                        <a:pt x="1" y="1995"/>
                      </a:lnTo>
                      <a:lnTo>
                        <a:pt x="1518" y="1995"/>
                      </a:lnTo>
                      <a:lnTo>
                        <a:pt x="1518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5" name="Google Shape;775;p30">
                  <a:extLst>
                    <a:ext uri="{FF2B5EF4-FFF2-40B4-BE49-F238E27FC236}">
                      <a16:creationId xmlns:a16="http://schemas.microsoft.com/office/drawing/2014/main" id="{00F53155-0CE7-2DC7-6D82-F729AFEAB862}"/>
                    </a:ext>
                  </a:extLst>
                </p:cNvPr>
                <p:cNvSpPr/>
                <p:nvPr/>
              </p:nvSpPr>
              <p:spPr>
                <a:xfrm>
                  <a:off x="2763642" y="4314775"/>
                  <a:ext cx="89555" cy="1246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0" h="1831" extrusionOk="0">
                      <a:moveTo>
                        <a:pt x="0" y="0"/>
                      </a:moveTo>
                      <a:lnTo>
                        <a:pt x="0" y="1830"/>
                      </a:lnTo>
                      <a:lnTo>
                        <a:pt x="1319" y="1830"/>
                      </a:lnTo>
                      <a:lnTo>
                        <a:pt x="1319" y="0"/>
                      </a:lnTo>
                      <a:close/>
                    </a:path>
                  </a:pathLst>
                </a:custGeom>
                <a:solidFill>
                  <a:srgbClr val="343434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6" name="Google Shape;776;p30">
                  <a:extLst>
                    <a:ext uri="{FF2B5EF4-FFF2-40B4-BE49-F238E27FC236}">
                      <a16:creationId xmlns:a16="http://schemas.microsoft.com/office/drawing/2014/main" id="{6E98A7B9-0E78-F435-C77C-1F8EEB3D0C2A}"/>
                    </a:ext>
                  </a:extLst>
                </p:cNvPr>
                <p:cNvSpPr/>
                <p:nvPr/>
              </p:nvSpPr>
              <p:spPr>
                <a:xfrm>
                  <a:off x="2795722" y="4295640"/>
                  <a:ext cx="7964" cy="1493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" h="2194" extrusionOk="0">
                      <a:moveTo>
                        <a:pt x="1" y="1"/>
                      </a:moveTo>
                      <a:lnTo>
                        <a:pt x="1" y="2194"/>
                      </a:lnTo>
                      <a:lnTo>
                        <a:pt x="116" y="2194"/>
                      </a:lnTo>
                      <a:lnTo>
                        <a:pt x="11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77" name="Google Shape;777;p30">
                <a:extLst>
                  <a:ext uri="{FF2B5EF4-FFF2-40B4-BE49-F238E27FC236}">
                    <a16:creationId xmlns:a16="http://schemas.microsoft.com/office/drawing/2014/main" id="{3AADF874-B1E1-6F66-13BB-3C99EC9B17BC}"/>
                  </a:ext>
                </a:extLst>
              </p:cNvPr>
              <p:cNvGrpSpPr/>
              <p:nvPr/>
            </p:nvGrpSpPr>
            <p:grpSpPr>
              <a:xfrm>
                <a:off x="7400573" y="2980101"/>
                <a:ext cx="32569" cy="38965"/>
                <a:chOff x="2736295" y="4292304"/>
                <a:chExt cx="131380" cy="157179"/>
              </a:xfrm>
            </p:grpSpPr>
            <p:sp>
              <p:nvSpPr>
                <p:cNvPr id="778" name="Google Shape;778;p30">
                  <a:extLst>
                    <a:ext uri="{FF2B5EF4-FFF2-40B4-BE49-F238E27FC236}">
                      <a16:creationId xmlns:a16="http://schemas.microsoft.com/office/drawing/2014/main" id="{2E39878D-F049-11DB-B61E-29B8FACA8A32}"/>
                    </a:ext>
                  </a:extLst>
                </p:cNvPr>
                <p:cNvSpPr/>
                <p:nvPr/>
              </p:nvSpPr>
              <p:spPr>
                <a:xfrm>
                  <a:off x="2736295" y="4292304"/>
                  <a:ext cx="131380" cy="1571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0" h="2309" extrusionOk="0">
                      <a:moveTo>
                        <a:pt x="0" y="0"/>
                      </a:moveTo>
                      <a:lnTo>
                        <a:pt x="0" y="2309"/>
                      </a:lnTo>
                      <a:lnTo>
                        <a:pt x="1929" y="2309"/>
                      </a:lnTo>
                      <a:lnTo>
                        <a:pt x="192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9" name="Google Shape;779;p30">
                  <a:extLst>
                    <a:ext uri="{FF2B5EF4-FFF2-40B4-BE49-F238E27FC236}">
                      <a16:creationId xmlns:a16="http://schemas.microsoft.com/office/drawing/2014/main" id="{B391615C-06B8-6769-4181-7D250BE1B120}"/>
                    </a:ext>
                  </a:extLst>
                </p:cNvPr>
                <p:cNvSpPr/>
                <p:nvPr/>
              </p:nvSpPr>
              <p:spPr>
                <a:xfrm>
                  <a:off x="2749705" y="4303536"/>
                  <a:ext cx="103334" cy="135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8" h="1996" extrusionOk="0">
                      <a:moveTo>
                        <a:pt x="1" y="0"/>
                      </a:moveTo>
                      <a:lnTo>
                        <a:pt x="1" y="1995"/>
                      </a:lnTo>
                      <a:lnTo>
                        <a:pt x="1518" y="1995"/>
                      </a:lnTo>
                      <a:lnTo>
                        <a:pt x="1518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0" name="Google Shape;780;p30">
                  <a:extLst>
                    <a:ext uri="{FF2B5EF4-FFF2-40B4-BE49-F238E27FC236}">
                      <a16:creationId xmlns:a16="http://schemas.microsoft.com/office/drawing/2014/main" id="{C1E9BE71-FC36-C003-9CC4-A5B5532D67DE}"/>
                    </a:ext>
                  </a:extLst>
                </p:cNvPr>
                <p:cNvSpPr/>
                <p:nvPr/>
              </p:nvSpPr>
              <p:spPr>
                <a:xfrm>
                  <a:off x="2763642" y="4314775"/>
                  <a:ext cx="89555" cy="1246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0" h="1831" extrusionOk="0">
                      <a:moveTo>
                        <a:pt x="0" y="0"/>
                      </a:moveTo>
                      <a:lnTo>
                        <a:pt x="0" y="1830"/>
                      </a:lnTo>
                      <a:lnTo>
                        <a:pt x="1319" y="1830"/>
                      </a:lnTo>
                      <a:lnTo>
                        <a:pt x="1319" y="0"/>
                      </a:lnTo>
                      <a:close/>
                    </a:path>
                  </a:pathLst>
                </a:custGeom>
                <a:solidFill>
                  <a:srgbClr val="343434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1" name="Google Shape;781;p30">
                  <a:extLst>
                    <a:ext uri="{FF2B5EF4-FFF2-40B4-BE49-F238E27FC236}">
                      <a16:creationId xmlns:a16="http://schemas.microsoft.com/office/drawing/2014/main" id="{3064618E-FFA3-630C-DBA4-999C06F7463F}"/>
                    </a:ext>
                  </a:extLst>
                </p:cNvPr>
                <p:cNvSpPr/>
                <p:nvPr/>
              </p:nvSpPr>
              <p:spPr>
                <a:xfrm>
                  <a:off x="2795722" y="4295640"/>
                  <a:ext cx="7964" cy="1493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" h="2194" extrusionOk="0">
                      <a:moveTo>
                        <a:pt x="1" y="1"/>
                      </a:moveTo>
                      <a:lnTo>
                        <a:pt x="1" y="2194"/>
                      </a:lnTo>
                      <a:lnTo>
                        <a:pt x="116" y="2194"/>
                      </a:lnTo>
                      <a:lnTo>
                        <a:pt x="11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782" name="Google Shape;782;p30">
              <a:extLst>
                <a:ext uri="{FF2B5EF4-FFF2-40B4-BE49-F238E27FC236}">
                  <a16:creationId xmlns:a16="http://schemas.microsoft.com/office/drawing/2014/main" id="{2EEC1E67-1FB6-6F28-218A-0576EEA8CC70}"/>
                </a:ext>
              </a:extLst>
            </p:cNvPr>
            <p:cNvGrpSpPr/>
            <p:nvPr/>
          </p:nvGrpSpPr>
          <p:grpSpPr>
            <a:xfrm flipH="1">
              <a:off x="6318879" y="3902440"/>
              <a:ext cx="454617" cy="463654"/>
              <a:chOff x="4218162" y="4731168"/>
              <a:chExt cx="172904" cy="176308"/>
            </a:xfrm>
          </p:grpSpPr>
          <p:sp>
            <p:nvSpPr>
              <p:cNvPr id="783" name="Google Shape;783;p30">
                <a:extLst>
                  <a:ext uri="{FF2B5EF4-FFF2-40B4-BE49-F238E27FC236}">
                    <a16:creationId xmlns:a16="http://schemas.microsoft.com/office/drawing/2014/main" id="{4058FF5D-30CA-907A-D4CC-BDCF67B502E7}"/>
                  </a:ext>
                </a:extLst>
              </p:cNvPr>
              <p:cNvSpPr/>
              <p:nvPr/>
            </p:nvSpPr>
            <p:spPr>
              <a:xfrm>
                <a:off x="4218162" y="4731168"/>
                <a:ext cx="37100" cy="37100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45" extrusionOk="0">
                    <a:moveTo>
                      <a:pt x="0" y="1"/>
                    </a:moveTo>
                    <a:lnTo>
                      <a:pt x="0" y="545"/>
                    </a:lnTo>
                    <a:lnTo>
                      <a:pt x="544" y="545"/>
                    </a:lnTo>
                    <a:lnTo>
                      <a:pt x="54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30">
                <a:extLst>
                  <a:ext uri="{FF2B5EF4-FFF2-40B4-BE49-F238E27FC236}">
                    <a16:creationId xmlns:a16="http://schemas.microsoft.com/office/drawing/2014/main" id="{65673E4A-BC7D-D3A0-BC24-005B3F83CF86}"/>
                  </a:ext>
                </a:extLst>
              </p:cNvPr>
              <p:cNvSpPr/>
              <p:nvPr/>
            </p:nvSpPr>
            <p:spPr>
              <a:xfrm>
                <a:off x="4264179" y="4731168"/>
                <a:ext cx="37100" cy="37100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45" extrusionOk="0">
                    <a:moveTo>
                      <a:pt x="0" y="1"/>
                    </a:moveTo>
                    <a:lnTo>
                      <a:pt x="0" y="545"/>
                    </a:lnTo>
                    <a:lnTo>
                      <a:pt x="544" y="545"/>
                    </a:lnTo>
                    <a:lnTo>
                      <a:pt x="54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30">
                <a:extLst>
                  <a:ext uri="{FF2B5EF4-FFF2-40B4-BE49-F238E27FC236}">
                    <a16:creationId xmlns:a16="http://schemas.microsoft.com/office/drawing/2014/main" id="{B7D41F0D-E4FF-423E-90B0-EE4BCCDDFD1A}"/>
                  </a:ext>
                </a:extLst>
              </p:cNvPr>
              <p:cNvSpPr/>
              <p:nvPr/>
            </p:nvSpPr>
            <p:spPr>
              <a:xfrm>
                <a:off x="4310196" y="4731168"/>
                <a:ext cx="35942" cy="37100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45" extrusionOk="0">
                    <a:moveTo>
                      <a:pt x="0" y="1"/>
                    </a:moveTo>
                    <a:lnTo>
                      <a:pt x="0" y="545"/>
                    </a:lnTo>
                    <a:lnTo>
                      <a:pt x="528" y="545"/>
                    </a:lnTo>
                    <a:lnTo>
                      <a:pt x="52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30">
                <a:extLst>
                  <a:ext uri="{FF2B5EF4-FFF2-40B4-BE49-F238E27FC236}">
                    <a16:creationId xmlns:a16="http://schemas.microsoft.com/office/drawing/2014/main" id="{BBAF0273-EB3E-72CB-6C0A-E8E141C25F9A}"/>
                  </a:ext>
                </a:extLst>
              </p:cNvPr>
              <p:cNvSpPr/>
              <p:nvPr/>
            </p:nvSpPr>
            <p:spPr>
              <a:xfrm>
                <a:off x="4355056" y="4731168"/>
                <a:ext cx="36010" cy="37100"/>
              </a:xfrm>
              <a:custGeom>
                <a:avLst/>
                <a:gdLst/>
                <a:ahLst/>
                <a:cxnLst/>
                <a:rect l="l" t="t" r="r" b="b"/>
                <a:pathLst>
                  <a:path w="529" h="545" extrusionOk="0">
                    <a:moveTo>
                      <a:pt x="1" y="1"/>
                    </a:moveTo>
                    <a:lnTo>
                      <a:pt x="1" y="545"/>
                    </a:lnTo>
                    <a:lnTo>
                      <a:pt x="529" y="545"/>
                    </a:lnTo>
                    <a:lnTo>
                      <a:pt x="52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30">
                <a:extLst>
                  <a:ext uri="{FF2B5EF4-FFF2-40B4-BE49-F238E27FC236}">
                    <a16:creationId xmlns:a16="http://schemas.microsoft.com/office/drawing/2014/main" id="{CF9D5A46-E1FA-21AB-FECF-9AEBBAA3F223}"/>
                  </a:ext>
                </a:extLst>
              </p:cNvPr>
              <p:cNvSpPr/>
              <p:nvPr/>
            </p:nvSpPr>
            <p:spPr>
              <a:xfrm>
                <a:off x="4218162" y="4778342"/>
                <a:ext cx="37100" cy="35942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28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44" y="528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30">
                <a:extLst>
                  <a:ext uri="{FF2B5EF4-FFF2-40B4-BE49-F238E27FC236}">
                    <a16:creationId xmlns:a16="http://schemas.microsoft.com/office/drawing/2014/main" id="{D5DE93C6-2B67-DD1F-1377-EFC098543680}"/>
                  </a:ext>
                </a:extLst>
              </p:cNvPr>
              <p:cNvSpPr/>
              <p:nvPr/>
            </p:nvSpPr>
            <p:spPr>
              <a:xfrm>
                <a:off x="4264179" y="4778342"/>
                <a:ext cx="37100" cy="35942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28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44" y="528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30">
                <a:extLst>
                  <a:ext uri="{FF2B5EF4-FFF2-40B4-BE49-F238E27FC236}">
                    <a16:creationId xmlns:a16="http://schemas.microsoft.com/office/drawing/2014/main" id="{BFD4975A-4DDB-BCEC-B146-7E974082EEB0}"/>
                  </a:ext>
                </a:extLst>
              </p:cNvPr>
              <p:cNvSpPr/>
              <p:nvPr/>
            </p:nvSpPr>
            <p:spPr>
              <a:xfrm>
                <a:off x="4310196" y="4778342"/>
                <a:ext cx="35942" cy="35942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28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28" y="528"/>
                    </a:lnTo>
                    <a:lnTo>
                      <a:pt x="52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30">
                <a:extLst>
                  <a:ext uri="{FF2B5EF4-FFF2-40B4-BE49-F238E27FC236}">
                    <a16:creationId xmlns:a16="http://schemas.microsoft.com/office/drawing/2014/main" id="{CAAD9205-922C-3D4C-61B8-9EE1CB02F6FF}"/>
                  </a:ext>
                </a:extLst>
              </p:cNvPr>
              <p:cNvSpPr/>
              <p:nvPr/>
            </p:nvSpPr>
            <p:spPr>
              <a:xfrm>
                <a:off x="4355056" y="4778342"/>
                <a:ext cx="36010" cy="35942"/>
              </a:xfrm>
              <a:custGeom>
                <a:avLst/>
                <a:gdLst/>
                <a:ahLst/>
                <a:cxnLst/>
                <a:rect l="l" t="t" r="r" b="b"/>
                <a:pathLst>
                  <a:path w="529" h="528" extrusionOk="0">
                    <a:moveTo>
                      <a:pt x="1" y="0"/>
                    </a:moveTo>
                    <a:lnTo>
                      <a:pt x="1" y="528"/>
                    </a:lnTo>
                    <a:lnTo>
                      <a:pt x="529" y="528"/>
                    </a:lnTo>
                    <a:lnTo>
                      <a:pt x="52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30">
                <a:extLst>
                  <a:ext uri="{FF2B5EF4-FFF2-40B4-BE49-F238E27FC236}">
                    <a16:creationId xmlns:a16="http://schemas.microsoft.com/office/drawing/2014/main" id="{169CB705-B212-1584-F678-0FE61FA15EB9}"/>
                  </a:ext>
                </a:extLst>
              </p:cNvPr>
              <p:cNvSpPr/>
              <p:nvPr/>
            </p:nvSpPr>
            <p:spPr>
              <a:xfrm>
                <a:off x="4218162" y="4824359"/>
                <a:ext cx="37100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29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44" y="528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30">
                <a:extLst>
                  <a:ext uri="{FF2B5EF4-FFF2-40B4-BE49-F238E27FC236}">
                    <a16:creationId xmlns:a16="http://schemas.microsoft.com/office/drawing/2014/main" id="{DB3B9910-F298-3C3A-2BAD-66CEE18170C7}"/>
                  </a:ext>
                </a:extLst>
              </p:cNvPr>
              <p:cNvSpPr/>
              <p:nvPr/>
            </p:nvSpPr>
            <p:spPr>
              <a:xfrm>
                <a:off x="4264179" y="4824359"/>
                <a:ext cx="37100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29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44" y="528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30">
                <a:extLst>
                  <a:ext uri="{FF2B5EF4-FFF2-40B4-BE49-F238E27FC236}">
                    <a16:creationId xmlns:a16="http://schemas.microsoft.com/office/drawing/2014/main" id="{C0794281-A89C-42AA-3D71-F2A3590DB909}"/>
                  </a:ext>
                </a:extLst>
              </p:cNvPr>
              <p:cNvSpPr/>
              <p:nvPr/>
            </p:nvSpPr>
            <p:spPr>
              <a:xfrm>
                <a:off x="4310196" y="4824359"/>
                <a:ext cx="35942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29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28" y="528"/>
                    </a:lnTo>
                    <a:lnTo>
                      <a:pt x="52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30">
                <a:extLst>
                  <a:ext uri="{FF2B5EF4-FFF2-40B4-BE49-F238E27FC236}">
                    <a16:creationId xmlns:a16="http://schemas.microsoft.com/office/drawing/2014/main" id="{9076B9CD-4E7E-DFEE-5BC5-338C53F8208F}"/>
                  </a:ext>
                </a:extLst>
              </p:cNvPr>
              <p:cNvSpPr/>
              <p:nvPr/>
            </p:nvSpPr>
            <p:spPr>
              <a:xfrm>
                <a:off x="4355056" y="4824359"/>
                <a:ext cx="36010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29" h="529" extrusionOk="0">
                    <a:moveTo>
                      <a:pt x="1" y="0"/>
                    </a:moveTo>
                    <a:lnTo>
                      <a:pt x="1" y="528"/>
                    </a:lnTo>
                    <a:lnTo>
                      <a:pt x="529" y="528"/>
                    </a:lnTo>
                    <a:lnTo>
                      <a:pt x="52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30">
                <a:extLst>
                  <a:ext uri="{FF2B5EF4-FFF2-40B4-BE49-F238E27FC236}">
                    <a16:creationId xmlns:a16="http://schemas.microsoft.com/office/drawing/2014/main" id="{D4AAABC7-FF44-BA26-3003-B99D4447BEAC}"/>
                  </a:ext>
                </a:extLst>
              </p:cNvPr>
              <p:cNvSpPr/>
              <p:nvPr/>
            </p:nvSpPr>
            <p:spPr>
              <a:xfrm>
                <a:off x="4218162" y="4870376"/>
                <a:ext cx="37100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29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44" y="528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30">
                <a:extLst>
                  <a:ext uri="{FF2B5EF4-FFF2-40B4-BE49-F238E27FC236}">
                    <a16:creationId xmlns:a16="http://schemas.microsoft.com/office/drawing/2014/main" id="{BCCB6495-DB69-B26A-4571-6FE36834A54D}"/>
                  </a:ext>
                </a:extLst>
              </p:cNvPr>
              <p:cNvSpPr/>
              <p:nvPr/>
            </p:nvSpPr>
            <p:spPr>
              <a:xfrm>
                <a:off x="4264179" y="4870376"/>
                <a:ext cx="37100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29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44" y="528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30">
                <a:extLst>
                  <a:ext uri="{FF2B5EF4-FFF2-40B4-BE49-F238E27FC236}">
                    <a16:creationId xmlns:a16="http://schemas.microsoft.com/office/drawing/2014/main" id="{C68F27E7-D3A4-B1FD-B50E-6ABF7C760200}"/>
                  </a:ext>
                </a:extLst>
              </p:cNvPr>
              <p:cNvSpPr/>
              <p:nvPr/>
            </p:nvSpPr>
            <p:spPr>
              <a:xfrm>
                <a:off x="4310196" y="4870376"/>
                <a:ext cx="35942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29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28" y="528"/>
                    </a:lnTo>
                    <a:lnTo>
                      <a:pt x="52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30">
                <a:extLst>
                  <a:ext uri="{FF2B5EF4-FFF2-40B4-BE49-F238E27FC236}">
                    <a16:creationId xmlns:a16="http://schemas.microsoft.com/office/drawing/2014/main" id="{7FA31DA9-F026-619E-822A-004432740C8B}"/>
                  </a:ext>
                </a:extLst>
              </p:cNvPr>
              <p:cNvSpPr/>
              <p:nvPr/>
            </p:nvSpPr>
            <p:spPr>
              <a:xfrm>
                <a:off x="4355056" y="4870376"/>
                <a:ext cx="36010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29" h="529" extrusionOk="0">
                    <a:moveTo>
                      <a:pt x="1" y="0"/>
                    </a:moveTo>
                    <a:lnTo>
                      <a:pt x="1" y="528"/>
                    </a:lnTo>
                    <a:lnTo>
                      <a:pt x="529" y="528"/>
                    </a:lnTo>
                    <a:lnTo>
                      <a:pt x="52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30">
                <a:extLst>
                  <a:ext uri="{FF2B5EF4-FFF2-40B4-BE49-F238E27FC236}">
                    <a16:creationId xmlns:a16="http://schemas.microsoft.com/office/drawing/2014/main" id="{0068DBA3-6F6B-6B75-0297-ADB0FE207846}"/>
                  </a:ext>
                </a:extLst>
              </p:cNvPr>
              <p:cNvSpPr/>
              <p:nvPr/>
            </p:nvSpPr>
            <p:spPr>
              <a:xfrm>
                <a:off x="4218162" y="4731168"/>
                <a:ext cx="172904" cy="121305"/>
              </a:xfrm>
              <a:custGeom>
                <a:avLst/>
                <a:gdLst/>
                <a:ahLst/>
                <a:cxnLst/>
                <a:rect l="l" t="t" r="r" b="b"/>
                <a:pathLst>
                  <a:path w="2540" h="1782" extrusionOk="0">
                    <a:moveTo>
                      <a:pt x="0" y="1"/>
                    </a:moveTo>
                    <a:lnTo>
                      <a:pt x="2540" y="1782"/>
                    </a:lnTo>
                    <a:lnTo>
                      <a:pt x="2540" y="1369"/>
                    </a:lnTo>
                    <a:lnTo>
                      <a:pt x="544" y="1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30">
                <a:extLst>
                  <a:ext uri="{FF2B5EF4-FFF2-40B4-BE49-F238E27FC236}">
                    <a16:creationId xmlns:a16="http://schemas.microsoft.com/office/drawing/2014/main" id="{CAED6370-9516-2174-672A-4B2F28154A8E}"/>
                  </a:ext>
                </a:extLst>
              </p:cNvPr>
              <p:cNvSpPr/>
              <p:nvPr/>
            </p:nvSpPr>
            <p:spPr>
              <a:xfrm>
                <a:off x="4218162" y="4778342"/>
                <a:ext cx="172904" cy="129134"/>
              </a:xfrm>
              <a:custGeom>
                <a:avLst/>
                <a:gdLst/>
                <a:ahLst/>
                <a:cxnLst/>
                <a:rect l="l" t="t" r="r" b="b"/>
                <a:pathLst>
                  <a:path w="2540" h="1897" extrusionOk="0">
                    <a:moveTo>
                      <a:pt x="0" y="0"/>
                    </a:moveTo>
                    <a:lnTo>
                      <a:pt x="0" y="874"/>
                    </a:lnTo>
                    <a:lnTo>
                      <a:pt x="1352" y="1897"/>
                    </a:lnTo>
                    <a:lnTo>
                      <a:pt x="2540" y="189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01" name="Google Shape;801;p30">
              <a:extLst>
                <a:ext uri="{FF2B5EF4-FFF2-40B4-BE49-F238E27FC236}">
                  <a16:creationId xmlns:a16="http://schemas.microsoft.com/office/drawing/2014/main" id="{B73DD760-5DA1-C102-B14F-34FC94186C08}"/>
                </a:ext>
              </a:extLst>
            </p:cNvPr>
            <p:cNvGrpSpPr/>
            <p:nvPr/>
          </p:nvGrpSpPr>
          <p:grpSpPr>
            <a:xfrm flipH="1">
              <a:off x="6926964" y="3902440"/>
              <a:ext cx="454617" cy="463654"/>
              <a:chOff x="4218162" y="4731168"/>
              <a:chExt cx="172904" cy="176308"/>
            </a:xfrm>
          </p:grpSpPr>
          <p:sp>
            <p:nvSpPr>
              <p:cNvPr id="802" name="Google Shape;802;p30">
                <a:extLst>
                  <a:ext uri="{FF2B5EF4-FFF2-40B4-BE49-F238E27FC236}">
                    <a16:creationId xmlns:a16="http://schemas.microsoft.com/office/drawing/2014/main" id="{03224455-EA3C-6FE2-A966-A2046BB1B42F}"/>
                  </a:ext>
                </a:extLst>
              </p:cNvPr>
              <p:cNvSpPr/>
              <p:nvPr/>
            </p:nvSpPr>
            <p:spPr>
              <a:xfrm>
                <a:off x="4218162" y="4731168"/>
                <a:ext cx="37100" cy="37100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45" extrusionOk="0">
                    <a:moveTo>
                      <a:pt x="0" y="1"/>
                    </a:moveTo>
                    <a:lnTo>
                      <a:pt x="0" y="545"/>
                    </a:lnTo>
                    <a:lnTo>
                      <a:pt x="544" y="545"/>
                    </a:lnTo>
                    <a:lnTo>
                      <a:pt x="54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30">
                <a:extLst>
                  <a:ext uri="{FF2B5EF4-FFF2-40B4-BE49-F238E27FC236}">
                    <a16:creationId xmlns:a16="http://schemas.microsoft.com/office/drawing/2014/main" id="{427721DE-FE43-D084-D2DE-18A42510A263}"/>
                  </a:ext>
                </a:extLst>
              </p:cNvPr>
              <p:cNvSpPr/>
              <p:nvPr/>
            </p:nvSpPr>
            <p:spPr>
              <a:xfrm>
                <a:off x="4264179" y="4731168"/>
                <a:ext cx="37100" cy="37100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45" extrusionOk="0">
                    <a:moveTo>
                      <a:pt x="0" y="1"/>
                    </a:moveTo>
                    <a:lnTo>
                      <a:pt x="0" y="545"/>
                    </a:lnTo>
                    <a:lnTo>
                      <a:pt x="544" y="545"/>
                    </a:lnTo>
                    <a:lnTo>
                      <a:pt x="54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30">
                <a:extLst>
                  <a:ext uri="{FF2B5EF4-FFF2-40B4-BE49-F238E27FC236}">
                    <a16:creationId xmlns:a16="http://schemas.microsoft.com/office/drawing/2014/main" id="{DE011D6C-801C-FDB9-5578-D6515EA6460B}"/>
                  </a:ext>
                </a:extLst>
              </p:cNvPr>
              <p:cNvSpPr/>
              <p:nvPr/>
            </p:nvSpPr>
            <p:spPr>
              <a:xfrm>
                <a:off x="4310196" y="4731168"/>
                <a:ext cx="35942" cy="37100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45" extrusionOk="0">
                    <a:moveTo>
                      <a:pt x="0" y="1"/>
                    </a:moveTo>
                    <a:lnTo>
                      <a:pt x="0" y="545"/>
                    </a:lnTo>
                    <a:lnTo>
                      <a:pt x="528" y="545"/>
                    </a:lnTo>
                    <a:lnTo>
                      <a:pt x="52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30">
                <a:extLst>
                  <a:ext uri="{FF2B5EF4-FFF2-40B4-BE49-F238E27FC236}">
                    <a16:creationId xmlns:a16="http://schemas.microsoft.com/office/drawing/2014/main" id="{BC21A074-B863-FEFE-CE3B-9564337E5B8B}"/>
                  </a:ext>
                </a:extLst>
              </p:cNvPr>
              <p:cNvSpPr/>
              <p:nvPr/>
            </p:nvSpPr>
            <p:spPr>
              <a:xfrm>
                <a:off x="4355056" y="4731168"/>
                <a:ext cx="36010" cy="37100"/>
              </a:xfrm>
              <a:custGeom>
                <a:avLst/>
                <a:gdLst/>
                <a:ahLst/>
                <a:cxnLst/>
                <a:rect l="l" t="t" r="r" b="b"/>
                <a:pathLst>
                  <a:path w="529" h="545" extrusionOk="0">
                    <a:moveTo>
                      <a:pt x="1" y="1"/>
                    </a:moveTo>
                    <a:lnTo>
                      <a:pt x="1" y="545"/>
                    </a:lnTo>
                    <a:lnTo>
                      <a:pt x="529" y="545"/>
                    </a:lnTo>
                    <a:lnTo>
                      <a:pt x="52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30">
                <a:extLst>
                  <a:ext uri="{FF2B5EF4-FFF2-40B4-BE49-F238E27FC236}">
                    <a16:creationId xmlns:a16="http://schemas.microsoft.com/office/drawing/2014/main" id="{792ED83F-AC53-6F51-08A2-9A349ED457D8}"/>
                  </a:ext>
                </a:extLst>
              </p:cNvPr>
              <p:cNvSpPr/>
              <p:nvPr/>
            </p:nvSpPr>
            <p:spPr>
              <a:xfrm>
                <a:off x="4218162" y="4778342"/>
                <a:ext cx="37100" cy="35942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28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44" y="528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30">
                <a:extLst>
                  <a:ext uri="{FF2B5EF4-FFF2-40B4-BE49-F238E27FC236}">
                    <a16:creationId xmlns:a16="http://schemas.microsoft.com/office/drawing/2014/main" id="{CCA8D06F-0428-984E-2E1E-6033665653E1}"/>
                  </a:ext>
                </a:extLst>
              </p:cNvPr>
              <p:cNvSpPr/>
              <p:nvPr/>
            </p:nvSpPr>
            <p:spPr>
              <a:xfrm>
                <a:off x="4264179" y="4778342"/>
                <a:ext cx="37100" cy="35942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28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44" y="528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30">
                <a:extLst>
                  <a:ext uri="{FF2B5EF4-FFF2-40B4-BE49-F238E27FC236}">
                    <a16:creationId xmlns:a16="http://schemas.microsoft.com/office/drawing/2014/main" id="{9160BD66-C072-7C0B-73CE-B9DB838F78E6}"/>
                  </a:ext>
                </a:extLst>
              </p:cNvPr>
              <p:cNvSpPr/>
              <p:nvPr/>
            </p:nvSpPr>
            <p:spPr>
              <a:xfrm>
                <a:off x="4310196" y="4778342"/>
                <a:ext cx="35942" cy="35942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28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28" y="528"/>
                    </a:lnTo>
                    <a:lnTo>
                      <a:pt x="52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30">
                <a:extLst>
                  <a:ext uri="{FF2B5EF4-FFF2-40B4-BE49-F238E27FC236}">
                    <a16:creationId xmlns:a16="http://schemas.microsoft.com/office/drawing/2014/main" id="{A175351E-216C-CE1D-D092-E0F6770C0399}"/>
                  </a:ext>
                </a:extLst>
              </p:cNvPr>
              <p:cNvSpPr/>
              <p:nvPr/>
            </p:nvSpPr>
            <p:spPr>
              <a:xfrm>
                <a:off x="4355056" y="4778342"/>
                <a:ext cx="36010" cy="35942"/>
              </a:xfrm>
              <a:custGeom>
                <a:avLst/>
                <a:gdLst/>
                <a:ahLst/>
                <a:cxnLst/>
                <a:rect l="l" t="t" r="r" b="b"/>
                <a:pathLst>
                  <a:path w="529" h="528" extrusionOk="0">
                    <a:moveTo>
                      <a:pt x="1" y="0"/>
                    </a:moveTo>
                    <a:lnTo>
                      <a:pt x="1" y="528"/>
                    </a:lnTo>
                    <a:lnTo>
                      <a:pt x="529" y="528"/>
                    </a:lnTo>
                    <a:lnTo>
                      <a:pt x="52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30">
                <a:extLst>
                  <a:ext uri="{FF2B5EF4-FFF2-40B4-BE49-F238E27FC236}">
                    <a16:creationId xmlns:a16="http://schemas.microsoft.com/office/drawing/2014/main" id="{7B5113F1-7ECA-C053-8B95-B9C970A5F47F}"/>
                  </a:ext>
                </a:extLst>
              </p:cNvPr>
              <p:cNvSpPr/>
              <p:nvPr/>
            </p:nvSpPr>
            <p:spPr>
              <a:xfrm>
                <a:off x="4218162" y="4824359"/>
                <a:ext cx="37100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29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44" y="528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30">
                <a:extLst>
                  <a:ext uri="{FF2B5EF4-FFF2-40B4-BE49-F238E27FC236}">
                    <a16:creationId xmlns:a16="http://schemas.microsoft.com/office/drawing/2014/main" id="{6002975B-C7F2-3F5C-3B05-484F66E9559A}"/>
                  </a:ext>
                </a:extLst>
              </p:cNvPr>
              <p:cNvSpPr/>
              <p:nvPr/>
            </p:nvSpPr>
            <p:spPr>
              <a:xfrm>
                <a:off x="4264179" y="4824359"/>
                <a:ext cx="37100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29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44" y="528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30">
                <a:extLst>
                  <a:ext uri="{FF2B5EF4-FFF2-40B4-BE49-F238E27FC236}">
                    <a16:creationId xmlns:a16="http://schemas.microsoft.com/office/drawing/2014/main" id="{C36CB081-1707-17D2-959D-3EB7B95C54F6}"/>
                  </a:ext>
                </a:extLst>
              </p:cNvPr>
              <p:cNvSpPr/>
              <p:nvPr/>
            </p:nvSpPr>
            <p:spPr>
              <a:xfrm>
                <a:off x="4310196" y="4824359"/>
                <a:ext cx="35942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29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28" y="528"/>
                    </a:lnTo>
                    <a:lnTo>
                      <a:pt x="52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30">
                <a:extLst>
                  <a:ext uri="{FF2B5EF4-FFF2-40B4-BE49-F238E27FC236}">
                    <a16:creationId xmlns:a16="http://schemas.microsoft.com/office/drawing/2014/main" id="{4E524165-491D-2171-C0A5-A53ACB04CEFC}"/>
                  </a:ext>
                </a:extLst>
              </p:cNvPr>
              <p:cNvSpPr/>
              <p:nvPr/>
            </p:nvSpPr>
            <p:spPr>
              <a:xfrm>
                <a:off x="4355056" y="4824359"/>
                <a:ext cx="36010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29" h="529" extrusionOk="0">
                    <a:moveTo>
                      <a:pt x="1" y="0"/>
                    </a:moveTo>
                    <a:lnTo>
                      <a:pt x="1" y="528"/>
                    </a:lnTo>
                    <a:lnTo>
                      <a:pt x="529" y="528"/>
                    </a:lnTo>
                    <a:lnTo>
                      <a:pt x="52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30">
                <a:extLst>
                  <a:ext uri="{FF2B5EF4-FFF2-40B4-BE49-F238E27FC236}">
                    <a16:creationId xmlns:a16="http://schemas.microsoft.com/office/drawing/2014/main" id="{2A0D2D89-8A9A-4CBE-DB5B-2B4252B55786}"/>
                  </a:ext>
                </a:extLst>
              </p:cNvPr>
              <p:cNvSpPr/>
              <p:nvPr/>
            </p:nvSpPr>
            <p:spPr>
              <a:xfrm>
                <a:off x="4218162" y="4870376"/>
                <a:ext cx="37100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29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44" y="528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30">
                <a:extLst>
                  <a:ext uri="{FF2B5EF4-FFF2-40B4-BE49-F238E27FC236}">
                    <a16:creationId xmlns:a16="http://schemas.microsoft.com/office/drawing/2014/main" id="{D21FB034-AA46-2093-B039-3859EC83EE9E}"/>
                  </a:ext>
                </a:extLst>
              </p:cNvPr>
              <p:cNvSpPr/>
              <p:nvPr/>
            </p:nvSpPr>
            <p:spPr>
              <a:xfrm>
                <a:off x="4264179" y="4870376"/>
                <a:ext cx="37100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29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44" y="528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30">
                <a:extLst>
                  <a:ext uri="{FF2B5EF4-FFF2-40B4-BE49-F238E27FC236}">
                    <a16:creationId xmlns:a16="http://schemas.microsoft.com/office/drawing/2014/main" id="{10599959-F0E4-FA30-B203-0EC8A267DD4E}"/>
                  </a:ext>
                </a:extLst>
              </p:cNvPr>
              <p:cNvSpPr/>
              <p:nvPr/>
            </p:nvSpPr>
            <p:spPr>
              <a:xfrm>
                <a:off x="4310196" y="4870376"/>
                <a:ext cx="35942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29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28" y="528"/>
                    </a:lnTo>
                    <a:lnTo>
                      <a:pt x="52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30">
                <a:extLst>
                  <a:ext uri="{FF2B5EF4-FFF2-40B4-BE49-F238E27FC236}">
                    <a16:creationId xmlns:a16="http://schemas.microsoft.com/office/drawing/2014/main" id="{17CD91FE-CD70-914B-30C0-81E8656C7836}"/>
                  </a:ext>
                </a:extLst>
              </p:cNvPr>
              <p:cNvSpPr/>
              <p:nvPr/>
            </p:nvSpPr>
            <p:spPr>
              <a:xfrm>
                <a:off x="4355056" y="4870376"/>
                <a:ext cx="36010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29" h="529" extrusionOk="0">
                    <a:moveTo>
                      <a:pt x="1" y="0"/>
                    </a:moveTo>
                    <a:lnTo>
                      <a:pt x="1" y="528"/>
                    </a:lnTo>
                    <a:lnTo>
                      <a:pt x="529" y="528"/>
                    </a:lnTo>
                    <a:lnTo>
                      <a:pt x="52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30">
                <a:extLst>
                  <a:ext uri="{FF2B5EF4-FFF2-40B4-BE49-F238E27FC236}">
                    <a16:creationId xmlns:a16="http://schemas.microsoft.com/office/drawing/2014/main" id="{F1B59CAC-0A72-9FB0-AF56-2A4FEC0A64FB}"/>
                  </a:ext>
                </a:extLst>
              </p:cNvPr>
              <p:cNvSpPr/>
              <p:nvPr/>
            </p:nvSpPr>
            <p:spPr>
              <a:xfrm>
                <a:off x="4218162" y="4731168"/>
                <a:ext cx="172904" cy="121305"/>
              </a:xfrm>
              <a:custGeom>
                <a:avLst/>
                <a:gdLst/>
                <a:ahLst/>
                <a:cxnLst/>
                <a:rect l="l" t="t" r="r" b="b"/>
                <a:pathLst>
                  <a:path w="2540" h="1782" extrusionOk="0">
                    <a:moveTo>
                      <a:pt x="0" y="1"/>
                    </a:moveTo>
                    <a:lnTo>
                      <a:pt x="2540" y="1782"/>
                    </a:lnTo>
                    <a:lnTo>
                      <a:pt x="2540" y="1369"/>
                    </a:lnTo>
                    <a:lnTo>
                      <a:pt x="544" y="1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30">
                <a:extLst>
                  <a:ext uri="{FF2B5EF4-FFF2-40B4-BE49-F238E27FC236}">
                    <a16:creationId xmlns:a16="http://schemas.microsoft.com/office/drawing/2014/main" id="{65607263-7E9E-100A-FE8A-3D00F3F4D4BE}"/>
                  </a:ext>
                </a:extLst>
              </p:cNvPr>
              <p:cNvSpPr/>
              <p:nvPr/>
            </p:nvSpPr>
            <p:spPr>
              <a:xfrm>
                <a:off x="4218162" y="4778342"/>
                <a:ext cx="172904" cy="129134"/>
              </a:xfrm>
              <a:custGeom>
                <a:avLst/>
                <a:gdLst/>
                <a:ahLst/>
                <a:cxnLst/>
                <a:rect l="l" t="t" r="r" b="b"/>
                <a:pathLst>
                  <a:path w="2540" h="1897" extrusionOk="0">
                    <a:moveTo>
                      <a:pt x="0" y="0"/>
                    </a:moveTo>
                    <a:lnTo>
                      <a:pt x="0" y="874"/>
                    </a:lnTo>
                    <a:lnTo>
                      <a:pt x="1352" y="1897"/>
                    </a:lnTo>
                    <a:lnTo>
                      <a:pt x="2540" y="189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0" name="Google Shape;820;p30">
              <a:extLst>
                <a:ext uri="{FF2B5EF4-FFF2-40B4-BE49-F238E27FC236}">
                  <a16:creationId xmlns:a16="http://schemas.microsoft.com/office/drawing/2014/main" id="{4D8E97BA-8136-E515-27B5-E5DB491A7237}"/>
                </a:ext>
              </a:extLst>
            </p:cNvPr>
            <p:cNvGrpSpPr/>
            <p:nvPr/>
          </p:nvGrpSpPr>
          <p:grpSpPr>
            <a:xfrm flipH="1">
              <a:off x="7535050" y="3902440"/>
              <a:ext cx="454617" cy="463654"/>
              <a:chOff x="4218162" y="4731168"/>
              <a:chExt cx="172904" cy="176308"/>
            </a:xfrm>
          </p:grpSpPr>
          <p:sp>
            <p:nvSpPr>
              <p:cNvPr id="821" name="Google Shape;821;p30">
                <a:extLst>
                  <a:ext uri="{FF2B5EF4-FFF2-40B4-BE49-F238E27FC236}">
                    <a16:creationId xmlns:a16="http://schemas.microsoft.com/office/drawing/2014/main" id="{536CB0B2-9CA3-6C27-3CF6-37056B5D5D29}"/>
                  </a:ext>
                </a:extLst>
              </p:cNvPr>
              <p:cNvSpPr/>
              <p:nvPr/>
            </p:nvSpPr>
            <p:spPr>
              <a:xfrm>
                <a:off x="4218162" y="4731168"/>
                <a:ext cx="37100" cy="37100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45" extrusionOk="0">
                    <a:moveTo>
                      <a:pt x="0" y="1"/>
                    </a:moveTo>
                    <a:lnTo>
                      <a:pt x="0" y="545"/>
                    </a:lnTo>
                    <a:lnTo>
                      <a:pt x="544" y="545"/>
                    </a:lnTo>
                    <a:lnTo>
                      <a:pt x="54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30">
                <a:extLst>
                  <a:ext uri="{FF2B5EF4-FFF2-40B4-BE49-F238E27FC236}">
                    <a16:creationId xmlns:a16="http://schemas.microsoft.com/office/drawing/2014/main" id="{E66936CD-1533-9C79-EC4B-E0782274861F}"/>
                  </a:ext>
                </a:extLst>
              </p:cNvPr>
              <p:cNvSpPr/>
              <p:nvPr/>
            </p:nvSpPr>
            <p:spPr>
              <a:xfrm>
                <a:off x="4264179" y="4731168"/>
                <a:ext cx="37100" cy="37100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45" extrusionOk="0">
                    <a:moveTo>
                      <a:pt x="0" y="1"/>
                    </a:moveTo>
                    <a:lnTo>
                      <a:pt x="0" y="545"/>
                    </a:lnTo>
                    <a:lnTo>
                      <a:pt x="544" y="545"/>
                    </a:lnTo>
                    <a:lnTo>
                      <a:pt x="54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30">
                <a:extLst>
                  <a:ext uri="{FF2B5EF4-FFF2-40B4-BE49-F238E27FC236}">
                    <a16:creationId xmlns:a16="http://schemas.microsoft.com/office/drawing/2014/main" id="{0DAF0FDF-5161-91C1-9FEB-01E7155C9F7B}"/>
                  </a:ext>
                </a:extLst>
              </p:cNvPr>
              <p:cNvSpPr/>
              <p:nvPr/>
            </p:nvSpPr>
            <p:spPr>
              <a:xfrm>
                <a:off x="4310196" y="4731168"/>
                <a:ext cx="35942" cy="37100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45" extrusionOk="0">
                    <a:moveTo>
                      <a:pt x="0" y="1"/>
                    </a:moveTo>
                    <a:lnTo>
                      <a:pt x="0" y="545"/>
                    </a:lnTo>
                    <a:lnTo>
                      <a:pt x="528" y="545"/>
                    </a:lnTo>
                    <a:lnTo>
                      <a:pt x="52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30">
                <a:extLst>
                  <a:ext uri="{FF2B5EF4-FFF2-40B4-BE49-F238E27FC236}">
                    <a16:creationId xmlns:a16="http://schemas.microsoft.com/office/drawing/2014/main" id="{CE14EF5C-93B7-BD63-41C0-5286DBF99149}"/>
                  </a:ext>
                </a:extLst>
              </p:cNvPr>
              <p:cNvSpPr/>
              <p:nvPr/>
            </p:nvSpPr>
            <p:spPr>
              <a:xfrm>
                <a:off x="4355056" y="4731168"/>
                <a:ext cx="36010" cy="37100"/>
              </a:xfrm>
              <a:custGeom>
                <a:avLst/>
                <a:gdLst/>
                <a:ahLst/>
                <a:cxnLst/>
                <a:rect l="l" t="t" r="r" b="b"/>
                <a:pathLst>
                  <a:path w="529" h="545" extrusionOk="0">
                    <a:moveTo>
                      <a:pt x="1" y="1"/>
                    </a:moveTo>
                    <a:lnTo>
                      <a:pt x="1" y="545"/>
                    </a:lnTo>
                    <a:lnTo>
                      <a:pt x="529" y="545"/>
                    </a:lnTo>
                    <a:lnTo>
                      <a:pt x="52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30">
                <a:extLst>
                  <a:ext uri="{FF2B5EF4-FFF2-40B4-BE49-F238E27FC236}">
                    <a16:creationId xmlns:a16="http://schemas.microsoft.com/office/drawing/2014/main" id="{EE431023-3763-B7F9-DD9B-4894605CF8FD}"/>
                  </a:ext>
                </a:extLst>
              </p:cNvPr>
              <p:cNvSpPr/>
              <p:nvPr/>
            </p:nvSpPr>
            <p:spPr>
              <a:xfrm>
                <a:off x="4218162" y="4778342"/>
                <a:ext cx="37100" cy="35942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28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44" y="528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30">
                <a:extLst>
                  <a:ext uri="{FF2B5EF4-FFF2-40B4-BE49-F238E27FC236}">
                    <a16:creationId xmlns:a16="http://schemas.microsoft.com/office/drawing/2014/main" id="{1D2113BF-AB03-2628-EC18-767E22E2EA34}"/>
                  </a:ext>
                </a:extLst>
              </p:cNvPr>
              <p:cNvSpPr/>
              <p:nvPr/>
            </p:nvSpPr>
            <p:spPr>
              <a:xfrm>
                <a:off x="4264179" y="4778342"/>
                <a:ext cx="37100" cy="35942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28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44" y="528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30">
                <a:extLst>
                  <a:ext uri="{FF2B5EF4-FFF2-40B4-BE49-F238E27FC236}">
                    <a16:creationId xmlns:a16="http://schemas.microsoft.com/office/drawing/2014/main" id="{B07C205E-AB7A-CBFE-79E4-A4BAD940D04E}"/>
                  </a:ext>
                </a:extLst>
              </p:cNvPr>
              <p:cNvSpPr/>
              <p:nvPr/>
            </p:nvSpPr>
            <p:spPr>
              <a:xfrm>
                <a:off x="4310196" y="4778342"/>
                <a:ext cx="35942" cy="35942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28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28" y="528"/>
                    </a:lnTo>
                    <a:lnTo>
                      <a:pt x="52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30">
                <a:extLst>
                  <a:ext uri="{FF2B5EF4-FFF2-40B4-BE49-F238E27FC236}">
                    <a16:creationId xmlns:a16="http://schemas.microsoft.com/office/drawing/2014/main" id="{05933758-78D5-E917-E6FA-5AAD1C628335}"/>
                  </a:ext>
                </a:extLst>
              </p:cNvPr>
              <p:cNvSpPr/>
              <p:nvPr/>
            </p:nvSpPr>
            <p:spPr>
              <a:xfrm>
                <a:off x="4355056" y="4778342"/>
                <a:ext cx="36010" cy="35942"/>
              </a:xfrm>
              <a:custGeom>
                <a:avLst/>
                <a:gdLst/>
                <a:ahLst/>
                <a:cxnLst/>
                <a:rect l="l" t="t" r="r" b="b"/>
                <a:pathLst>
                  <a:path w="529" h="528" extrusionOk="0">
                    <a:moveTo>
                      <a:pt x="1" y="0"/>
                    </a:moveTo>
                    <a:lnTo>
                      <a:pt x="1" y="528"/>
                    </a:lnTo>
                    <a:lnTo>
                      <a:pt x="529" y="528"/>
                    </a:lnTo>
                    <a:lnTo>
                      <a:pt x="52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30">
                <a:extLst>
                  <a:ext uri="{FF2B5EF4-FFF2-40B4-BE49-F238E27FC236}">
                    <a16:creationId xmlns:a16="http://schemas.microsoft.com/office/drawing/2014/main" id="{E49C2168-309F-5922-09B9-663407577506}"/>
                  </a:ext>
                </a:extLst>
              </p:cNvPr>
              <p:cNvSpPr/>
              <p:nvPr/>
            </p:nvSpPr>
            <p:spPr>
              <a:xfrm>
                <a:off x="4218162" y="4824359"/>
                <a:ext cx="37100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29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44" y="528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30">
                <a:extLst>
                  <a:ext uri="{FF2B5EF4-FFF2-40B4-BE49-F238E27FC236}">
                    <a16:creationId xmlns:a16="http://schemas.microsoft.com/office/drawing/2014/main" id="{87F8A34B-A91B-3F0D-655F-A4F6A2AC44E1}"/>
                  </a:ext>
                </a:extLst>
              </p:cNvPr>
              <p:cNvSpPr/>
              <p:nvPr/>
            </p:nvSpPr>
            <p:spPr>
              <a:xfrm>
                <a:off x="4264179" y="4824359"/>
                <a:ext cx="37100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29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44" y="528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30">
                <a:extLst>
                  <a:ext uri="{FF2B5EF4-FFF2-40B4-BE49-F238E27FC236}">
                    <a16:creationId xmlns:a16="http://schemas.microsoft.com/office/drawing/2014/main" id="{F0F85BB1-511B-D1B3-A3BB-938D03D98096}"/>
                  </a:ext>
                </a:extLst>
              </p:cNvPr>
              <p:cNvSpPr/>
              <p:nvPr/>
            </p:nvSpPr>
            <p:spPr>
              <a:xfrm>
                <a:off x="4310196" y="4824359"/>
                <a:ext cx="35942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29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28" y="528"/>
                    </a:lnTo>
                    <a:lnTo>
                      <a:pt x="52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30">
                <a:extLst>
                  <a:ext uri="{FF2B5EF4-FFF2-40B4-BE49-F238E27FC236}">
                    <a16:creationId xmlns:a16="http://schemas.microsoft.com/office/drawing/2014/main" id="{15F657F7-2582-8CD8-F3BA-070A991C7089}"/>
                  </a:ext>
                </a:extLst>
              </p:cNvPr>
              <p:cNvSpPr/>
              <p:nvPr/>
            </p:nvSpPr>
            <p:spPr>
              <a:xfrm>
                <a:off x="4355056" y="4824359"/>
                <a:ext cx="36010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29" h="529" extrusionOk="0">
                    <a:moveTo>
                      <a:pt x="1" y="0"/>
                    </a:moveTo>
                    <a:lnTo>
                      <a:pt x="1" y="528"/>
                    </a:lnTo>
                    <a:lnTo>
                      <a:pt x="529" y="528"/>
                    </a:lnTo>
                    <a:lnTo>
                      <a:pt x="52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30">
                <a:extLst>
                  <a:ext uri="{FF2B5EF4-FFF2-40B4-BE49-F238E27FC236}">
                    <a16:creationId xmlns:a16="http://schemas.microsoft.com/office/drawing/2014/main" id="{F0926F65-7DF9-AC2D-30FD-EFC3303460E9}"/>
                  </a:ext>
                </a:extLst>
              </p:cNvPr>
              <p:cNvSpPr/>
              <p:nvPr/>
            </p:nvSpPr>
            <p:spPr>
              <a:xfrm>
                <a:off x="4218162" y="4870376"/>
                <a:ext cx="37100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29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44" y="528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30">
                <a:extLst>
                  <a:ext uri="{FF2B5EF4-FFF2-40B4-BE49-F238E27FC236}">
                    <a16:creationId xmlns:a16="http://schemas.microsoft.com/office/drawing/2014/main" id="{94FDCDA6-522D-1969-4547-AA40581A4B37}"/>
                  </a:ext>
                </a:extLst>
              </p:cNvPr>
              <p:cNvSpPr/>
              <p:nvPr/>
            </p:nvSpPr>
            <p:spPr>
              <a:xfrm>
                <a:off x="4264179" y="4870376"/>
                <a:ext cx="37100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29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44" y="528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30">
                <a:extLst>
                  <a:ext uri="{FF2B5EF4-FFF2-40B4-BE49-F238E27FC236}">
                    <a16:creationId xmlns:a16="http://schemas.microsoft.com/office/drawing/2014/main" id="{9A71947C-2CF9-0972-F1FA-A6CBFC298838}"/>
                  </a:ext>
                </a:extLst>
              </p:cNvPr>
              <p:cNvSpPr/>
              <p:nvPr/>
            </p:nvSpPr>
            <p:spPr>
              <a:xfrm>
                <a:off x="4310196" y="4870376"/>
                <a:ext cx="35942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29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28" y="528"/>
                    </a:lnTo>
                    <a:lnTo>
                      <a:pt x="52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30">
                <a:extLst>
                  <a:ext uri="{FF2B5EF4-FFF2-40B4-BE49-F238E27FC236}">
                    <a16:creationId xmlns:a16="http://schemas.microsoft.com/office/drawing/2014/main" id="{DE367BA9-C7D2-05C6-549C-64732909E05D}"/>
                  </a:ext>
                </a:extLst>
              </p:cNvPr>
              <p:cNvSpPr/>
              <p:nvPr/>
            </p:nvSpPr>
            <p:spPr>
              <a:xfrm>
                <a:off x="4355056" y="4870376"/>
                <a:ext cx="36010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29" h="529" extrusionOk="0">
                    <a:moveTo>
                      <a:pt x="1" y="0"/>
                    </a:moveTo>
                    <a:lnTo>
                      <a:pt x="1" y="528"/>
                    </a:lnTo>
                    <a:lnTo>
                      <a:pt x="529" y="528"/>
                    </a:lnTo>
                    <a:lnTo>
                      <a:pt x="52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30">
                <a:extLst>
                  <a:ext uri="{FF2B5EF4-FFF2-40B4-BE49-F238E27FC236}">
                    <a16:creationId xmlns:a16="http://schemas.microsoft.com/office/drawing/2014/main" id="{94BDF88E-8209-01E5-57EF-B01A13327757}"/>
                  </a:ext>
                </a:extLst>
              </p:cNvPr>
              <p:cNvSpPr/>
              <p:nvPr/>
            </p:nvSpPr>
            <p:spPr>
              <a:xfrm>
                <a:off x="4218162" y="4731168"/>
                <a:ext cx="172904" cy="121305"/>
              </a:xfrm>
              <a:custGeom>
                <a:avLst/>
                <a:gdLst/>
                <a:ahLst/>
                <a:cxnLst/>
                <a:rect l="l" t="t" r="r" b="b"/>
                <a:pathLst>
                  <a:path w="2540" h="1782" extrusionOk="0">
                    <a:moveTo>
                      <a:pt x="0" y="1"/>
                    </a:moveTo>
                    <a:lnTo>
                      <a:pt x="2540" y="1782"/>
                    </a:lnTo>
                    <a:lnTo>
                      <a:pt x="2540" y="1369"/>
                    </a:lnTo>
                    <a:lnTo>
                      <a:pt x="544" y="1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30">
                <a:extLst>
                  <a:ext uri="{FF2B5EF4-FFF2-40B4-BE49-F238E27FC236}">
                    <a16:creationId xmlns:a16="http://schemas.microsoft.com/office/drawing/2014/main" id="{88A63284-6375-B6DB-05E9-B71034EA3F4B}"/>
                  </a:ext>
                </a:extLst>
              </p:cNvPr>
              <p:cNvSpPr/>
              <p:nvPr/>
            </p:nvSpPr>
            <p:spPr>
              <a:xfrm>
                <a:off x="4218162" y="4778342"/>
                <a:ext cx="172904" cy="129134"/>
              </a:xfrm>
              <a:custGeom>
                <a:avLst/>
                <a:gdLst/>
                <a:ahLst/>
                <a:cxnLst/>
                <a:rect l="l" t="t" r="r" b="b"/>
                <a:pathLst>
                  <a:path w="2540" h="1897" extrusionOk="0">
                    <a:moveTo>
                      <a:pt x="0" y="0"/>
                    </a:moveTo>
                    <a:lnTo>
                      <a:pt x="0" y="874"/>
                    </a:lnTo>
                    <a:lnTo>
                      <a:pt x="1352" y="1897"/>
                    </a:lnTo>
                    <a:lnTo>
                      <a:pt x="2540" y="189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39" name="Google Shape;839;p30">
              <a:extLst>
                <a:ext uri="{FF2B5EF4-FFF2-40B4-BE49-F238E27FC236}">
                  <a16:creationId xmlns:a16="http://schemas.microsoft.com/office/drawing/2014/main" id="{F70C437F-414F-7624-1755-CF5A567144AE}"/>
                </a:ext>
              </a:extLst>
            </p:cNvPr>
            <p:cNvGrpSpPr/>
            <p:nvPr/>
          </p:nvGrpSpPr>
          <p:grpSpPr>
            <a:xfrm flipH="1">
              <a:off x="8143136" y="3902440"/>
              <a:ext cx="454617" cy="463654"/>
              <a:chOff x="4218162" y="4731168"/>
              <a:chExt cx="172904" cy="176308"/>
            </a:xfrm>
          </p:grpSpPr>
          <p:sp>
            <p:nvSpPr>
              <p:cNvPr id="840" name="Google Shape;840;p30">
                <a:extLst>
                  <a:ext uri="{FF2B5EF4-FFF2-40B4-BE49-F238E27FC236}">
                    <a16:creationId xmlns:a16="http://schemas.microsoft.com/office/drawing/2014/main" id="{1DC4103D-0F36-99A0-038D-69813B2EC3D3}"/>
                  </a:ext>
                </a:extLst>
              </p:cNvPr>
              <p:cNvSpPr/>
              <p:nvPr/>
            </p:nvSpPr>
            <p:spPr>
              <a:xfrm>
                <a:off x="4218162" y="4731168"/>
                <a:ext cx="37100" cy="37100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45" extrusionOk="0">
                    <a:moveTo>
                      <a:pt x="0" y="1"/>
                    </a:moveTo>
                    <a:lnTo>
                      <a:pt x="0" y="545"/>
                    </a:lnTo>
                    <a:lnTo>
                      <a:pt x="544" y="545"/>
                    </a:lnTo>
                    <a:lnTo>
                      <a:pt x="54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30">
                <a:extLst>
                  <a:ext uri="{FF2B5EF4-FFF2-40B4-BE49-F238E27FC236}">
                    <a16:creationId xmlns:a16="http://schemas.microsoft.com/office/drawing/2014/main" id="{60EA4A1D-D305-317F-16DF-5C9C4B3F65A0}"/>
                  </a:ext>
                </a:extLst>
              </p:cNvPr>
              <p:cNvSpPr/>
              <p:nvPr/>
            </p:nvSpPr>
            <p:spPr>
              <a:xfrm>
                <a:off x="4264179" y="4731168"/>
                <a:ext cx="37100" cy="37100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45" extrusionOk="0">
                    <a:moveTo>
                      <a:pt x="0" y="1"/>
                    </a:moveTo>
                    <a:lnTo>
                      <a:pt x="0" y="545"/>
                    </a:lnTo>
                    <a:lnTo>
                      <a:pt x="544" y="545"/>
                    </a:lnTo>
                    <a:lnTo>
                      <a:pt x="54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30">
                <a:extLst>
                  <a:ext uri="{FF2B5EF4-FFF2-40B4-BE49-F238E27FC236}">
                    <a16:creationId xmlns:a16="http://schemas.microsoft.com/office/drawing/2014/main" id="{B7745175-7DCC-D711-F044-2E6EB70BE1DA}"/>
                  </a:ext>
                </a:extLst>
              </p:cNvPr>
              <p:cNvSpPr/>
              <p:nvPr/>
            </p:nvSpPr>
            <p:spPr>
              <a:xfrm>
                <a:off x="4310196" y="4731168"/>
                <a:ext cx="35942" cy="37100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45" extrusionOk="0">
                    <a:moveTo>
                      <a:pt x="0" y="1"/>
                    </a:moveTo>
                    <a:lnTo>
                      <a:pt x="0" y="545"/>
                    </a:lnTo>
                    <a:lnTo>
                      <a:pt x="528" y="545"/>
                    </a:lnTo>
                    <a:lnTo>
                      <a:pt x="52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30">
                <a:extLst>
                  <a:ext uri="{FF2B5EF4-FFF2-40B4-BE49-F238E27FC236}">
                    <a16:creationId xmlns:a16="http://schemas.microsoft.com/office/drawing/2014/main" id="{A0845A53-FB26-62F6-E1AF-53EE6D84279D}"/>
                  </a:ext>
                </a:extLst>
              </p:cNvPr>
              <p:cNvSpPr/>
              <p:nvPr/>
            </p:nvSpPr>
            <p:spPr>
              <a:xfrm>
                <a:off x="4355056" y="4731168"/>
                <a:ext cx="36010" cy="37100"/>
              </a:xfrm>
              <a:custGeom>
                <a:avLst/>
                <a:gdLst/>
                <a:ahLst/>
                <a:cxnLst/>
                <a:rect l="l" t="t" r="r" b="b"/>
                <a:pathLst>
                  <a:path w="529" h="545" extrusionOk="0">
                    <a:moveTo>
                      <a:pt x="1" y="1"/>
                    </a:moveTo>
                    <a:lnTo>
                      <a:pt x="1" y="545"/>
                    </a:lnTo>
                    <a:lnTo>
                      <a:pt x="529" y="545"/>
                    </a:lnTo>
                    <a:lnTo>
                      <a:pt x="52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30">
                <a:extLst>
                  <a:ext uri="{FF2B5EF4-FFF2-40B4-BE49-F238E27FC236}">
                    <a16:creationId xmlns:a16="http://schemas.microsoft.com/office/drawing/2014/main" id="{37B6C467-7FBA-77B1-19A8-AF595F68795C}"/>
                  </a:ext>
                </a:extLst>
              </p:cNvPr>
              <p:cNvSpPr/>
              <p:nvPr/>
            </p:nvSpPr>
            <p:spPr>
              <a:xfrm>
                <a:off x="4218162" y="4778342"/>
                <a:ext cx="37100" cy="35942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28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44" y="528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30">
                <a:extLst>
                  <a:ext uri="{FF2B5EF4-FFF2-40B4-BE49-F238E27FC236}">
                    <a16:creationId xmlns:a16="http://schemas.microsoft.com/office/drawing/2014/main" id="{D6F7EA4F-38F3-C460-9918-42B66420C940}"/>
                  </a:ext>
                </a:extLst>
              </p:cNvPr>
              <p:cNvSpPr/>
              <p:nvPr/>
            </p:nvSpPr>
            <p:spPr>
              <a:xfrm>
                <a:off x="4264179" y="4778342"/>
                <a:ext cx="37100" cy="35942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28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44" y="528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846;p30">
                <a:extLst>
                  <a:ext uri="{FF2B5EF4-FFF2-40B4-BE49-F238E27FC236}">
                    <a16:creationId xmlns:a16="http://schemas.microsoft.com/office/drawing/2014/main" id="{51955406-B706-65CF-1686-9D4BB63FFB00}"/>
                  </a:ext>
                </a:extLst>
              </p:cNvPr>
              <p:cNvSpPr/>
              <p:nvPr/>
            </p:nvSpPr>
            <p:spPr>
              <a:xfrm>
                <a:off x="4310196" y="4778342"/>
                <a:ext cx="35942" cy="35942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28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28" y="528"/>
                    </a:lnTo>
                    <a:lnTo>
                      <a:pt x="52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30">
                <a:extLst>
                  <a:ext uri="{FF2B5EF4-FFF2-40B4-BE49-F238E27FC236}">
                    <a16:creationId xmlns:a16="http://schemas.microsoft.com/office/drawing/2014/main" id="{5FDE2652-7BC5-4D03-C8DC-C46597DDFD6B}"/>
                  </a:ext>
                </a:extLst>
              </p:cNvPr>
              <p:cNvSpPr/>
              <p:nvPr/>
            </p:nvSpPr>
            <p:spPr>
              <a:xfrm>
                <a:off x="4355056" y="4778342"/>
                <a:ext cx="36010" cy="35942"/>
              </a:xfrm>
              <a:custGeom>
                <a:avLst/>
                <a:gdLst/>
                <a:ahLst/>
                <a:cxnLst/>
                <a:rect l="l" t="t" r="r" b="b"/>
                <a:pathLst>
                  <a:path w="529" h="528" extrusionOk="0">
                    <a:moveTo>
                      <a:pt x="1" y="0"/>
                    </a:moveTo>
                    <a:lnTo>
                      <a:pt x="1" y="528"/>
                    </a:lnTo>
                    <a:lnTo>
                      <a:pt x="529" y="528"/>
                    </a:lnTo>
                    <a:lnTo>
                      <a:pt x="52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30">
                <a:extLst>
                  <a:ext uri="{FF2B5EF4-FFF2-40B4-BE49-F238E27FC236}">
                    <a16:creationId xmlns:a16="http://schemas.microsoft.com/office/drawing/2014/main" id="{1C9AF040-D647-5557-D1E2-757A74EBF61A}"/>
                  </a:ext>
                </a:extLst>
              </p:cNvPr>
              <p:cNvSpPr/>
              <p:nvPr/>
            </p:nvSpPr>
            <p:spPr>
              <a:xfrm>
                <a:off x="4218162" y="4824359"/>
                <a:ext cx="37100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29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44" y="528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30">
                <a:extLst>
                  <a:ext uri="{FF2B5EF4-FFF2-40B4-BE49-F238E27FC236}">
                    <a16:creationId xmlns:a16="http://schemas.microsoft.com/office/drawing/2014/main" id="{BBE628BB-3D71-A49F-2CA5-762B851BCB91}"/>
                  </a:ext>
                </a:extLst>
              </p:cNvPr>
              <p:cNvSpPr/>
              <p:nvPr/>
            </p:nvSpPr>
            <p:spPr>
              <a:xfrm>
                <a:off x="4264179" y="4824359"/>
                <a:ext cx="37100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29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44" y="528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30">
                <a:extLst>
                  <a:ext uri="{FF2B5EF4-FFF2-40B4-BE49-F238E27FC236}">
                    <a16:creationId xmlns:a16="http://schemas.microsoft.com/office/drawing/2014/main" id="{BE143B20-16F0-F135-E29A-F69D37898419}"/>
                  </a:ext>
                </a:extLst>
              </p:cNvPr>
              <p:cNvSpPr/>
              <p:nvPr/>
            </p:nvSpPr>
            <p:spPr>
              <a:xfrm>
                <a:off x="4310196" y="4824359"/>
                <a:ext cx="35942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29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28" y="528"/>
                    </a:lnTo>
                    <a:lnTo>
                      <a:pt x="52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30">
                <a:extLst>
                  <a:ext uri="{FF2B5EF4-FFF2-40B4-BE49-F238E27FC236}">
                    <a16:creationId xmlns:a16="http://schemas.microsoft.com/office/drawing/2014/main" id="{3B86FFD8-E8D0-8965-BC2E-3C0EFA2DAFD6}"/>
                  </a:ext>
                </a:extLst>
              </p:cNvPr>
              <p:cNvSpPr/>
              <p:nvPr/>
            </p:nvSpPr>
            <p:spPr>
              <a:xfrm>
                <a:off x="4355056" y="4824359"/>
                <a:ext cx="36010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29" h="529" extrusionOk="0">
                    <a:moveTo>
                      <a:pt x="1" y="0"/>
                    </a:moveTo>
                    <a:lnTo>
                      <a:pt x="1" y="528"/>
                    </a:lnTo>
                    <a:lnTo>
                      <a:pt x="529" y="528"/>
                    </a:lnTo>
                    <a:lnTo>
                      <a:pt x="52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30">
                <a:extLst>
                  <a:ext uri="{FF2B5EF4-FFF2-40B4-BE49-F238E27FC236}">
                    <a16:creationId xmlns:a16="http://schemas.microsoft.com/office/drawing/2014/main" id="{BB2BD9FC-79B5-963F-FEE0-FFE43A6B85A8}"/>
                  </a:ext>
                </a:extLst>
              </p:cNvPr>
              <p:cNvSpPr/>
              <p:nvPr/>
            </p:nvSpPr>
            <p:spPr>
              <a:xfrm>
                <a:off x="4218162" y="4870376"/>
                <a:ext cx="37100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29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44" y="528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30">
                <a:extLst>
                  <a:ext uri="{FF2B5EF4-FFF2-40B4-BE49-F238E27FC236}">
                    <a16:creationId xmlns:a16="http://schemas.microsoft.com/office/drawing/2014/main" id="{6908E053-A615-93D0-ED76-708E8594BA87}"/>
                  </a:ext>
                </a:extLst>
              </p:cNvPr>
              <p:cNvSpPr/>
              <p:nvPr/>
            </p:nvSpPr>
            <p:spPr>
              <a:xfrm>
                <a:off x="4264179" y="4870376"/>
                <a:ext cx="37100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29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44" y="528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30">
                <a:extLst>
                  <a:ext uri="{FF2B5EF4-FFF2-40B4-BE49-F238E27FC236}">
                    <a16:creationId xmlns:a16="http://schemas.microsoft.com/office/drawing/2014/main" id="{F77E14C5-6D39-5E43-E963-CBCA58A60980}"/>
                  </a:ext>
                </a:extLst>
              </p:cNvPr>
              <p:cNvSpPr/>
              <p:nvPr/>
            </p:nvSpPr>
            <p:spPr>
              <a:xfrm>
                <a:off x="4310196" y="4870376"/>
                <a:ext cx="35942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29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28" y="528"/>
                    </a:lnTo>
                    <a:lnTo>
                      <a:pt x="52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855;p30">
                <a:extLst>
                  <a:ext uri="{FF2B5EF4-FFF2-40B4-BE49-F238E27FC236}">
                    <a16:creationId xmlns:a16="http://schemas.microsoft.com/office/drawing/2014/main" id="{37BA4BC4-B05C-6890-D5A8-6F102C4DAE35}"/>
                  </a:ext>
                </a:extLst>
              </p:cNvPr>
              <p:cNvSpPr/>
              <p:nvPr/>
            </p:nvSpPr>
            <p:spPr>
              <a:xfrm>
                <a:off x="4355056" y="4870376"/>
                <a:ext cx="36010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29" h="529" extrusionOk="0">
                    <a:moveTo>
                      <a:pt x="1" y="0"/>
                    </a:moveTo>
                    <a:lnTo>
                      <a:pt x="1" y="528"/>
                    </a:lnTo>
                    <a:lnTo>
                      <a:pt x="529" y="528"/>
                    </a:lnTo>
                    <a:lnTo>
                      <a:pt x="52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856;p30">
                <a:extLst>
                  <a:ext uri="{FF2B5EF4-FFF2-40B4-BE49-F238E27FC236}">
                    <a16:creationId xmlns:a16="http://schemas.microsoft.com/office/drawing/2014/main" id="{E989DE7D-4D66-80A5-AF33-6A7137144499}"/>
                  </a:ext>
                </a:extLst>
              </p:cNvPr>
              <p:cNvSpPr/>
              <p:nvPr/>
            </p:nvSpPr>
            <p:spPr>
              <a:xfrm>
                <a:off x="4218162" y="4731168"/>
                <a:ext cx="172904" cy="121305"/>
              </a:xfrm>
              <a:custGeom>
                <a:avLst/>
                <a:gdLst/>
                <a:ahLst/>
                <a:cxnLst/>
                <a:rect l="l" t="t" r="r" b="b"/>
                <a:pathLst>
                  <a:path w="2540" h="1782" extrusionOk="0">
                    <a:moveTo>
                      <a:pt x="0" y="1"/>
                    </a:moveTo>
                    <a:lnTo>
                      <a:pt x="2540" y="1782"/>
                    </a:lnTo>
                    <a:lnTo>
                      <a:pt x="2540" y="1369"/>
                    </a:lnTo>
                    <a:lnTo>
                      <a:pt x="544" y="1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30">
                <a:extLst>
                  <a:ext uri="{FF2B5EF4-FFF2-40B4-BE49-F238E27FC236}">
                    <a16:creationId xmlns:a16="http://schemas.microsoft.com/office/drawing/2014/main" id="{4B4CE51B-2592-3E57-10C5-C40D8DF23BEB}"/>
                  </a:ext>
                </a:extLst>
              </p:cNvPr>
              <p:cNvSpPr/>
              <p:nvPr/>
            </p:nvSpPr>
            <p:spPr>
              <a:xfrm>
                <a:off x="4218162" y="4778342"/>
                <a:ext cx="172904" cy="129134"/>
              </a:xfrm>
              <a:custGeom>
                <a:avLst/>
                <a:gdLst/>
                <a:ahLst/>
                <a:cxnLst/>
                <a:rect l="l" t="t" r="r" b="b"/>
                <a:pathLst>
                  <a:path w="2540" h="1897" extrusionOk="0">
                    <a:moveTo>
                      <a:pt x="0" y="0"/>
                    </a:moveTo>
                    <a:lnTo>
                      <a:pt x="0" y="874"/>
                    </a:lnTo>
                    <a:lnTo>
                      <a:pt x="1352" y="1897"/>
                    </a:lnTo>
                    <a:lnTo>
                      <a:pt x="2540" y="189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8" name="Google Shape;858;p30">
              <a:extLst>
                <a:ext uri="{FF2B5EF4-FFF2-40B4-BE49-F238E27FC236}">
                  <a16:creationId xmlns:a16="http://schemas.microsoft.com/office/drawing/2014/main" id="{F1A3810C-5E44-1B5E-1911-1445D94810D8}"/>
                </a:ext>
              </a:extLst>
            </p:cNvPr>
            <p:cNvGrpSpPr/>
            <p:nvPr/>
          </p:nvGrpSpPr>
          <p:grpSpPr>
            <a:xfrm flipH="1">
              <a:off x="8751222" y="3902440"/>
              <a:ext cx="454617" cy="463654"/>
              <a:chOff x="4218162" y="4731168"/>
              <a:chExt cx="172904" cy="176308"/>
            </a:xfrm>
          </p:grpSpPr>
          <p:sp>
            <p:nvSpPr>
              <p:cNvPr id="859" name="Google Shape;859;p30">
                <a:extLst>
                  <a:ext uri="{FF2B5EF4-FFF2-40B4-BE49-F238E27FC236}">
                    <a16:creationId xmlns:a16="http://schemas.microsoft.com/office/drawing/2014/main" id="{73FC715D-53B4-FB5D-FA60-7EBDE50EFEF9}"/>
                  </a:ext>
                </a:extLst>
              </p:cNvPr>
              <p:cNvSpPr/>
              <p:nvPr/>
            </p:nvSpPr>
            <p:spPr>
              <a:xfrm>
                <a:off x="4218162" y="4731168"/>
                <a:ext cx="37100" cy="37100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45" extrusionOk="0">
                    <a:moveTo>
                      <a:pt x="0" y="1"/>
                    </a:moveTo>
                    <a:lnTo>
                      <a:pt x="0" y="545"/>
                    </a:lnTo>
                    <a:lnTo>
                      <a:pt x="544" y="545"/>
                    </a:lnTo>
                    <a:lnTo>
                      <a:pt x="54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30">
                <a:extLst>
                  <a:ext uri="{FF2B5EF4-FFF2-40B4-BE49-F238E27FC236}">
                    <a16:creationId xmlns:a16="http://schemas.microsoft.com/office/drawing/2014/main" id="{866B02CC-B7B0-AE5C-31BA-C38A25F64441}"/>
                  </a:ext>
                </a:extLst>
              </p:cNvPr>
              <p:cNvSpPr/>
              <p:nvPr/>
            </p:nvSpPr>
            <p:spPr>
              <a:xfrm>
                <a:off x="4264179" y="4731168"/>
                <a:ext cx="37100" cy="37100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45" extrusionOk="0">
                    <a:moveTo>
                      <a:pt x="0" y="1"/>
                    </a:moveTo>
                    <a:lnTo>
                      <a:pt x="0" y="545"/>
                    </a:lnTo>
                    <a:lnTo>
                      <a:pt x="544" y="545"/>
                    </a:lnTo>
                    <a:lnTo>
                      <a:pt x="54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30">
                <a:extLst>
                  <a:ext uri="{FF2B5EF4-FFF2-40B4-BE49-F238E27FC236}">
                    <a16:creationId xmlns:a16="http://schemas.microsoft.com/office/drawing/2014/main" id="{A2535A9F-365C-5317-08A6-FD7B337617F9}"/>
                  </a:ext>
                </a:extLst>
              </p:cNvPr>
              <p:cNvSpPr/>
              <p:nvPr/>
            </p:nvSpPr>
            <p:spPr>
              <a:xfrm>
                <a:off x="4310196" y="4731168"/>
                <a:ext cx="35942" cy="37100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45" extrusionOk="0">
                    <a:moveTo>
                      <a:pt x="0" y="1"/>
                    </a:moveTo>
                    <a:lnTo>
                      <a:pt x="0" y="545"/>
                    </a:lnTo>
                    <a:lnTo>
                      <a:pt x="528" y="545"/>
                    </a:lnTo>
                    <a:lnTo>
                      <a:pt x="52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30">
                <a:extLst>
                  <a:ext uri="{FF2B5EF4-FFF2-40B4-BE49-F238E27FC236}">
                    <a16:creationId xmlns:a16="http://schemas.microsoft.com/office/drawing/2014/main" id="{17D711A4-B82F-F144-F03F-9FFD617DA075}"/>
                  </a:ext>
                </a:extLst>
              </p:cNvPr>
              <p:cNvSpPr/>
              <p:nvPr/>
            </p:nvSpPr>
            <p:spPr>
              <a:xfrm>
                <a:off x="4355056" y="4731168"/>
                <a:ext cx="36010" cy="37100"/>
              </a:xfrm>
              <a:custGeom>
                <a:avLst/>
                <a:gdLst/>
                <a:ahLst/>
                <a:cxnLst/>
                <a:rect l="l" t="t" r="r" b="b"/>
                <a:pathLst>
                  <a:path w="529" h="545" extrusionOk="0">
                    <a:moveTo>
                      <a:pt x="1" y="1"/>
                    </a:moveTo>
                    <a:lnTo>
                      <a:pt x="1" y="545"/>
                    </a:lnTo>
                    <a:lnTo>
                      <a:pt x="529" y="545"/>
                    </a:lnTo>
                    <a:lnTo>
                      <a:pt x="52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30">
                <a:extLst>
                  <a:ext uri="{FF2B5EF4-FFF2-40B4-BE49-F238E27FC236}">
                    <a16:creationId xmlns:a16="http://schemas.microsoft.com/office/drawing/2014/main" id="{8B1F88F5-0D61-26F1-B79D-8D15A23378F3}"/>
                  </a:ext>
                </a:extLst>
              </p:cNvPr>
              <p:cNvSpPr/>
              <p:nvPr/>
            </p:nvSpPr>
            <p:spPr>
              <a:xfrm>
                <a:off x="4218162" y="4778342"/>
                <a:ext cx="37100" cy="35942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28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44" y="528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30">
                <a:extLst>
                  <a:ext uri="{FF2B5EF4-FFF2-40B4-BE49-F238E27FC236}">
                    <a16:creationId xmlns:a16="http://schemas.microsoft.com/office/drawing/2014/main" id="{316AF39A-4085-3ADF-58CF-7B1EBA16E86B}"/>
                  </a:ext>
                </a:extLst>
              </p:cNvPr>
              <p:cNvSpPr/>
              <p:nvPr/>
            </p:nvSpPr>
            <p:spPr>
              <a:xfrm>
                <a:off x="4264179" y="4778342"/>
                <a:ext cx="37100" cy="35942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28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44" y="528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30">
                <a:extLst>
                  <a:ext uri="{FF2B5EF4-FFF2-40B4-BE49-F238E27FC236}">
                    <a16:creationId xmlns:a16="http://schemas.microsoft.com/office/drawing/2014/main" id="{D816EEC7-4A7D-D63B-EC16-14541E419595}"/>
                  </a:ext>
                </a:extLst>
              </p:cNvPr>
              <p:cNvSpPr/>
              <p:nvPr/>
            </p:nvSpPr>
            <p:spPr>
              <a:xfrm>
                <a:off x="4310196" y="4778342"/>
                <a:ext cx="35942" cy="35942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28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28" y="528"/>
                    </a:lnTo>
                    <a:lnTo>
                      <a:pt x="52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30">
                <a:extLst>
                  <a:ext uri="{FF2B5EF4-FFF2-40B4-BE49-F238E27FC236}">
                    <a16:creationId xmlns:a16="http://schemas.microsoft.com/office/drawing/2014/main" id="{2207D91C-846A-14AE-A16C-06644894504C}"/>
                  </a:ext>
                </a:extLst>
              </p:cNvPr>
              <p:cNvSpPr/>
              <p:nvPr/>
            </p:nvSpPr>
            <p:spPr>
              <a:xfrm>
                <a:off x="4355056" y="4778342"/>
                <a:ext cx="36010" cy="35942"/>
              </a:xfrm>
              <a:custGeom>
                <a:avLst/>
                <a:gdLst/>
                <a:ahLst/>
                <a:cxnLst/>
                <a:rect l="l" t="t" r="r" b="b"/>
                <a:pathLst>
                  <a:path w="529" h="528" extrusionOk="0">
                    <a:moveTo>
                      <a:pt x="1" y="0"/>
                    </a:moveTo>
                    <a:lnTo>
                      <a:pt x="1" y="528"/>
                    </a:lnTo>
                    <a:lnTo>
                      <a:pt x="529" y="528"/>
                    </a:lnTo>
                    <a:lnTo>
                      <a:pt x="52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30">
                <a:extLst>
                  <a:ext uri="{FF2B5EF4-FFF2-40B4-BE49-F238E27FC236}">
                    <a16:creationId xmlns:a16="http://schemas.microsoft.com/office/drawing/2014/main" id="{FAFE0FCE-7678-95FB-F952-592A1CDA9A5D}"/>
                  </a:ext>
                </a:extLst>
              </p:cNvPr>
              <p:cNvSpPr/>
              <p:nvPr/>
            </p:nvSpPr>
            <p:spPr>
              <a:xfrm>
                <a:off x="4218162" y="4824359"/>
                <a:ext cx="37100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29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44" y="528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30">
                <a:extLst>
                  <a:ext uri="{FF2B5EF4-FFF2-40B4-BE49-F238E27FC236}">
                    <a16:creationId xmlns:a16="http://schemas.microsoft.com/office/drawing/2014/main" id="{2695C27C-49BA-37DD-206F-B9FD160BA30B}"/>
                  </a:ext>
                </a:extLst>
              </p:cNvPr>
              <p:cNvSpPr/>
              <p:nvPr/>
            </p:nvSpPr>
            <p:spPr>
              <a:xfrm>
                <a:off x="4264179" y="4824359"/>
                <a:ext cx="37100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29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44" y="528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30">
                <a:extLst>
                  <a:ext uri="{FF2B5EF4-FFF2-40B4-BE49-F238E27FC236}">
                    <a16:creationId xmlns:a16="http://schemas.microsoft.com/office/drawing/2014/main" id="{6287A64B-F4B4-46C9-3D97-093CE2989A14}"/>
                  </a:ext>
                </a:extLst>
              </p:cNvPr>
              <p:cNvSpPr/>
              <p:nvPr/>
            </p:nvSpPr>
            <p:spPr>
              <a:xfrm>
                <a:off x="4310196" y="4824359"/>
                <a:ext cx="35942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29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28" y="528"/>
                    </a:lnTo>
                    <a:lnTo>
                      <a:pt x="52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30">
                <a:extLst>
                  <a:ext uri="{FF2B5EF4-FFF2-40B4-BE49-F238E27FC236}">
                    <a16:creationId xmlns:a16="http://schemas.microsoft.com/office/drawing/2014/main" id="{E64DD888-D22B-2E5F-FFEB-7CFBA3CD330E}"/>
                  </a:ext>
                </a:extLst>
              </p:cNvPr>
              <p:cNvSpPr/>
              <p:nvPr/>
            </p:nvSpPr>
            <p:spPr>
              <a:xfrm>
                <a:off x="4355056" y="4824359"/>
                <a:ext cx="36010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29" h="529" extrusionOk="0">
                    <a:moveTo>
                      <a:pt x="1" y="0"/>
                    </a:moveTo>
                    <a:lnTo>
                      <a:pt x="1" y="528"/>
                    </a:lnTo>
                    <a:lnTo>
                      <a:pt x="529" y="528"/>
                    </a:lnTo>
                    <a:lnTo>
                      <a:pt x="52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30">
                <a:extLst>
                  <a:ext uri="{FF2B5EF4-FFF2-40B4-BE49-F238E27FC236}">
                    <a16:creationId xmlns:a16="http://schemas.microsoft.com/office/drawing/2014/main" id="{5EFD29FC-6773-00CE-1C7C-CC4C1716E356}"/>
                  </a:ext>
                </a:extLst>
              </p:cNvPr>
              <p:cNvSpPr/>
              <p:nvPr/>
            </p:nvSpPr>
            <p:spPr>
              <a:xfrm>
                <a:off x="4218162" y="4870376"/>
                <a:ext cx="37100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29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44" y="528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30">
                <a:extLst>
                  <a:ext uri="{FF2B5EF4-FFF2-40B4-BE49-F238E27FC236}">
                    <a16:creationId xmlns:a16="http://schemas.microsoft.com/office/drawing/2014/main" id="{E2F86D19-805D-F05A-B5E0-A8537B30BE13}"/>
                  </a:ext>
                </a:extLst>
              </p:cNvPr>
              <p:cNvSpPr/>
              <p:nvPr/>
            </p:nvSpPr>
            <p:spPr>
              <a:xfrm>
                <a:off x="4264179" y="4870376"/>
                <a:ext cx="37100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29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44" y="528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30">
                <a:extLst>
                  <a:ext uri="{FF2B5EF4-FFF2-40B4-BE49-F238E27FC236}">
                    <a16:creationId xmlns:a16="http://schemas.microsoft.com/office/drawing/2014/main" id="{6411FB8A-4057-C00A-8E98-993BBD1809C5}"/>
                  </a:ext>
                </a:extLst>
              </p:cNvPr>
              <p:cNvSpPr/>
              <p:nvPr/>
            </p:nvSpPr>
            <p:spPr>
              <a:xfrm>
                <a:off x="4310196" y="4870376"/>
                <a:ext cx="35942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29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28" y="528"/>
                    </a:lnTo>
                    <a:lnTo>
                      <a:pt x="52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30">
                <a:extLst>
                  <a:ext uri="{FF2B5EF4-FFF2-40B4-BE49-F238E27FC236}">
                    <a16:creationId xmlns:a16="http://schemas.microsoft.com/office/drawing/2014/main" id="{D5121A67-F3C7-4D34-BAE6-C9527B6A5CC4}"/>
                  </a:ext>
                </a:extLst>
              </p:cNvPr>
              <p:cNvSpPr/>
              <p:nvPr/>
            </p:nvSpPr>
            <p:spPr>
              <a:xfrm>
                <a:off x="4355056" y="4870376"/>
                <a:ext cx="36010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29" h="529" extrusionOk="0">
                    <a:moveTo>
                      <a:pt x="1" y="0"/>
                    </a:moveTo>
                    <a:lnTo>
                      <a:pt x="1" y="528"/>
                    </a:lnTo>
                    <a:lnTo>
                      <a:pt x="529" y="528"/>
                    </a:lnTo>
                    <a:lnTo>
                      <a:pt x="52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30">
                <a:extLst>
                  <a:ext uri="{FF2B5EF4-FFF2-40B4-BE49-F238E27FC236}">
                    <a16:creationId xmlns:a16="http://schemas.microsoft.com/office/drawing/2014/main" id="{CEFB2774-AB9D-2333-49C7-C8DC458FB755}"/>
                  </a:ext>
                </a:extLst>
              </p:cNvPr>
              <p:cNvSpPr/>
              <p:nvPr/>
            </p:nvSpPr>
            <p:spPr>
              <a:xfrm>
                <a:off x="4218162" y="4731168"/>
                <a:ext cx="172904" cy="121305"/>
              </a:xfrm>
              <a:custGeom>
                <a:avLst/>
                <a:gdLst/>
                <a:ahLst/>
                <a:cxnLst/>
                <a:rect l="l" t="t" r="r" b="b"/>
                <a:pathLst>
                  <a:path w="2540" h="1782" extrusionOk="0">
                    <a:moveTo>
                      <a:pt x="0" y="1"/>
                    </a:moveTo>
                    <a:lnTo>
                      <a:pt x="2540" y="1782"/>
                    </a:lnTo>
                    <a:lnTo>
                      <a:pt x="2540" y="1369"/>
                    </a:lnTo>
                    <a:lnTo>
                      <a:pt x="544" y="1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30">
                <a:extLst>
                  <a:ext uri="{FF2B5EF4-FFF2-40B4-BE49-F238E27FC236}">
                    <a16:creationId xmlns:a16="http://schemas.microsoft.com/office/drawing/2014/main" id="{1AB4A3BD-38C5-B3D8-6877-1D53E4BCDDD9}"/>
                  </a:ext>
                </a:extLst>
              </p:cNvPr>
              <p:cNvSpPr/>
              <p:nvPr/>
            </p:nvSpPr>
            <p:spPr>
              <a:xfrm>
                <a:off x="4218162" y="4778342"/>
                <a:ext cx="172904" cy="129134"/>
              </a:xfrm>
              <a:custGeom>
                <a:avLst/>
                <a:gdLst/>
                <a:ahLst/>
                <a:cxnLst/>
                <a:rect l="l" t="t" r="r" b="b"/>
                <a:pathLst>
                  <a:path w="2540" h="1897" extrusionOk="0">
                    <a:moveTo>
                      <a:pt x="0" y="0"/>
                    </a:moveTo>
                    <a:lnTo>
                      <a:pt x="0" y="874"/>
                    </a:lnTo>
                    <a:lnTo>
                      <a:pt x="1352" y="1897"/>
                    </a:lnTo>
                    <a:lnTo>
                      <a:pt x="2540" y="189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77" name="Google Shape;877;p30">
            <a:extLst>
              <a:ext uri="{FF2B5EF4-FFF2-40B4-BE49-F238E27FC236}">
                <a16:creationId xmlns:a16="http://schemas.microsoft.com/office/drawing/2014/main" id="{862FF8A9-4958-55C0-280A-6A5A3213C7A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25" y="1409317"/>
            <a:ext cx="7757026" cy="222414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Threshold Recommendation and </a:t>
            </a:r>
            <a:r>
              <a:rPr lang="en-US" dirty="0">
                <a:solidFill>
                  <a:schemeClr val="accent4"/>
                </a:solidFill>
              </a:rPr>
              <a:t>Cost Savings</a:t>
            </a:r>
          </a:p>
        </p:txBody>
      </p:sp>
      <p:sp>
        <p:nvSpPr>
          <p:cNvPr id="878" name="Google Shape;878;p30">
            <a:extLst>
              <a:ext uri="{FF2B5EF4-FFF2-40B4-BE49-F238E27FC236}">
                <a16:creationId xmlns:a16="http://schemas.microsoft.com/office/drawing/2014/main" id="{0153FD7E-5BCA-F3C2-CDB7-7AE7CA0F0D17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121896" y="438875"/>
            <a:ext cx="1439119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grpSp>
        <p:nvGrpSpPr>
          <p:cNvPr id="879" name="Google Shape;879;p30">
            <a:extLst>
              <a:ext uri="{FF2B5EF4-FFF2-40B4-BE49-F238E27FC236}">
                <a16:creationId xmlns:a16="http://schemas.microsoft.com/office/drawing/2014/main" id="{FB9091CA-2896-3659-1FD2-41130B5AF0D6}"/>
              </a:ext>
            </a:extLst>
          </p:cNvPr>
          <p:cNvGrpSpPr/>
          <p:nvPr/>
        </p:nvGrpSpPr>
        <p:grpSpPr>
          <a:xfrm>
            <a:off x="7981034" y="4232940"/>
            <a:ext cx="1222960" cy="326536"/>
            <a:chOff x="4440650" y="4681650"/>
            <a:chExt cx="911500" cy="243375"/>
          </a:xfrm>
        </p:grpSpPr>
        <p:sp>
          <p:nvSpPr>
            <p:cNvPr id="880" name="Google Shape;880;p30">
              <a:extLst>
                <a:ext uri="{FF2B5EF4-FFF2-40B4-BE49-F238E27FC236}">
                  <a16:creationId xmlns:a16="http://schemas.microsoft.com/office/drawing/2014/main" id="{BD66536B-3586-2FD6-5563-382F51492B5C}"/>
                </a:ext>
              </a:extLst>
            </p:cNvPr>
            <p:cNvSpPr/>
            <p:nvPr/>
          </p:nvSpPr>
          <p:spPr>
            <a:xfrm>
              <a:off x="4440650" y="4681650"/>
              <a:ext cx="911500" cy="243375"/>
            </a:xfrm>
            <a:custGeom>
              <a:avLst/>
              <a:gdLst/>
              <a:ahLst/>
              <a:cxnLst/>
              <a:rect l="l" t="t" r="r" b="b"/>
              <a:pathLst>
                <a:path w="36460" h="9735" extrusionOk="0">
                  <a:moveTo>
                    <a:pt x="18613" y="1"/>
                  </a:moveTo>
                  <a:cubicBezTo>
                    <a:pt x="15288" y="1"/>
                    <a:pt x="14033" y="2396"/>
                    <a:pt x="14033" y="2396"/>
                  </a:cubicBezTo>
                  <a:cubicBezTo>
                    <a:pt x="13370" y="2113"/>
                    <a:pt x="12794" y="1997"/>
                    <a:pt x="12295" y="1997"/>
                  </a:cubicBezTo>
                  <a:cubicBezTo>
                    <a:pt x="10125" y="1997"/>
                    <a:pt x="9416" y="4177"/>
                    <a:pt x="9416" y="4177"/>
                  </a:cubicBezTo>
                  <a:cubicBezTo>
                    <a:pt x="8889" y="3949"/>
                    <a:pt x="8440" y="3857"/>
                    <a:pt x="8055" y="3857"/>
                  </a:cubicBezTo>
                  <a:cubicBezTo>
                    <a:pt x="6429" y="3857"/>
                    <a:pt x="5945" y="5501"/>
                    <a:pt x="5575" y="5501"/>
                  </a:cubicBezTo>
                  <a:cubicBezTo>
                    <a:pt x="5564" y="5501"/>
                    <a:pt x="5552" y="5499"/>
                    <a:pt x="5541" y="5496"/>
                  </a:cubicBezTo>
                  <a:cubicBezTo>
                    <a:pt x="5140" y="5359"/>
                    <a:pt x="4763" y="5298"/>
                    <a:pt x="4408" y="5298"/>
                  </a:cubicBezTo>
                  <a:cubicBezTo>
                    <a:pt x="1387" y="5298"/>
                    <a:pt x="1" y="9734"/>
                    <a:pt x="1" y="9734"/>
                  </a:cubicBezTo>
                  <a:lnTo>
                    <a:pt x="34678" y="9734"/>
                  </a:lnTo>
                  <a:cubicBezTo>
                    <a:pt x="36459" y="8547"/>
                    <a:pt x="34695" y="7030"/>
                    <a:pt x="34695" y="7030"/>
                  </a:cubicBezTo>
                  <a:cubicBezTo>
                    <a:pt x="34537" y="4432"/>
                    <a:pt x="32384" y="3911"/>
                    <a:pt x="30684" y="3911"/>
                  </a:cubicBezTo>
                  <a:cubicBezTo>
                    <a:pt x="29546" y="3911"/>
                    <a:pt x="28610" y="4144"/>
                    <a:pt x="28610" y="4144"/>
                  </a:cubicBezTo>
                  <a:cubicBezTo>
                    <a:pt x="27730" y="2686"/>
                    <a:pt x="26783" y="2228"/>
                    <a:pt x="25942" y="2228"/>
                  </a:cubicBezTo>
                  <a:cubicBezTo>
                    <a:pt x="24530" y="2228"/>
                    <a:pt x="23416" y="3518"/>
                    <a:pt x="23416" y="3518"/>
                  </a:cubicBezTo>
                  <a:cubicBezTo>
                    <a:pt x="23267" y="1407"/>
                    <a:pt x="21866" y="599"/>
                    <a:pt x="20893" y="335"/>
                  </a:cubicBezTo>
                  <a:cubicBezTo>
                    <a:pt x="20044" y="99"/>
                    <a:pt x="19286" y="1"/>
                    <a:pt x="186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0">
              <a:extLst>
                <a:ext uri="{FF2B5EF4-FFF2-40B4-BE49-F238E27FC236}">
                  <a16:creationId xmlns:a16="http://schemas.microsoft.com/office/drawing/2014/main" id="{6029EA93-499D-61F4-B086-3F82876CEB4A}"/>
                </a:ext>
              </a:extLst>
            </p:cNvPr>
            <p:cNvSpPr/>
            <p:nvPr/>
          </p:nvSpPr>
          <p:spPr>
            <a:xfrm>
              <a:off x="4440650" y="4701300"/>
              <a:ext cx="911075" cy="223725"/>
            </a:xfrm>
            <a:custGeom>
              <a:avLst/>
              <a:gdLst/>
              <a:ahLst/>
              <a:cxnLst/>
              <a:rect l="l" t="t" r="r" b="b"/>
              <a:pathLst>
                <a:path w="36443" h="8949" extrusionOk="0">
                  <a:moveTo>
                    <a:pt x="18590" y="0"/>
                  </a:moveTo>
                  <a:cubicBezTo>
                    <a:pt x="15270" y="0"/>
                    <a:pt x="14017" y="2187"/>
                    <a:pt x="14017" y="2187"/>
                  </a:cubicBezTo>
                  <a:cubicBezTo>
                    <a:pt x="13352" y="1924"/>
                    <a:pt x="12773" y="1818"/>
                    <a:pt x="12273" y="1818"/>
                  </a:cubicBezTo>
                  <a:cubicBezTo>
                    <a:pt x="10107" y="1818"/>
                    <a:pt x="9400" y="3820"/>
                    <a:pt x="9400" y="3820"/>
                  </a:cubicBezTo>
                  <a:cubicBezTo>
                    <a:pt x="8876" y="3612"/>
                    <a:pt x="8429" y="3527"/>
                    <a:pt x="8046" y="3527"/>
                  </a:cubicBezTo>
                  <a:cubicBezTo>
                    <a:pt x="6418" y="3527"/>
                    <a:pt x="5932" y="5045"/>
                    <a:pt x="5561" y="5045"/>
                  </a:cubicBezTo>
                  <a:cubicBezTo>
                    <a:pt x="5549" y="5045"/>
                    <a:pt x="5537" y="5043"/>
                    <a:pt x="5525" y="5040"/>
                  </a:cubicBezTo>
                  <a:cubicBezTo>
                    <a:pt x="5121" y="4910"/>
                    <a:pt x="4741" y="4852"/>
                    <a:pt x="4384" y="4852"/>
                  </a:cubicBezTo>
                  <a:cubicBezTo>
                    <a:pt x="1383" y="4852"/>
                    <a:pt x="1" y="8948"/>
                    <a:pt x="1" y="8948"/>
                  </a:cubicBezTo>
                  <a:lnTo>
                    <a:pt x="34645" y="8948"/>
                  </a:lnTo>
                  <a:cubicBezTo>
                    <a:pt x="36443" y="7876"/>
                    <a:pt x="34678" y="6475"/>
                    <a:pt x="34678" y="6475"/>
                  </a:cubicBezTo>
                  <a:cubicBezTo>
                    <a:pt x="34510" y="4084"/>
                    <a:pt x="32360" y="3605"/>
                    <a:pt x="30663" y="3605"/>
                  </a:cubicBezTo>
                  <a:cubicBezTo>
                    <a:pt x="29527" y="3605"/>
                    <a:pt x="28594" y="3820"/>
                    <a:pt x="28594" y="3820"/>
                  </a:cubicBezTo>
                  <a:cubicBezTo>
                    <a:pt x="27711" y="2468"/>
                    <a:pt x="26761" y="2045"/>
                    <a:pt x="25918" y="2045"/>
                  </a:cubicBezTo>
                  <a:cubicBezTo>
                    <a:pt x="24510" y="2045"/>
                    <a:pt x="23399" y="3226"/>
                    <a:pt x="23399" y="3226"/>
                  </a:cubicBezTo>
                  <a:cubicBezTo>
                    <a:pt x="23251" y="1297"/>
                    <a:pt x="21849" y="555"/>
                    <a:pt x="20876" y="308"/>
                  </a:cubicBezTo>
                  <a:cubicBezTo>
                    <a:pt x="20025" y="90"/>
                    <a:pt x="19265" y="0"/>
                    <a:pt x="185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2" name="Google Shape;882;p30">
            <a:extLst>
              <a:ext uri="{FF2B5EF4-FFF2-40B4-BE49-F238E27FC236}">
                <a16:creationId xmlns:a16="http://schemas.microsoft.com/office/drawing/2014/main" id="{F2D5BC41-8456-304A-3FEA-593B4AC70760}"/>
              </a:ext>
            </a:extLst>
          </p:cNvPr>
          <p:cNvSpPr/>
          <p:nvPr/>
        </p:nvSpPr>
        <p:spPr>
          <a:xfrm>
            <a:off x="6923783" y="1686075"/>
            <a:ext cx="1709844" cy="331981"/>
          </a:xfrm>
          <a:custGeom>
            <a:avLst/>
            <a:gdLst/>
            <a:ahLst/>
            <a:cxnLst/>
            <a:rect l="l" t="t" r="r" b="b"/>
            <a:pathLst>
              <a:path w="28863" h="5604" extrusionOk="0">
                <a:moveTo>
                  <a:pt x="8696" y="1"/>
                </a:moveTo>
                <a:cubicBezTo>
                  <a:pt x="8218" y="1"/>
                  <a:pt x="7710" y="104"/>
                  <a:pt x="7163" y="261"/>
                </a:cubicBezTo>
                <a:cubicBezTo>
                  <a:pt x="5679" y="591"/>
                  <a:pt x="4145" y="1432"/>
                  <a:pt x="3964" y="2784"/>
                </a:cubicBezTo>
                <a:cubicBezTo>
                  <a:pt x="3632" y="2596"/>
                  <a:pt x="3283" y="2513"/>
                  <a:pt x="2941" y="2513"/>
                </a:cubicBezTo>
                <a:cubicBezTo>
                  <a:pt x="1395" y="2513"/>
                  <a:pt x="1" y="4213"/>
                  <a:pt x="1095" y="5604"/>
                </a:cubicBezTo>
                <a:lnTo>
                  <a:pt x="28863" y="5439"/>
                </a:lnTo>
                <a:cubicBezTo>
                  <a:pt x="27818" y="4518"/>
                  <a:pt x="25158" y="2415"/>
                  <a:pt x="23384" y="2415"/>
                </a:cubicBezTo>
                <a:cubicBezTo>
                  <a:pt x="22807" y="2415"/>
                  <a:pt x="22323" y="2638"/>
                  <a:pt x="22020" y="3196"/>
                </a:cubicBezTo>
                <a:cubicBezTo>
                  <a:pt x="20578" y="2264"/>
                  <a:pt x="18780" y="1089"/>
                  <a:pt x="17354" y="1089"/>
                </a:cubicBezTo>
                <a:cubicBezTo>
                  <a:pt x="16888" y="1089"/>
                  <a:pt x="16461" y="1214"/>
                  <a:pt x="16100" y="1515"/>
                </a:cubicBezTo>
                <a:cubicBezTo>
                  <a:pt x="15284" y="407"/>
                  <a:pt x="14159" y="98"/>
                  <a:pt x="13043" y="98"/>
                </a:cubicBezTo>
                <a:cubicBezTo>
                  <a:pt x="12897" y="98"/>
                  <a:pt x="12750" y="103"/>
                  <a:pt x="12604" y="113"/>
                </a:cubicBezTo>
                <a:cubicBezTo>
                  <a:pt x="11631" y="195"/>
                  <a:pt x="10856" y="30"/>
                  <a:pt x="10576" y="756"/>
                </a:cubicBezTo>
                <a:cubicBezTo>
                  <a:pt x="9988" y="206"/>
                  <a:pt x="9371" y="1"/>
                  <a:pt x="869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3" name="Google Shape;883;p30">
            <a:extLst>
              <a:ext uri="{FF2B5EF4-FFF2-40B4-BE49-F238E27FC236}">
                <a16:creationId xmlns:a16="http://schemas.microsoft.com/office/drawing/2014/main" id="{23B5FC1D-3436-7742-1603-DF228142A3A8}"/>
              </a:ext>
            </a:extLst>
          </p:cNvPr>
          <p:cNvSpPr/>
          <p:nvPr/>
        </p:nvSpPr>
        <p:spPr>
          <a:xfrm>
            <a:off x="4473325" y="407750"/>
            <a:ext cx="1833537" cy="263500"/>
          </a:xfrm>
          <a:custGeom>
            <a:avLst/>
            <a:gdLst/>
            <a:ahLst/>
            <a:cxnLst/>
            <a:rect l="l" t="t" r="r" b="b"/>
            <a:pathLst>
              <a:path w="30951" h="4448" extrusionOk="0">
                <a:moveTo>
                  <a:pt x="10374" y="1"/>
                </a:moveTo>
                <a:cubicBezTo>
                  <a:pt x="9167" y="1"/>
                  <a:pt x="8067" y="382"/>
                  <a:pt x="7750" y="1298"/>
                </a:cubicBezTo>
                <a:cubicBezTo>
                  <a:pt x="7035" y="904"/>
                  <a:pt x="6341" y="717"/>
                  <a:pt x="5666" y="717"/>
                </a:cubicBezTo>
                <a:cubicBezTo>
                  <a:pt x="4643" y="717"/>
                  <a:pt x="3664" y="1146"/>
                  <a:pt x="2721" y="1941"/>
                </a:cubicBezTo>
                <a:cubicBezTo>
                  <a:pt x="2160" y="2435"/>
                  <a:pt x="0" y="3540"/>
                  <a:pt x="676" y="4431"/>
                </a:cubicBezTo>
                <a:lnTo>
                  <a:pt x="30951" y="4447"/>
                </a:lnTo>
                <a:cubicBezTo>
                  <a:pt x="29945" y="3106"/>
                  <a:pt x="26113" y="1484"/>
                  <a:pt x="23847" y="1484"/>
                </a:cubicBezTo>
                <a:cubicBezTo>
                  <a:pt x="23104" y="1484"/>
                  <a:pt x="22530" y="1658"/>
                  <a:pt x="22277" y="2073"/>
                </a:cubicBezTo>
                <a:cubicBezTo>
                  <a:pt x="21063" y="1457"/>
                  <a:pt x="19533" y="1083"/>
                  <a:pt x="18225" y="1083"/>
                </a:cubicBezTo>
                <a:cubicBezTo>
                  <a:pt x="16975" y="1083"/>
                  <a:pt x="15928" y="1424"/>
                  <a:pt x="15550" y="2221"/>
                </a:cubicBezTo>
                <a:cubicBezTo>
                  <a:pt x="14692" y="1413"/>
                  <a:pt x="13406" y="589"/>
                  <a:pt x="12037" y="226"/>
                </a:cubicBezTo>
                <a:cubicBezTo>
                  <a:pt x="11504" y="81"/>
                  <a:pt x="10928" y="1"/>
                  <a:pt x="1037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31111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6">
          <a:extLst>
            <a:ext uri="{FF2B5EF4-FFF2-40B4-BE49-F238E27FC236}">
              <a16:creationId xmlns:a16="http://schemas.microsoft.com/office/drawing/2014/main" id="{14DE1AB0-10B1-4CB2-615F-0189EABFE9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34">
            <a:extLst>
              <a:ext uri="{FF2B5EF4-FFF2-40B4-BE49-F238E27FC236}">
                <a16:creationId xmlns:a16="http://schemas.microsoft.com/office/drawing/2014/main" id="{0F91CEFA-0B83-4127-6DCF-2FBA89026E3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199" y="506838"/>
            <a:ext cx="8229600" cy="13591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Threshold </a:t>
            </a:r>
            <a:r>
              <a:rPr lang="en-US" sz="3200" dirty="0">
                <a:solidFill>
                  <a:schemeClr val="accent4"/>
                </a:solidFill>
              </a:rPr>
              <a:t>Determination</a:t>
            </a:r>
            <a:endParaRPr sz="3200" dirty="0">
              <a:solidFill>
                <a:schemeClr val="accent4"/>
              </a:solidFill>
            </a:endParaRPr>
          </a:p>
        </p:txBody>
      </p:sp>
      <p:sp>
        <p:nvSpPr>
          <p:cNvPr id="26" name="Google Shape;606;p29">
            <a:extLst>
              <a:ext uri="{FF2B5EF4-FFF2-40B4-BE49-F238E27FC236}">
                <a16:creationId xmlns:a16="http://schemas.microsoft.com/office/drawing/2014/main" id="{AC716EDC-D267-A94A-8387-2D9E7B6FD07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60721" y="1323667"/>
            <a:ext cx="8022557" cy="36943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 algn="l"/>
            <a:r>
              <a:rPr lang="en-US" b="1" dirty="0"/>
              <a:t>Goal</a:t>
            </a:r>
          </a:p>
          <a:p>
            <a:pPr marL="152400" indent="0" algn="l"/>
            <a:r>
              <a:rPr lang="en-US" dirty="0"/>
              <a:t>Determine a threshold to identify low-energy-consuming cells.</a:t>
            </a:r>
          </a:p>
          <a:p>
            <a:pPr marL="152400" indent="0" algn="l"/>
            <a:endParaRPr lang="en-US" dirty="0"/>
          </a:p>
          <a:p>
            <a:pPr marL="152400" indent="0" algn="l"/>
            <a:r>
              <a:rPr lang="en-US" b="1" dirty="0"/>
              <a:t>Method Used</a:t>
            </a:r>
          </a:p>
          <a:p>
            <a:pPr marL="323850" indent="-171450" algn="l">
              <a:buFont typeface="Arial" panose="020B0604020202020204" pitchFamily="34" charset="0"/>
              <a:buChar char="•"/>
            </a:pPr>
            <a:r>
              <a:rPr lang="en-US" dirty="0"/>
              <a:t>Calculated threshold using the 25th percentile of the energy consumption data (KWH/hh).</a:t>
            </a:r>
          </a:p>
          <a:p>
            <a:pPr marL="323850" indent="-171450" algn="l">
              <a:buFont typeface="Arial" panose="020B0604020202020204" pitchFamily="34" charset="0"/>
              <a:buChar char="•"/>
            </a:pPr>
            <a:r>
              <a:rPr lang="en-US" dirty="0"/>
              <a:t>This value represents the point below which the lowest 25% of energy consumption values lie, which corresponds to 344,247 rows × 10 columns of data.</a:t>
            </a:r>
          </a:p>
          <a:p>
            <a:pPr marL="152400" indent="0" algn="l"/>
            <a:endParaRPr lang="en-US" dirty="0"/>
          </a:p>
          <a:p>
            <a:pPr marL="152400" indent="0" algn="l"/>
            <a:r>
              <a:rPr lang="en-US" b="1" dirty="0"/>
              <a:t>Why the 25th Percentile?</a:t>
            </a:r>
          </a:p>
          <a:p>
            <a:pPr marL="323850" indent="-171450" algn="l">
              <a:buFont typeface="Arial" panose="020B0604020202020204" pitchFamily="34" charset="0"/>
              <a:buChar char="•"/>
            </a:pPr>
            <a:r>
              <a:rPr lang="en-US" dirty="0"/>
              <a:t>The 25th percentile highlights low-energy usage, meaning these cells consume minimal energy.</a:t>
            </a:r>
          </a:p>
          <a:p>
            <a:pPr marL="323850" indent="-171450" algn="l">
              <a:buFont typeface="Arial" panose="020B0604020202020204" pitchFamily="34" charset="0"/>
              <a:buChar char="•"/>
            </a:pPr>
            <a:r>
              <a:rPr lang="en-US" dirty="0"/>
              <a:t>These cells are candidates for shutdown or optimization to reduce overall energy consumption and costs.</a:t>
            </a:r>
          </a:p>
          <a:p>
            <a:pPr marL="323850" indent="-1714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152400" indent="0" algn="l"/>
            <a:r>
              <a:rPr lang="en-US" b="1" dirty="0"/>
              <a:t>Identifying Low-Consumption Cells</a:t>
            </a:r>
          </a:p>
          <a:p>
            <a:pPr marL="323850" indent="-171450" algn="l">
              <a:buFont typeface="Arial" panose="020B0604020202020204" pitchFamily="34" charset="0"/>
              <a:buChar char="•"/>
            </a:pPr>
            <a:r>
              <a:rPr lang="en-US" dirty="0"/>
              <a:t>Cells with energy consumption below the threshold (0.078 KWH/hh).</a:t>
            </a:r>
          </a:p>
          <a:p>
            <a:pPr marL="323850" indent="-171450" algn="l">
              <a:buFont typeface="Arial" panose="020B0604020202020204" pitchFamily="34" charset="0"/>
              <a:buChar char="•"/>
            </a:pPr>
            <a:r>
              <a:rPr lang="en-US" dirty="0"/>
              <a:t>These cells are analyzed for potential energy and monetary savings.</a:t>
            </a:r>
          </a:p>
        </p:txBody>
      </p:sp>
    </p:spTree>
    <p:extLst>
      <p:ext uri="{BB962C8B-B14F-4D97-AF65-F5344CB8AC3E}">
        <p14:creationId xmlns:p14="http://schemas.microsoft.com/office/powerpoint/2010/main" val="17953269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6">
          <a:extLst>
            <a:ext uri="{FF2B5EF4-FFF2-40B4-BE49-F238E27FC236}">
              <a16:creationId xmlns:a16="http://schemas.microsoft.com/office/drawing/2014/main" id="{1640358B-72EC-2967-BA80-3AEC8203FC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34">
            <a:extLst>
              <a:ext uri="{FF2B5EF4-FFF2-40B4-BE49-F238E27FC236}">
                <a16:creationId xmlns:a16="http://schemas.microsoft.com/office/drawing/2014/main" id="{CF3EC43F-5133-9AD0-A30A-B9AA0792A7D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199" y="506838"/>
            <a:ext cx="8229600" cy="13591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Cost </a:t>
            </a:r>
            <a:r>
              <a:rPr lang="en-US" sz="3200" dirty="0">
                <a:solidFill>
                  <a:schemeClr val="tx1"/>
                </a:solidFill>
              </a:rPr>
              <a:t>Savings</a:t>
            </a:r>
            <a:r>
              <a:rPr lang="en-US" sz="3200" dirty="0">
                <a:solidFill>
                  <a:schemeClr val="accent4"/>
                </a:solidFill>
              </a:rPr>
              <a:t> Comparison</a:t>
            </a:r>
            <a:endParaRPr sz="3200" dirty="0">
              <a:solidFill>
                <a:schemeClr val="accent4"/>
              </a:solidFill>
            </a:endParaRPr>
          </a:p>
        </p:txBody>
      </p:sp>
      <p:sp>
        <p:nvSpPr>
          <p:cNvPr id="26" name="Google Shape;606;p29">
            <a:extLst>
              <a:ext uri="{FF2B5EF4-FFF2-40B4-BE49-F238E27FC236}">
                <a16:creationId xmlns:a16="http://schemas.microsoft.com/office/drawing/2014/main" id="{2787585A-7C21-77D2-8871-97AA8A793F8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46712" y="3123313"/>
            <a:ext cx="3148919" cy="17406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Before Threshold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Total Energy: 210,131.59 KWH.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Total Cost: 4,429,805.61 EGP.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After Threshold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Total Energy: 196,263.22 KWH.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Total Cost: 4,146,589.61 EGP.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60CC95E-987E-3333-C6A9-B08A90FAD6E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980564" y="1416895"/>
            <a:ext cx="4501798" cy="3362102"/>
          </a:xfrm>
          <a:prstGeom prst="rect">
            <a:avLst/>
          </a:prstGeom>
        </p:spPr>
      </p:pic>
      <p:sp>
        <p:nvSpPr>
          <p:cNvPr id="7" name="Google Shape;1237;p44">
            <a:extLst>
              <a:ext uri="{FF2B5EF4-FFF2-40B4-BE49-F238E27FC236}">
                <a16:creationId xmlns:a16="http://schemas.microsoft.com/office/drawing/2014/main" id="{F5C25BEF-68F5-4E48-3857-3A4AADD595A4}"/>
              </a:ext>
            </a:extLst>
          </p:cNvPr>
          <p:cNvSpPr txBox="1">
            <a:spLocks/>
          </p:cNvSpPr>
          <p:nvPr/>
        </p:nvSpPr>
        <p:spPr>
          <a:xfrm>
            <a:off x="465821" y="1416895"/>
            <a:ext cx="3710700" cy="2004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●"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○"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■"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●"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○"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■"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●"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○"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Work Sans"/>
              <a:buChar char="■"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r>
              <a:rPr lang="en-US" sz="2400" b="1" dirty="0">
                <a:latin typeface="Poppins"/>
                <a:ea typeface="Poppins"/>
                <a:cs typeface="Poppins"/>
                <a:sym typeface="Poppins"/>
              </a:rPr>
              <a:t>13,868,37  KWH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           Energy Savings</a:t>
            </a:r>
            <a:endParaRPr lang="en-US" sz="2000" b="1" dirty="0">
              <a:latin typeface="Poppins"/>
              <a:ea typeface="Poppins"/>
              <a:cs typeface="Poppins"/>
              <a:sym typeface="Poppins"/>
            </a:endParaRPr>
          </a:p>
          <a:p>
            <a:pPr>
              <a:spcBef>
                <a:spcPts val="1000"/>
              </a:spcBef>
            </a:pPr>
            <a:r>
              <a:rPr lang="en-US" sz="2400" b="1" dirty="0">
                <a:latin typeface="Poppins"/>
                <a:ea typeface="Poppins"/>
                <a:cs typeface="Poppins"/>
                <a:sym typeface="Poppins"/>
              </a:rPr>
              <a:t>283,216,00  EGP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          Cost Savings</a:t>
            </a:r>
          </a:p>
          <a:p>
            <a:pPr marL="152400" indent="0">
              <a:spcBef>
                <a:spcPts val="1000"/>
              </a:spcBef>
              <a:buNone/>
            </a:pPr>
            <a:endParaRPr lang="en-US" sz="2400" b="1" dirty="0">
              <a:latin typeface="Poppins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10750907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6">
          <a:extLst>
            <a:ext uri="{FF2B5EF4-FFF2-40B4-BE49-F238E27FC236}">
              <a16:creationId xmlns:a16="http://schemas.microsoft.com/office/drawing/2014/main" id="{EF27A812-A113-8F4F-C3AE-5FFD3918C6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34">
            <a:extLst>
              <a:ext uri="{FF2B5EF4-FFF2-40B4-BE49-F238E27FC236}">
                <a16:creationId xmlns:a16="http://schemas.microsoft.com/office/drawing/2014/main" id="{C3C48D0F-E9B0-4B78-A51F-60F276E85DB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199" y="506838"/>
            <a:ext cx="8229600" cy="13591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Savings Breakdown </a:t>
            </a:r>
            <a:r>
              <a:rPr lang="en-US" sz="3200" dirty="0">
                <a:solidFill>
                  <a:schemeClr val="accent4"/>
                </a:solidFill>
              </a:rPr>
              <a:t>by Demand Level</a:t>
            </a:r>
            <a:endParaRPr sz="3200" dirty="0">
              <a:solidFill>
                <a:schemeClr val="accent4"/>
              </a:solidFill>
            </a:endParaRPr>
          </a:p>
        </p:txBody>
      </p:sp>
      <p:sp>
        <p:nvSpPr>
          <p:cNvPr id="26" name="Google Shape;606;p29">
            <a:extLst>
              <a:ext uri="{FF2B5EF4-FFF2-40B4-BE49-F238E27FC236}">
                <a16:creationId xmlns:a16="http://schemas.microsoft.com/office/drawing/2014/main" id="{4F54DC78-8368-81CE-9D4B-DD0C1B1FD76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46574" y="1732545"/>
            <a:ext cx="8022557" cy="19359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High Demand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Energy Savings: 521.51 KWH.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Cost Savings: 40,265.94 EGP.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Low Demand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Energy Savings: 1,334.90 KWH.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Cost Savings: 9,197.49 EGP.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Normal Demand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Energy Savings: 12,011.95 KWH.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Cost Savings: 233,752.57 EGP.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8A332E-8D9F-0087-ACCC-9355EEB3459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72000" y="1159727"/>
            <a:ext cx="3794084" cy="379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9714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6">
          <a:extLst>
            <a:ext uri="{FF2B5EF4-FFF2-40B4-BE49-F238E27FC236}">
              <a16:creationId xmlns:a16="http://schemas.microsoft.com/office/drawing/2014/main" id="{490711ED-1A88-0F37-7ABA-79FCCBE649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34">
            <a:extLst>
              <a:ext uri="{FF2B5EF4-FFF2-40B4-BE49-F238E27FC236}">
                <a16:creationId xmlns:a16="http://schemas.microsoft.com/office/drawing/2014/main" id="{A5433AEA-9B51-2039-0A40-0A3E1CAFD90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373024"/>
            <a:ext cx="8229600" cy="13591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Recap </a:t>
            </a:r>
            <a:r>
              <a:rPr lang="en-US" sz="3200" dirty="0">
                <a:solidFill>
                  <a:schemeClr val="accent4"/>
                </a:solidFill>
              </a:rPr>
              <a:t>Key Insights</a:t>
            </a:r>
            <a:endParaRPr sz="3200" dirty="0">
              <a:solidFill>
                <a:schemeClr val="accent4"/>
              </a:solidFill>
            </a:endParaRPr>
          </a:p>
        </p:txBody>
      </p:sp>
      <p:sp>
        <p:nvSpPr>
          <p:cNvPr id="26" name="Google Shape;606;p29">
            <a:extLst>
              <a:ext uri="{FF2B5EF4-FFF2-40B4-BE49-F238E27FC236}">
                <a16:creationId xmlns:a16="http://schemas.microsoft.com/office/drawing/2014/main" id="{1A254971-D892-3E45-7044-84B42C28DEE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60720" y="1052589"/>
            <a:ext cx="8055455" cy="36943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 algn="l"/>
            <a:r>
              <a:rPr lang="en-US" dirty="0"/>
              <a:t>Throughout this analysis, we identified the 25th percentile as the threshold for low energy consumption, targeting opportunities for cost and energy savings. By focusing on cells below this threshold:</a:t>
            </a:r>
          </a:p>
          <a:p>
            <a:pPr marL="152400" indent="0" algn="l"/>
            <a:endParaRPr lang="en-US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dirty="0"/>
              <a:t>Energy savings: </a:t>
            </a:r>
            <a:r>
              <a:rPr lang="en-US" dirty="0"/>
              <a:t>13,868.37 KWH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dirty="0"/>
              <a:t>Cost savings:</a:t>
            </a:r>
            <a:r>
              <a:rPr lang="en-US" dirty="0"/>
              <a:t> 283,216.00 EGP</a:t>
            </a:r>
          </a:p>
          <a:p>
            <a:pPr algn="l"/>
            <a:endParaRPr lang="en-US" dirty="0"/>
          </a:p>
          <a:p>
            <a:pPr marL="152400" indent="0" algn="l"/>
            <a:r>
              <a:rPr lang="en-US" dirty="0"/>
              <a:t>Additionally, the breakdown by demand levels provided actionable insights, with the Normal demand level contributing the highest savings, emphasizing its significance for optimization.</a:t>
            </a:r>
          </a:p>
        </p:txBody>
      </p:sp>
      <p:sp>
        <p:nvSpPr>
          <p:cNvPr id="2" name="Google Shape;927;p34">
            <a:extLst>
              <a:ext uri="{FF2B5EF4-FFF2-40B4-BE49-F238E27FC236}">
                <a16:creationId xmlns:a16="http://schemas.microsoft.com/office/drawing/2014/main" id="{CA3C5FF7-86FA-5475-8A90-BB6D7864D26E}"/>
              </a:ext>
            </a:extLst>
          </p:cNvPr>
          <p:cNvSpPr txBox="1">
            <a:spLocks/>
          </p:cNvSpPr>
          <p:nvPr/>
        </p:nvSpPr>
        <p:spPr>
          <a:xfrm>
            <a:off x="473647" y="2883599"/>
            <a:ext cx="8229600" cy="1359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US" sz="3200" dirty="0"/>
              <a:t>Highlight the </a:t>
            </a:r>
            <a:r>
              <a:rPr lang="en-US" sz="3200" dirty="0">
                <a:solidFill>
                  <a:schemeClr val="accent4"/>
                </a:solidFill>
              </a:rPr>
              <a:t>Impact</a:t>
            </a:r>
          </a:p>
        </p:txBody>
      </p:sp>
      <p:sp>
        <p:nvSpPr>
          <p:cNvPr id="3" name="Google Shape;606;p29">
            <a:extLst>
              <a:ext uri="{FF2B5EF4-FFF2-40B4-BE49-F238E27FC236}">
                <a16:creationId xmlns:a16="http://schemas.microsoft.com/office/drawing/2014/main" id="{E3CEB56F-93A1-5709-0EDC-4C9462910EE9}"/>
              </a:ext>
            </a:extLst>
          </p:cNvPr>
          <p:cNvSpPr txBox="1">
            <a:spLocks/>
          </p:cNvSpPr>
          <p:nvPr/>
        </p:nvSpPr>
        <p:spPr>
          <a:xfrm>
            <a:off x="527825" y="3543069"/>
            <a:ext cx="8055455" cy="1516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152400" indent="0" algn="l"/>
            <a:r>
              <a:rPr lang="en-US" dirty="0"/>
              <a:t>This approach demonstrates how a data-driven strategy can lead to tangible benefits:</a:t>
            </a:r>
          </a:p>
          <a:p>
            <a:pPr marL="152400" indent="0" algn="l"/>
            <a:endParaRPr lang="en-US" dirty="0"/>
          </a:p>
          <a:p>
            <a:pPr marL="323850" indent="-171450" algn="l">
              <a:buFont typeface="Arial" panose="020B0604020202020204" pitchFamily="34" charset="0"/>
              <a:buChar char="•"/>
            </a:pPr>
            <a:r>
              <a:rPr lang="en-US" b="1" dirty="0"/>
              <a:t>Operational Efficiency: </a:t>
            </a:r>
            <a:r>
              <a:rPr lang="en-US" dirty="0"/>
              <a:t>Reducing energy waste while maintaining performance in critical areas.</a:t>
            </a:r>
          </a:p>
          <a:p>
            <a:pPr marL="323850" indent="-171450" algn="l">
              <a:buFont typeface="Arial" panose="020B0604020202020204" pitchFamily="34" charset="0"/>
              <a:buChar char="•"/>
            </a:pPr>
            <a:r>
              <a:rPr lang="en-US" b="1" dirty="0"/>
              <a:t>Sustainability Goals: </a:t>
            </a:r>
            <a:r>
              <a:rPr lang="en-US" dirty="0"/>
              <a:t>Aligning with broader efforts to minimize environmental impact.</a:t>
            </a:r>
          </a:p>
          <a:p>
            <a:pPr marL="323850" indent="-171450" algn="l">
              <a:buFont typeface="Arial" panose="020B0604020202020204" pitchFamily="34" charset="0"/>
              <a:buChar char="•"/>
            </a:pPr>
            <a:r>
              <a:rPr lang="en-US" b="1" dirty="0"/>
              <a:t>Cost Optimization: </a:t>
            </a:r>
            <a:r>
              <a:rPr lang="en-US" dirty="0"/>
              <a:t>Significant monetary savings, highlighting the financial viability of implementing this strategy.</a:t>
            </a:r>
          </a:p>
        </p:txBody>
      </p:sp>
    </p:spTree>
    <p:extLst>
      <p:ext uri="{BB962C8B-B14F-4D97-AF65-F5344CB8AC3E}">
        <p14:creationId xmlns:p14="http://schemas.microsoft.com/office/powerpoint/2010/main" val="3861146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28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</a:t>
            </a:r>
            <a:r>
              <a:rPr lang="en" dirty="0">
                <a:solidFill>
                  <a:schemeClr val="accent4"/>
                </a:solidFill>
              </a:rPr>
              <a:t>content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588" name="Google Shape;588;p28"/>
          <p:cNvSpPr txBox="1">
            <a:spLocks noGrp="1"/>
          </p:cNvSpPr>
          <p:nvPr>
            <p:ph type="title" idx="2"/>
          </p:nvPr>
        </p:nvSpPr>
        <p:spPr>
          <a:xfrm>
            <a:off x="1810200" y="1635958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589" name="Google Shape;589;p28"/>
          <p:cNvSpPr txBox="1">
            <a:spLocks noGrp="1"/>
          </p:cNvSpPr>
          <p:nvPr>
            <p:ph type="title" idx="3"/>
          </p:nvPr>
        </p:nvSpPr>
        <p:spPr>
          <a:xfrm>
            <a:off x="2177550" y="3231291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590" name="Google Shape;590;p28"/>
          <p:cNvSpPr txBox="1">
            <a:spLocks noGrp="1"/>
          </p:cNvSpPr>
          <p:nvPr>
            <p:ph type="title" idx="4"/>
          </p:nvPr>
        </p:nvSpPr>
        <p:spPr>
          <a:xfrm>
            <a:off x="4204675" y="1635958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91" name="Google Shape;591;p28"/>
          <p:cNvSpPr txBox="1">
            <a:spLocks noGrp="1"/>
          </p:cNvSpPr>
          <p:nvPr>
            <p:ph type="title" idx="5"/>
          </p:nvPr>
        </p:nvSpPr>
        <p:spPr>
          <a:xfrm>
            <a:off x="6117764" y="3225335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592" name="Google Shape;592;p28"/>
          <p:cNvSpPr txBox="1">
            <a:spLocks noGrp="1"/>
          </p:cNvSpPr>
          <p:nvPr>
            <p:ph type="title" idx="6"/>
          </p:nvPr>
        </p:nvSpPr>
        <p:spPr>
          <a:xfrm>
            <a:off x="6599150" y="1635958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593" name="Google Shape;593;p28"/>
          <p:cNvSpPr txBox="1">
            <a:spLocks noGrp="1"/>
          </p:cNvSpPr>
          <p:nvPr>
            <p:ph type="subTitle" idx="1"/>
          </p:nvPr>
        </p:nvSpPr>
        <p:spPr>
          <a:xfrm>
            <a:off x="1013217" y="2083558"/>
            <a:ext cx="2305500" cy="82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Collection</a:t>
            </a:r>
          </a:p>
        </p:txBody>
      </p:sp>
      <p:sp>
        <p:nvSpPr>
          <p:cNvPr id="594" name="Google Shape;594;p28"/>
          <p:cNvSpPr txBox="1">
            <a:spLocks noGrp="1"/>
          </p:cNvSpPr>
          <p:nvPr>
            <p:ph type="subTitle" idx="7"/>
          </p:nvPr>
        </p:nvSpPr>
        <p:spPr>
          <a:xfrm>
            <a:off x="3114691" y="2160495"/>
            <a:ext cx="2914618" cy="82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Exploration and Analysis</a:t>
            </a:r>
          </a:p>
        </p:txBody>
      </p:sp>
      <p:sp>
        <p:nvSpPr>
          <p:cNvPr id="595" name="Google Shape;595;p28"/>
          <p:cNvSpPr txBox="1">
            <a:spLocks noGrp="1"/>
          </p:cNvSpPr>
          <p:nvPr>
            <p:ph type="subTitle" idx="8"/>
          </p:nvPr>
        </p:nvSpPr>
        <p:spPr>
          <a:xfrm>
            <a:off x="5549410" y="2169643"/>
            <a:ext cx="2824728" cy="82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Insights</a:t>
            </a:r>
            <a:endParaRPr dirty="0"/>
          </a:p>
        </p:txBody>
      </p:sp>
      <p:sp>
        <p:nvSpPr>
          <p:cNvPr id="596" name="Google Shape;596;p28"/>
          <p:cNvSpPr txBox="1">
            <a:spLocks noGrp="1"/>
          </p:cNvSpPr>
          <p:nvPr>
            <p:ph type="subTitle" idx="9"/>
          </p:nvPr>
        </p:nvSpPr>
        <p:spPr>
          <a:xfrm>
            <a:off x="868447" y="3781100"/>
            <a:ext cx="3352905" cy="82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Statistical Hypothesis Testing</a:t>
            </a:r>
            <a:endParaRPr dirty="0"/>
          </a:p>
        </p:txBody>
      </p:sp>
      <p:sp>
        <p:nvSpPr>
          <p:cNvPr id="597" name="Google Shape;597;p28"/>
          <p:cNvSpPr txBox="1">
            <a:spLocks noGrp="1"/>
          </p:cNvSpPr>
          <p:nvPr>
            <p:ph type="subTitle" idx="13"/>
          </p:nvPr>
        </p:nvSpPr>
        <p:spPr>
          <a:xfrm>
            <a:off x="4221352" y="3759020"/>
            <a:ext cx="4527525" cy="82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Threshold Recommendation and Cost Savings</a:t>
            </a:r>
            <a:endParaRPr dirty="0"/>
          </a:p>
        </p:txBody>
      </p:sp>
      <p:sp>
        <p:nvSpPr>
          <p:cNvPr id="598" name="Google Shape;598;p28"/>
          <p:cNvSpPr/>
          <p:nvPr/>
        </p:nvSpPr>
        <p:spPr>
          <a:xfrm>
            <a:off x="100356" y="3790527"/>
            <a:ext cx="1709844" cy="331981"/>
          </a:xfrm>
          <a:custGeom>
            <a:avLst/>
            <a:gdLst/>
            <a:ahLst/>
            <a:cxnLst/>
            <a:rect l="l" t="t" r="r" b="b"/>
            <a:pathLst>
              <a:path w="28863" h="5604" extrusionOk="0">
                <a:moveTo>
                  <a:pt x="8696" y="1"/>
                </a:moveTo>
                <a:cubicBezTo>
                  <a:pt x="8218" y="1"/>
                  <a:pt x="7710" y="104"/>
                  <a:pt x="7163" y="261"/>
                </a:cubicBezTo>
                <a:cubicBezTo>
                  <a:pt x="5679" y="591"/>
                  <a:pt x="4145" y="1432"/>
                  <a:pt x="3964" y="2784"/>
                </a:cubicBezTo>
                <a:cubicBezTo>
                  <a:pt x="3632" y="2596"/>
                  <a:pt x="3283" y="2513"/>
                  <a:pt x="2941" y="2513"/>
                </a:cubicBezTo>
                <a:cubicBezTo>
                  <a:pt x="1395" y="2513"/>
                  <a:pt x="1" y="4213"/>
                  <a:pt x="1095" y="5604"/>
                </a:cubicBezTo>
                <a:lnTo>
                  <a:pt x="28863" y="5439"/>
                </a:lnTo>
                <a:cubicBezTo>
                  <a:pt x="27818" y="4518"/>
                  <a:pt x="25158" y="2415"/>
                  <a:pt x="23384" y="2415"/>
                </a:cubicBezTo>
                <a:cubicBezTo>
                  <a:pt x="22807" y="2415"/>
                  <a:pt x="22323" y="2638"/>
                  <a:pt x="22020" y="3196"/>
                </a:cubicBezTo>
                <a:cubicBezTo>
                  <a:pt x="20578" y="2264"/>
                  <a:pt x="18780" y="1089"/>
                  <a:pt x="17354" y="1089"/>
                </a:cubicBezTo>
                <a:cubicBezTo>
                  <a:pt x="16888" y="1089"/>
                  <a:pt x="16461" y="1214"/>
                  <a:pt x="16100" y="1515"/>
                </a:cubicBezTo>
                <a:cubicBezTo>
                  <a:pt x="15284" y="407"/>
                  <a:pt x="14159" y="98"/>
                  <a:pt x="13043" y="98"/>
                </a:cubicBezTo>
                <a:cubicBezTo>
                  <a:pt x="12897" y="98"/>
                  <a:pt x="12750" y="103"/>
                  <a:pt x="12604" y="113"/>
                </a:cubicBezTo>
                <a:cubicBezTo>
                  <a:pt x="11631" y="195"/>
                  <a:pt x="10856" y="30"/>
                  <a:pt x="10576" y="756"/>
                </a:cubicBezTo>
                <a:cubicBezTo>
                  <a:pt x="9988" y="206"/>
                  <a:pt x="9371" y="1"/>
                  <a:pt x="869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28"/>
          <p:cNvSpPr/>
          <p:nvPr/>
        </p:nvSpPr>
        <p:spPr>
          <a:xfrm>
            <a:off x="7161575" y="3323350"/>
            <a:ext cx="1833537" cy="263500"/>
          </a:xfrm>
          <a:custGeom>
            <a:avLst/>
            <a:gdLst/>
            <a:ahLst/>
            <a:cxnLst/>
            <a:rect l="l" t="t" r="r" b="b"/>
            <a:pathLst>
              <a:path w="30951" h="4448" extrusionOk="0">
                <a:moveTo>
                  <a:pt x="10374" y="1"/>
                </a:moveTo>
                <a:cubicBezTo>
                  <a:pt x="9167" y="1"/>
                  <a:pt x="8067" y="382"/>
                  <a:pt x="7750" y="1298"/>
                </a:cubicBezTo>
                <a:cubicBezTo>
                  <a:pt x="7035" y="904"/>
                  <a:pt x="6341" y="717"/>
                  <a:pt x="5666" y="717"/>
                </a:cubicBezTo>
                <a:cubicBezTo>
                  <a:pt x="4643" y="717"/>
                  <a:pt x="3664" y="1146"/>
                  <a:pt x="2721" y="1941"/>
                </a:cubicBezTo>
                <a:cubicBezTo>
                  <a:pt x="2160" y="2435"/>
                  <a:pt x="0" y="3540"/>
                  <a:pt x="676" y="4431"/>
                </a:cubicBezTo>
                <a:lnTo>
                  <a:pt x="30951" y="4447"/>
                </a:lnTo>
                <a:cubicBezTo>
                  <a:pt x="29945" y="3106"/>
                  <a:pt x="26113" y="1484"/>
                  <a:pt x="23847" y="1484"/>
                </a:cubicBezTo>
                <a:cubicBezTo>
                  <a:pt x="23104" y="1484"/>
                  <a:pt x="22530" y="1658"/>
                  <a:pt x="22277" y="2073"/>
                </a:cubicBezTo>
                <a:cubicBezTo>
                  <a:pt x="21063" y="1457"/>
                  <a:pt x="19533" y="1083"/>
                  <a:pt x="18225" y="1083"/>
                </a:cubicBezTo>
                <a:cubicBezTo>
                  <a:pt x="16975" y="1083"/>
                  <a:pt x="15928" y="1424"/>
                  <a:pt x="15550" y="2221"/>
                </a:cubicBezTo>
                <a:cubicBezTo>
                  <a:pt x="14692" y="1413"/>
                  <a:pt x="13406" y="589"/>
                  <a:pt x="12037" y="226"/>
                </a:cubicBezTo>
                <a:cubicBezTo>
                  <a:pt x="11504" y="81"/>
                  <a:pt x="10928" y="1"/>
                  <a:pt x="1037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28"/>
          <p:cNvSpPr/>
          <p:nvPr/>
        </p:nvSpPr>
        <p:spPr>
          <a:xfrm>
            <a:off x="100356" y="1106696"/>
            <a:ext cx="1709844" cy="331981"/>
          </a:xfrm>
          <a:custGeom>
            <a:avLst/>
            <a:gdLst/>
            <a:ahLst/>
            <a:cxnLst/>
            <a:rect l="l" t="t" r="r" b="b"/>
            <a:pathLst>
              <a:path w="28863" h="5604" extrusionOk="0">
                <a:moveTo>
                  <a:pt x="8696" y="1"/>
                </a:moveTo>
                <a:cubicBezTo>
                  <a:pt x="8218" y="1"/>
                  <a:pt x="7710" y="104"/>
                  <a:pt x="7163" y="261"/>
                </a:cubicBezTo>
                <a:cubicBezTo>
                  <a:pt x="5679" y="591"/>
                  <a:pt x="4145" y="1432"/>
                  <a:pt x="3964" y="2784"/>
                </a:cubicBezTo>
                <a:cubicBezTo>
                  <a:pt x="3632" y="2596"/>
                  <a:pt x="3283" y="2513"/>
                  <a:pt x="2941" y="2513"/>
                </a:cubicBezTo>
                <a:cubicBezTo>
                  <a:pt x="1395" y="2513"/>
                  <a:pt x="1" y="4213"/>
                  <a:pt x="1095" y="5604"/>
                </a:cubicBezTo>
                <a:lnTo>
                  <a:pt x="28863" y="5439"/>
                </a:lnTo>
                <a:cubicBezTo>
                  <a:pt x="27818" y="4518"/>
                  <a:pt x="25158" y="2415"/>
                  <a:pt x="23384" y="2415"/>
                </a:cubicBezTo>
                <a:cubicBezTo>
                  <a:pt x="22807" y="2415"/>
                  <a:pt x="22323" y="2638"/>
                  <a:pt x="22020" y="3196"/>
                </a:cubicBezTo>
                <a:cubicBezTo>
                  <a:pt x="20578" y="2264"/>
                  <a:pt x="18780" y="1089"/>
                  <a:pt x="17354" y="1089"/>
                </a:cubicBezTo>
                <a:cubicBezTo>
                  <a:pt x="16888" y="1089"/>
                  <a:pt x="16461" y="1214"/>
                  <a:pt x="16100" y="1515"/>
                </a:cubicBezTo>
                <a:cubicBezTo>
                  <a:pt x="15284" y="407"/>
                  <a:pt x="14159" y="98"/>
                  <a:pt x="13043" y="98"/>
                </a:cubicBezTo>
                <a:cubicBezTo>
                  <a:pt x="12897" y="98"/>
                  <a:pt x="12750" y="103"/>
                  <a:pt x="12604" y="113"/>
                </a:cubicBezTo>
                <a:cubicBezTo>
                  <a:pt x="11631" y="195"/>
                  <a:pt x="10856" y="30"/>
                  <a:pt x="10576" y="756"/>
                </a:cubicBezTo>
                <a:cubicBezTo>
                  <a:pt x="9988" y="206"/>
                  <a:pt x="9371" y="1"/>
                  <a:pt x="869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" name="Google Shape;1454;p46"/>
          <p:cNvSpPr txBox="1">
            <a:spLocks noGrp="1"/>
          </p:cNvSpPr>
          <p:nvPr>
            <p:ph type="title"/>
          </p:nvPr>
        </p:nvSpPr>
        <p:spPr>
          <a:xfrm>
            <a:off x="720000" y="747656"/>
            <a:ext cx="7704000" cy="14751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kumimoji="0" lang="en" sz="8500" b="1" i="0" u="none" strike="noStrike" kern="0" cap="none" spc="0" normalizeH="0" baseline="0" noProof="0" dirty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Poppins"/>
                <a:cs typeface="Poppins"/>
                <a:sym typeface="Poppins"/>
              </a:rPr>
              <a:t>Thanks!</a:t>
            </a:r>
            <a:endParaRPr dirty="0">
              <a:solidFill>
                <a:schemeClr val="accent4"/>
              </a:solidFill>
            </a:endParaRPr>
          </a:p>
        </p:txBody>
      </p:sp>
      <p:grpSp>
        <p:nvGrpSpPr>
          <p:cNvPr id="1455" name="Google Shape;1455;p46"/>
          <p:cNvGrpSpPr/>
          <p:nvPr/>
        </p:nvGrpSpPr>
        <p:grpSpPr>
          <a:xfrm>
            <a:off x="1795137" y="2576292"/>
            <a:ext cx="776594" cy="2027709"/>
            <a:chOff x="5829750" y="1610875"/>
            <a:chExt cx="218525" cy="570575"/>
          </a:xfrm>
        </p:grpSpPr>
        <p:sp>
          <p:nvSpPr>
            <p:cNvPr id="1456" name="Google Shape;1456;p46"/>
            <p:cNvSpPr/>
            <p:nvPr/>
          </p:nvSpPr>
          <p:spPr>
            <a:xfrm>
              <a:off x="5942300" y="1610875"/>
              <a:ext cx="48250" cy="30950"/>
            </a:xfrm>
            <a:custGeom>
              <a:avLst/>
              <a:gdLst/>
              <a:ahLst/>
              <a:cxnLst/>
              <a:rect l="l" t="t" r="r" b="b"/>
              <a:pathLst>
                <a:path w="1930" h="1238" extrusionOk="0">
                  <a:moveTo>
                    <a:pt x="0" y="0"/>
                  </a:moveTo>
                  <a:lnTo>
                    <a:pt x="0" y="297"/>
                  </a:lnTo>
                  <a:lnTo>
                    <a:pt x="1732" y="297"/>
                  </a:lnTo>
                  <a:lnTo>
                    <a:pt x="1732" y="924"/>
                  </a:lnTo>
                  <a:lnTo>
                    <a:pt x="1336" y="924"/>
                  </a:lnTo>
                  <a:lnTo>
                    <a:pt x="1353" y="1237"/>
                  </a:lnTo>
                  <a:lnTo>
                    <a:pt x="1930" y="1237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46"/>
            <p:cNvSpPr/>
            <p:nvPr/>
          </p:nvSpPr>
          <p:spPr>
            <a:xfrm>
              <a:off x="5977750" y="1794725"/>
              <a:ext cx="7025" cy="46625"/>
            </a:xfrm>
            <a:custGeom>
              <a:avLst/>
              <a:gdLst/>
              <a:ahLst/>
              <a:cxnLst/>
              <a:rect l="l" t="t" r="r" b="b"/>
              <a:pathLst>
                <a:path w="281" h="1865" extrusionOk="0">
                  <a:moveTo>
                    <a:pt x="1" y="1"/>
                  </a:moveTo>
                  <a:lnTo>
                    <a:pt x="83" y="1683"/>
                  </a:lnTo>
                  <a:lnTo>
                    <a:pt x="281" y="1864"/>
                  </a:lnTo>
                  <a:lnTo>
                    <a:pt x="19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46"/>
            <p:cNvSpPr/>
            <p:nvPr/>
          </p:nvSpPr>
          <p:spPr>
            <a:xfrm>
              <a:off x="5943525" y="1633950"/>
              <a:ext cx="34675" cy="44550"/>
            </a:xfrm>
            <a:custGeom>
              <a:avLst/>
              <a:gdLst/>
              <a:ahLst/>
              <a:cxnLst/>
              <a:rect l="l" t="t" r="r" b="b"/>
              <a:pathLst>
                <a:path w="1387" h="1782" extrusionOk="0">
                  <a:moveTo>
                    <a:pt x="1" y="1"/>
                  </a:moveTo>
                  <a:lnTo>
                    <a:pt x="1" y="314"/>
                  </a:lnTo>
                  <a:lnTo>
                    <a:pt x="1122" y="314"/>
                  </a:lnTo>
                  <a:lnTo>
                    <a:pt x="1188" y="1716"/>
                  </a:lnTo>
                  <a:lnTo>
                    <a:pt x="1353" y="1716"/>
                  </a:lnTo>
                  <a:lnTo>
                    <a:pt x="1386" y="1782"/>
                  </a:lnTo>
                  <a:lnTo>
                    <a:pt x="1320" y="314"/>
                  </a:lnTo>
                  <a:lnTo>
                    <a:pt x="13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46"/>
            <p:cNvSpPr/>
            <p:nvPr/>
          </p:nvSpPr>
          <p:spPr>
            <a:xfrm>
              <a:off x="5980225" y="1845850"/>
              <a:ext cx="6625" cy="41650"/>
            </a:xfrm>
            <a:custGeom>
              <a:avLst/>
              <a:gdLst/>
              <a:ahLst/>
              <a:cxnLst/>
              <a:rect l="l" t="t" r="r" b="b"/>
              <a:pathLst>
                <a:path w="265" h="1666" extrusionOk="0">
                  <a:moveTo>
                    <a:pt x="0" y="0"/>
                  </a:moveTo>
                  <a:lnTo>
                    <a:pt x="66" y="1666"/>
                  </a:lnTo>
                  <a:lnTo>
                    <a:pt x="264" y="1666"/>
                  </a:lnTo>
                  <a:lnTo>
                    <a:pt x="215" y="1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46"/>
            <p:cNvSpPr/>
            <p:nvPr/>
          </p:nvSpPr>
          <p:spPr>
            <a:xfrm>
              <a:off x="5973225" y="1684675"/>
              <a:ext cx="9500" cy="102650"/>
            </a:xfrm>
            <a:custGeom>
              <a:avLst/>
              <a:gdLst/>
              <a:ahLst/>
              <a:cxnLst/>
              <a:rect l="l" t="t" r="r" b="b"/>
              <a:pathLst>
                <a:path w="380" h="4106" extrusionOk="0">
                  <a:moveTo>
                    <a:pt x="0" y="0"/>
                  </a:moveTo>
                  <a:lnTo>
                    <a:pt x="182" y="4106"/>
                  </a:lnTo>
                  <a:lnTo>
                    <a:pt x="379" y="4106"/>
                  </a:lnTo>
                  <a:lnTo>
                    <a:pt x="215" y="264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46"/>
            <p:cNvSpPr/>
            <p:nvPr/>
          </p:nvSpPr>
          <p:spPr>
            <a:xfrm>
              <a:off x="5943525" y="1894900"/>
              <a:ext cx="54850" cy="261400"/>
            </a:xfrm>
            <a:custGeom>
              <a:avLst/>
              <a:gdLst/>
              <a:ahLst/>
              <a:cxnLst/>
              <a:rect l="l" t="t" r="r" b="b"/>
              <a:pathLst>
                <a:path w="2194" h="10456" extrusionOk="0">
                  <a:moveTo>
                    <a:pt x="1551" y="1"/>
                  </a:moveTo>
                  <a:lnTo>
                    <a:pt x="1980" y="10142"/>
                  </a:lnTo>
                  <a:lnTo>
                    <a:pt x="1" y="10142"/>
                  </a:lnTo>
                  <a:lnTo>
                    <a:pt x="1" y="10455"/>
                  </a:lnTo>
                  <a:lnTo>
                    <a:pt x="2194" y="10455"/>
                  </a:lnTo>
                  <a:lnTo>
                    <a:pt x="17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46"/>
            <p:cNvSpPr/>
            <p:nvPr/>
          </p:nvSpPr>
          <p:spPr>
            <a:xfrm>
              <a:off x="5943525" y="1676825"/>
              <a:ext cx="100625" cy="118750"/>
            </a:xfrm>
            <a:custGeom>
              <a:avLst/>
              <a:gdLst/>
              <a:ahLst/>
              <a:cxnLst/>
              <a:rect l="l" t="t" r="r" b="b"/>
              <a:pathLst>
                <a:path w="4025" h="4750" extrusionOk="0">
                  <a:moveTo>
                    <a:pt x="1188" y="1"/>
                  </a:moveTo>
                  <a:lnTo>
                    <a:pt x="1" y="34"/>
                  </a:lnTo>
                  <a:lnTo>
                    <a:pt x="1" y="347"/>
                  </a:lnTo>
                  <a:lnTo>
                    <a:pt x="1188" y="314"/>
                  </a:lnTo>
                  <a:lnTo>
                    <a:pt x="1238" y="314"/>
                  </a:lnTo>
                  <a:lnTo>
                    <a:pt x="1403" y="578"/>
                  </a:lnTo>
                  <a:lnTo>
                    <a:pt x="3596" y="4436"/>
                  </a:lnTo>
                  <a:lnTo>
                    <a:pt x="1567" y="4420"/>
                  </a:lnTo>
                  <a:lnTo>
                    <a:pt x="1370" y="4420"/>
                  </a:lnTo>
                  <a:lnTo>
                    <a:pt x="1" y="4387"/>
                  </a:lnTo>
                  <a:lnTo>
                    <a:pt x="1" y="4700"/>
                  </a:lnTo>
                  <a:lnTo>
                    <a:pt x="1370" y="4717"/>
                  </a:lnTo>
                  <a:lnTo>
                    <a:pt x="1567" y="4717"/>
                  </a:lnTo>
                  <a:lnTo>
                    <a:pt x="4024" y="4750"/>
                  </a:lnTo>
                  <a:lnTo>
                    <a:pt x="1386" y="67"/>
                  </a:lnTo>
                  <a:lnTo>
                    <a:pt x="13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46"/>
            <p:cNvSpPr/>
            <p:nvPr/>
          </p:nvSpPr>
          <p:spPr>
            <a:xfrm>
              <a:off x="5943525" y="1833900"/>
              <a:ext cx="104750" cy="61450"/>
            </a:xfrm>
            <a:custGeom>
              <a:avLst/>
              <a:gdLst/>
              <a:ahLst/>
              <a:cxnLst/>
              <a:rect l="l" t="t" r="r" b="b"/>
              <a:pathLst>
                <a:path w="4190" h="2458" extrusionOk="0">
                  <a:moveTo>
                    <a:pt x="1320" y="0"/>
                  </a:moveTo>
                  <a:lnTo>
                    <a:pt x="1" y="33"/>
                  </a:lnTo>
                  <a:lnTo>
                    <a:pt x="1" y="330"/>
                  </a:lnTo>
                  <a:lnTo>
                    <a:pt x="1271" y="314"/>
                  </a:lnTo>
                  <a:lnTo>
                    <a:pt x="1468" y="478"/>
                  </a:lnTo>
                  <a:lnTo>
                    <a:pt x="1683" y="660"/>
                  </a:lnTo>
                  <a:lnTo>
                    <a:pt x="3431" y="2144"/>
                  </a:lnTo>
                  <a:lnTo>
                    <a:pt x="1534" y="2144"/>
                  </a:lnTo>
                  <a:lnTo>
                    <a:pt x="1" y="2127"/>
                  </a:lnTo>
                  <a:lnTo>
                    <a:pt x="1" y="2441"/>
                  </a:lnTo>
                  <a:lnTo>
                    <a:pt x="1765" y="2441"/>
                  </a:lnTo>
                  <a:lnTo>
                    <a:pt x="4189" y="2457"/>
                  </a:lnTo>
                  <a:lnTo>
                    <a:pt x="1650" y="297"/>
                  </a:lnTo>
                  <a:lnTo>
                    <a:pt x="1452" y="116"/>
                  </a:lnTo>
                  <a:lnTo>
                    <a:pt x="13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46"/>
            <p:cNvSpPr/>
            <p:nvPr/>
          </p:nvSpPr>
          <p:spPr>
            <a:xfrm>
              <a:off x="5847475" y="2150500"/>
              <a:ext cx="185950" cy="30950"/>
            </a:xfrm>
            <a:custGeom>
              <a:avLst/>
              <a:gdLst/>
              <a:ahLst/>
              <a:cxnLst/>
              <a:rect l="l" t="t" r="r" b="b"/>
              <a:pathLst>
                <a:path w="7438" h="1238" extrusionOk="0">
                  <a:moveTo>
                    <a:pt x="7207" y="314"/>
                  </a:moveTo>
                  <a:lnTo>
                    <a:pt x="7207" y="924"/>
                  </a:lnTo>
                  <a:lnTo>
                    <a:pt x="248" y="924"/>
                  </a:lnTo>
                  <a:lnTo>
                    <a:pt x="248" y="314"/>
                  </a:lnTo>
                  <a:close/>
                  <a:moveTo>
                    <a:pt x="1" y="0"/>
                  </a:moveTo>
                  <a:lnTo>
                    <a:pt x="1" y="1237"/>
                  </a:lnTo>
                  <a:lnTo>
                    <a:pt x="7438" y="1237"/>
                  </a:lnTo>
                  <a:lnTo>
                    <a:pt x="7438" y="0"/>
                  </a:lnTo>
                  <a:close/>
                </a:path>
              </a:pathLst>
            </a:custGeom>
            <a:solidFill>
              <a:srgbClr val="5E5D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46"/>
            <p:cNvSpPr/>
            <p:nvPr/>
          </p:nvSpPr>
          <p:spPr>
            <a:xfrm>
              <a:off x="5880875" y="1610875"/>
              <a:ext cx="86600" cy="30950"/>
            </a:xfrm>
            <a:custGeom>
              <a:avLst/>
              <a:gdLst/>
              <a:ahLst/>
              <a:cxnLst/>
              <a:rect l="l" t="t" r="r" b="b"/>
              <a:pathLst>
                <a:path w="3464" h="1238" extrusionOk="0">
                  <a:moveTo>
                    <a:pt x="3249" y="314"/>
                  </a:moveTo>
                  <a:lnTo>
                    <a:pt x="3249" y="924"/>
                  </a:lnTo>
                  <a:lnTo>
                    <a:pt x="198" y="924"/>
                  </a:lnTo>
                  <a:lnTo>
                    <a:pt x="198" y="314"/>
                  </a:lnTo>
                  <a:close/>
                  <a:moveTo>
                    <a:pt x="0" y="0"/>
                  </a:moveTo>
                  <a:lnTo>
                    <a:pt x="0" y="1237"/>
                  </a:lnTo>
                  <a:lnTo>
                    <a:pt x="3463" y="1237"/>
                  </a:lnTo>
                  <a:lnTo>
                    <a:pt x="346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46"/>
            <p:cNvSpPr/>
            <p:nvPr/>
          </p:nvSpPr>
          <p:spPr>
            <a:xfrm>
              <a:off x="5873050" y="1633950"/>
              <a:ext cx="102675" cy="522350"/>
            </a:xfrm>
            <a:custGeom>
              <a:avLst/>
              <a:gdLst/>
              <a:ahLst/>
              <a:cxnLst/>
              <a:rect l="l" t="t" r="r" b="b"/>
              <a:pathLst>
                <a:path w="4107" h="20894" extrusionOk="0">
                  <a:moveTo>
                    <a:pt x="3001" y="298"/>
                  </a:moveTo>
                  <a:lnTo>
                    <a:pt x="3875" y="20580"/>
                  </a:lnTo>
                  <a:lnTo>
                    <a:pt x="215" y="20580"/>
                  </a:lnTo>
                  <a:lnTo>
                    <a:pt x="1088" y="298"/>
                  </a:lnTo>
                  <a:close/>
                  <a:moveTo>
                    <a:pt x="891" y="1"/>
                  </a:moveTo>
                  <a:lnTo>
                    <a:pt x="0" y="20893"/>
                  </a:lnTo>
                  <a:lnTo>
                    <a:pt x="4106" y="20893"/>
                  </a:lnTo>
                  <a:lnTo>
                    <a:pt x="31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46"/>
            <p:cNvSpPr/>
            <p:nvPr/>
          </p:nvSpPr>
          <p:spPr>
            <a:xfrm>
              <a:off x="5847900" y="2150500"/>
              <a:ext cx="162850" cy="30950"/>
            </a:xfrm>
            <a:custGeom>
              <a:avLst/>
              <a:gdLst/>
              <a:ahLst/>
              <a:cxnLst/>
              <a:rect l="l" t="t" r="r" b="b"/>
              <a:pathLst>
                <a:path w="6514" h="1238" extrusionOk="0">
                  <a:moveTo>
                    <a:pt x="6299" y="314"/>
                  </a:moveTo>
                  <a:lnTo>
                    <a:pt x="6299" y="924"/>
                  </a:lnTo>
                  <a:lnTo>
                    <a:pt x="198" y="924"/>
                  </a:lnTo>
                  <a:lnTo>
                    <a:pt x="198" y="314"/>
                  </a:lnTo>
                  <a:close/>
                  <a:moveTo>
                    <a:pt x="0" y="0"/>
                  </a:moveTo>
                  <a:lnTo>
                    <a:pt x="0" y="1237"/>
                  </a:lnTo>
                  <a:lnTo>
                    <a:pt x="6514" y="1237"/>
                  </a:lnTo>
                  <a:lnTo>
                    <a:pt x="6514" y="0"/>
                  </a:lnTo>
                  <a:close/>
                </a:path>
              </a:pathLst>
            </a:custGeom>
            <a:solidFill>
              <a:srgbClr val="4241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46"/>
            <p:cNvSpPr/>
            <p:nvPr/>
          </p:nvSpPr>
          <p:spPr>
            <a:xfrm>
              <a:off x="5874275" y="1635600"/>
              <a:ext cx="97725" cy="519875"/>
            </a:xfrm>
            <a:custGeom>
              <a:avLst/>
              <a:gdLst/>
              <a:ahLst/>
              <a:cxnLst/>
              <a:rect l="l" t="t" r="r" b="b"/>
              <a:pathLst>
                <a:path w="3909" h="20795" extrusionOk="0">
                  <a:moveTo>
                    <a:pt x="2985" y="1"/>
                  </a:moveTo>
                  <a:lnTo>
                    <a:pt x="693" y="4502"/>
                  </a:lnTo>
                  <a:lnTo>
                    <a:pt x="3167" y="8064"/>
                  </a:lnTo>
                  <a:lnTo>
                    <a:pt x="297" y="12780"/>
                  </a:lnTo>
                  <a:lnTo>
                    <a:pt x="3579" y="16985"/>
                  </a:lnTo>
                  <a:lnTo>
                    <a:pt x="1" y="20547"/>
                  </a:lnTo>
                  <a:lnTo>
                    <a:pt x="116" y="20794"/>
                  </a:lnTo>
                  <a:lnTo>
                    <a:pt x="3909" y="17002"/>
                  </a:lnTo>
                  <a:lnTo>
                    <a:pt x="594" y="12747"/>
                  </a:lnTo>
                  <a:lnTo>
                    <a:pt x="3463" y="8048"/>
                  </a:lnTo>
                  <a:lnTo>
                    <a:pt x="990" y="4453"/>
                  </a:lnTo>
                  <a:lnTo>
                    <a:pt x="3150" y="182"/>
                  </a:lnTo>
                  <a:lnTo>
                    <a:pt x="29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46"/>
            <p:cNvSpPr/>
            <p:nvPr/>
          </p:nvSpPr>
          <p:spPr>
            <a:xfrm>
              <a:off x="5878825" y="1635600"/>
              <a:ext cx="95250" cy="519875"/>
            </a:xfrm>
            <a:custGeom>
              <a:avLst/>
              <a:gdLst/>
              <a:ahLst/>
              <a:cxnLst/>
              <a:rect l="l" t="t" r="r" b="b"/>
              <a:pathLst>
                <a:path w="3810" h="20795" extrusionOk="0">
                  <a:moveTo>
                    <a:pt x="841" y="1"/>
                  </a:moveTo>
                  <a:lnTo>
                    <a:pt x="676" y="182"/>
                  </a:lnTo>
                  <a:lnTo>
                    <a:pt x="2886" y="4305"/>
                  </a:lnTo>
                  <a:lnTo>
                    <a:pt x="313" y="8229"/>
                  </a:lnTo>
                  <a:lnTo>
                    <a:pt x="3216" y="12764"/>
                  </a:lnTo>
                  <a:lnTo>
                    <a:pt x="0" y="16919"/>
                  </a:lnTo>
                  <a:lnTo>
                    <a:pt x="3710" y="20794"/>
                  </a:lnTo>
                  <a:lnTo>
                    <a:pt x="3809" y="20547"/>
                  </a:lnTo>
                  <a:lnTo>
                    <a:pt x="330" y="16903"/>
                  </a:lnTo>
                  <a:lnTo>
                    <a:pt x="3496" y="12780"/>
                  </a:lnTo>
                  <a:lnTo>
                    <a:pt x="594" y="8229"/>
                  </a:lnTo>
                  <a:lnTo>
                    <a:pt x="3084" y="4436"/>
                  </a:lnTo>
                  <a:lnTo>
                    <a:pt x="3150" y="4338"/>
                  </a:lnTo>
                  <a:lnTo>
                    <a:pt x="8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46"/>
            <p:cNvSpPr/>
            <p:nvPr/>
          </p:nvSpPr>
          <p:spPr>
            <a:xfrm>
              <a:off x="5833475" y="1676425"/>
              <a:ext cx="188000" cy="119150"/>
            </a:xfrm>
            <a:custGeom>
              <a:avLst/>
              <a:gdLst/>
              <a:ahLst/>
              <a:cxnLst/>
              <a:rect l="l" t="t" r="r" b="b"/>
              <a:pathLst>
                <a:path w="7520" h="4766" extrusionOk="0">
                  <a:moveTo>
                    <a:pt x="4716" y="330"/>
                  </a:moveTo>
                  <a:lnTo>
                    <a:pt x="7074" y="4452"/>
                  </a:lnTo>
                  <a:lnTo>
                    <a:pt x="396" y="4387"/>
                  </a:lnTo>
                  <a:lnTo>
                    <a:pt x="2474" y="396"/>
                  </a:lnTo>
                  <a:lnTo>
                    <a:pt x="4716" y="330"/>
                  </a:lnTo>
                  <a:close/>
                  <a:moveTo>
                    <a:pt x="4848" y="0"/>
                  </a:moveTo>
                  <a:lnTo>
                    <a:pt x="2408" y="83"/>
                  </a:lnTo>
                  <a:lnTo>
                    <a:pt x="0" y="4683"/>
                  </a:lnTo>
                  <a:lnTo>
                    <a:pt x="7519" y="4766"/>
                  </a:lnTo>
                  <a:lnTo>
                    <a:pt x="48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46"/>
            <p:cNvSpPr/>
            <p:nvPr/>
          </p:nvSpPr>
          <p:spPr>
            <a:xfrm>
              <a:off x="5829750" y="1833900"/>
              <a:ext cx="195850" cy="61450"/>
            </a:xfrm>
            <a:custGeom>
              <a:avLst/>
              <a:gdLst/>
              <a:ahLst/>
              <a:cxnLst/>
              <a:rect l="l" t="t" r="r" b="b"/>
              <a:pathLst>
                <a:path w="7834" h="2458" extrusionOk="0">
                  <a:moveTo>
                    <a:pt x="4915" y="314"/>
                  </a:moveTo>
                  <a:lnTo>
                    <a:pt x="7075" y="2144"/>
                  </a:lnTo>
                  <a:lnTo>
                    <a:pt x="710" y="2127"/>
                  </a:lnTo>
                  <a:lnTo>
                    <a:pt x="2623" y="363"/>
                  </a:lnTo>
                  <a:lnTo>
                    <a:pt x="4915" y="314"/>
                  </a:lnTo>
                  <a:close/>
                  <a:moveTo>
                    <a:pt x="4964" y="0"/>
                  </a:moveTo>
                  <a:lnTo>
                    <a:pt x="2573" y="50"/>
                  </a:lnTo>
                  <a:lnTo>
                    <a:pt x="1" y="2424"/>
                  </a:lnTo>
                  <a:lnTo>
                    <a:pt x="7833" y="2457"/>
                  </a:lnTo>
                  <a:lnTo>
                    <a:pt x="49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46"/>
            <p:cNvSpPr/>
            <p:nvPr/>
          </p:nvSpPr>
          <p:spPr>
            <a:xfrm>
              <a:off x="5845825" y="2150500"/>
              <a:ext cx="187995" cy="30950"/>
            </a:xfrm>
            <a:custGeom>
              <a:avLst/>
              <a:gdLst/>
              <a:ahLst/>
              <a:cxnLst/>
              <a:rect l="l" t="t" r="r" b="b"/>
              <a:pathLst>
                <a:path w="6531" h="1238" extrusionOk="0">
                  <a:moveTo>
                    <a:pt x="1" y="0"/>
                  </a:moveTo>
                  <a:lnTo>
                    <a:pt x="1" y="1237"/>
                  </a:lnTo>
                  <a:lnTo>
                    <a:pt x="6531" y="1237"/>
                  </a:lnTo>
                  <a:lnTo>
                    <a:pt x="653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46"/>
            <p:cNvSpPr/>
            <p:nvPr/>
          </p:nvSpPr>
          <p:spPr>
            <a:xfrm>
              <a:off x="5846452" y="2150500"/>
              <a:ext cx="158328" cy="30950"/>
            </a:xfrm>
            <a:custGeom>
              <a:avLst/>
              <a:gdLst/>
              <a:ahLst/>
              <a:cxnLst/>
              <a:rect l="l" t="t" r="r" b="b"/>
              <a:pathLst>
                <a:path w="6531" h="1238" extrusionOk="0">
                  <a:moveTo>
                    <a:pt x="1" y="0"/>
                  </a:moveTo>
                  <a:lnTo>
                    <a:pt x="1" y="1237"/>
                  </a:lnTo>
                  <a:lnTo>
                    <a:pt x="6531" y="1237"/>
                  </a:lnTo>
                  <a:lnTo>
                    <a:pt x="6531" y="0"/>
                  </a:lnTo>
                  <a:close/>
                </a:path>
              </a:pathLst>
            </a:custGeom>
            <a:solidFill>
              <a:srgbClr val="343434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4" name="Google Shape;1474;p46"/>
          <p:cNvGrpSpPr/>
          <p:nvPr/>
        </p:nvGrpSpPr>
        <p:grpSpPr>
          <a:xfrm>
            <a:off x="2969528" y="2576156"/>
            <a:ext cx="3400550" cy="2027710"/>
            <a:chOff x="4701450" y="2706600"/>
            <a:chExt cx="1286625" cy="767200"/>
          </a:xfrm>
        </p:grpSpPr>
        <p:sp>
          <p:nvSpPr>
            <p:cNvPr id="1475" name="Google Shape;1475;p46"/>
            <p:cNvSpPr/>
            <p:nvPr/>
          </p:nvSpPr>
          <p:spPr>
            <a:xfrm>
              <a:off x="4914175" y="3119250"/>
              <a:ext cx="686000" cy="72175"/>
            </a:xfrm>
            <a:custGeom>
              <a:avLst/>
              <a:gdLst/>
              <a:ahLst/>
              <a:cxnLst/>
              <a:rect l="l" t="t" r="r" b="b"/>
              <a:pathLst>
                <a:path w="27440" h="2887" extrusionOk="0">
                  <a:moveTo>
                    <a:pt x="27324" y="1"/>
                  </a:moveTo>
                  <a:cubicBezTo>
                    <a:pt x="24777" y="1939"/>
                    <a:pt x="21478" y="2494"/>
                    <a:pt x="18532" y="2494"/>
                  </a:cubicBezTo>
                  <a:cubicBezTo>
                    <a:pt x="14610" y="2494"/>
                    <a:pt x="11312" y="1511"/>
                    <a:pt x="11246" y="1501"/>
                  </a:cubicBezTo>
                  <a:lnTo>
                    <a:pt x="11230" y="1501"/>
                  </a:lnTo>
                  <a:lnTo>
                    <a:pt x="11213" y="1518"/>
                  </a:lnTo>
                  <a:cubicBezTo>
                    <a:pt x="9055" y="2407"/>
                    <a:pt x="7104" y="2705"/>
                    <a:pt x="5460" y="2705"/>
                  </a:cubicBezTo>
                  <a:cubicBezTo>
                    <a:pt x="2166" y="2705"/>
                    <a:pt x="105" y="1512"/>
                    <a:pt x="83" y="1501"/>
                  </a:cubicBezTo>
                  <a:lnTo>
                    <a:pt x="0" y="1650"/>
                  </a:lnTo>
                  <a:cubicBezTo>
                    <a:pt x="33" y="1666"/>
                    <a:pt x="2144" y="2887"/>
                    <a:pt x="5475" y="2887"/>
                  </a:cubicBezTo>
                  <a:cubicBezTo>
                    <a:pt x="7157" y="2887"/>
                    <a:pt x="9103" y="2590"/>
                    <a:pt x="11213" y="1683"/>
                  </a:cubicBezTo>
                  <a:cubicBezTo>
                    <a:pt x="11572" y="1793"/>
                    <a:pt x="14754" y="2686"/>
                    <a:pt x="18512" y="2686"/>
                  </a:cubicBezTo>
                  <a:cubicBezTo>
                    <a:pt x="21501" y="2686"/>
                    <a:pt x="24853" y="2121"/>
                    <a:pt x="27439" y="149"/>
                  </a:cubicBezTo>
                  <a:lnTo>
                    <a:pt x="273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46"/>
            <p:cNvSpPr/>
            <p:nvPr/>
          </p:nvSpPr>
          <p:spPr>
            <a:xfrm>
              <a:off x="4701875" y="2944475"/>
              <a:ext cx="919325" cy="149675"/>
            </a:xfrm>
            <a:custGeom>
              <a:avLst/>
              <a:gdLst/>
              <a:ahLst/>
              <a:cxnLst/>
              <a:rect l="l" t="t" r="r" b="b"/>
              <a:pathLst>
                <a:path w="36773" h="5987" extrusionOk="0">
                  <a:moveTo>
                    <a:pt x="36624" y="0"/>
                  </a:moveTo>
                  <a:cubicBezTo>
                    <a:pt x="34149" y="3769"/>
                    <a:pt x="29728" y="4656"/>
                    <a:pt x="26124" y="4656"/>
                  </a:cubicBezTo>
                  <a:cubicBezTo>
                    <a:pt x="22980" y="4656"/>
                    <a:pt x="20459" y="3981"/>
                    <a:pt x="20398" y="3958"/>
                  </a:cubicBezTo>
                  <a:lnTo>
                    <a:pt x="20365" y="3958"/>
                  </a:lnTo>
                  <a:cubicBezTo>
                    <a:pt x="16787" y="5328"/>
                    <a:pt x="13349" y="5786"/>
                    <a:pt x="10353" y="5786"/>
                  </a:cubicBezTo>
                  <a:cubicBezTo>
                    <a:pt x="4372" y="5786"/>
                    <a:pt x="149" y="3963"/>
                    <a:pt x="83" y="3941"/>
                  </a:cubicBezTo>
                  <a:lnTo>
                    <a:pt x="0" y="4106"/>
                  </a:lnTo>
                  <a:cubicBezTo>
                    <a:pt x="66" y="4139"/>
                    <a:pt x="4321" y="5986"/>
                    <a:pt x="10339" y="5986"/>
                  </a:cubicBezTo>
                  <a:cubicBezTo>
                    <a:pt x="13340" y="5986"/>
                    <a:pt x="16803" y="5524"/>
                    <a:pt x="20365" y="4106"/>
                  </a:cubicBezTo>
                  <a:cubicBezTo>
                    <a:pt x="20670" y="4183"/>
                    <a:pt x="23086" y="4811"/>
                    <a:pt x="26036" y="4811"/>
                  </a:cubicBezTo>
                  <a:cubicBezTo>
                    <a:pt x="26270" y="4811"/>
                    <a:pt x="26507" y="4807"/>
                    <a:pt x="26746" y="4799"/>
                  </a:cubicBezTo>
                  <a:cubicBezTo>
                    <a:pt x="29962" y="4716"/>
                    <a:pt x="34299" y="3809"/>
                    <a:pt x="36772" y="83"/>
                  </a:cubicBezTo>
                  <a:lnTo>
                    <a:pt x="366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46"/>
            <p:cNvSpPr/>
            <p:nvPr/>
          </p:nvSpPr>
          <p:spPr>
            <a:xfrm>
              <a:off x="4701450" y="3157175"/>
              <a:ext cx="927975" cy="110925"/>
            </a:xfrm>
            <a:custGeom>
              <a:avLst/>
              <a:gdLst/>
              <a:ahLst/>
              <a:cxnLst/>
              <a:rect l="l" t="t" r="r" b="b"/>
              <a:pathLst>
                <a:path w="37119" h="4437" extrusionOk="0">
                  <a:moveTo>
                    <a:pt x="83" y="1"/>
                  </a:moveTo>
                  <a:lnTo>
                    <a:pt x="1" y="149"/>
                  </a:lnTo>
                  <a:cubicBezTo>
                    <a:pt x="34" y="160"/>
                    <a:pt x="2478" y="1377"/>
                    <a:pt x="6001" y="1377"/>
                  </a:cubicBezTo>
                  <a:cubicBezTo>
                    <a:pt x="7738" y="1377"/>
                    <a:pt x="9738" y="1081"/>
                    <a:pt x="11840" y="199"/>
                  </a:cubicBezTo>
                  <a:cubicBezTo>
                    <a:pt x="12253" y="413"/>
                    <a:pt x="15781" y="2326"/>
                    <a:pt x="20415" y="3513"/>
                  </a:cubicBezTo>
                  <a:cubicBezTo>
                    <a:pt x="22443" y="4024"/>
                    <a:pt x="24867" y="4437"/>
                    <a:pt x="27423" y="4437"/>
                  </a:cubicBezTo>
                  <a:cubicBezTo>
                    <a:pt x="30622" y="4437"/>
                    <a:pt x="34019" y="3794"/>
                    <a:pt x="37119" y="1897"/>
                  </a:cubicBezTo>
                  <a:lnTo>
                    <a:pt x="37020" y="1765"/>
                  </a:lnTo>
                  <a:cubicBezTo>
                    <a:pt x="33977" y="3648"/>
                    <a:pt x="30615" y="4284"/>
                    <a:pt x="27454" y="4284"/>
                  </a:cubicBezTo>
                  <a:cubicBezTo>
                    <a:pt x="24910" y="4284"/>
                    <a:pt x="22495" y="3872"/>
                    <a:pt x="20481" y="3365"/>
                  </a:cubicBezTo>
                  <a:cubicBezTo>
                    <a:pt x="15600" y="2128"/>
                    <a:pt x="11956" y="50"/>
                    <a:pt x="11906" y="17"/>
                  </a:cubicBezTo>
                  <a:lnTo>
                    <a:pt x="11873" y="1"/>
                  </a:lnTo>
                  <a:lnTo>
                    <a:pt x="11824" y="17"/>
                  </a:lnTo>
                  <a:cubicBezTo>
                    <a:pt x="9726" y="912"/>
                    <a:pt x="7729" y="1211"/>
                    <a:pt x="5997" y="1211"/>
                  </a:cubicBezTo>
                  <a:cubicBezTo>
                    <a:pt x="2526" y="1211"/>
                    <a:pt x="116" y="12"/>
                    <a:pt x="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46"/>
            <p:cNvSpPr/>
            <p:nvPr/>
          </p:nvSpPr>
          <p:spPr>
            <a:xfrm>
              <a:off x="5599325" y="2713200"/>
              <a:ext cx="76275" cy="752375"/>
            </a:xfrm>
            <a:custGeom>
              <a:avLst/>
              <a:gdLst/>
              <a:ahLst/>
              <a:cxnLst/>
              <a:rect l="l" t="t" r="r" b="b"/>
              <a:pathLst>
                <a:path w="3051" h="30095" extrusionOk="0">
                  <a:moveTo>
                    <a:pt x="0" y="1"/>
                  </a:moveTo>
                  <a:lnTo>
                    <a:pt x="0" y="30094"/>
                  </a:lnTo>
                  <a:lnTo>
                    <a:pt x="3051" y="30094"/>
                  </a:lnTo>
                  <a:lnTo>
                    <a:pt x="30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46"/>
            <p:cNvSpPr/>
            <p:nvPr/>
          </p:nvSpPr>
          <p:spPr>
            <a:xfrm>
              <a:off x="5637650" y="2713200"/>
              <a:ext cx="37950" cy="752375"/>
            </a:xfrm>
            <a:custGeom>
              <a:avLst/>
              <a:gdLst/>
              <a:ahLst/>
              <a:cxnLst/>
              <a:rect l="l" t="t" r="r" b="b"/>
              <a:pathLst>
                <a:path w="1518" h="30095" extrusionOk="0">
                  <a:moveTo>
                    <a:pt x="1" y="1"/>
                  </a:moveTo>
                  <a:lnTo>
                    <a:pt x="1" y="30094"/>
                  </a:lnTo>
                  <a:lnTo>
                    <a:pt x="1518" y="30094"/>
                  </a:lnTo>
                  <a:lnTo>
                    <a:pt x="15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46"/>
            <p:cNvSpPr/>
            <p:nvPr/>
          </p:nvSpPr>
          <p:spPr>
            <a:xfrm>
              <a:off x="5587350" y="2706600"/>
              <a:ext cx="101850" cy="15275"/>
            </a:xfrm>
            <a:custGeom>
              <a:avLst/>
              <a:gdLst/>
              <a:ahLst/>
              <a:cxnLst/>
              <a:rect l="l" t="t" r="r" b="b"/>
              <a:pathLst>
                <a:path w="4074" h="611" extrusionOk="0">
                  <a:moveTo>
                    <a:pt x="1" y="1"/>
                  </a:moveTo>
                  <a:lnTo>
                    <a:pt x="1" y="611"/>
                  </a:lnTo>
                  <a:lnTo>
                    <a:pt x="4074" y="611"/>
                  </a:lnTo>
                  <a:lnTo>
                    <a:pt x="40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46"/>
            <p:cNvSpPr/>
            <p:nvPr/>
          </p:nvSpPr>
          <p:spPr>
            <a:xfrm>
              <a:off x="5587350" y="2798125"/>
              <a:ext cx="101850" cy="15275"/>
            </a:xfrm>
            <a:custGeom>
              <a:avLst/>
              <a:gdLst/>
              <a:ahLst/>
              <a:cxnLst/>
              <a:rect l="l" t="t" r="r" b="b"/>
              <a:pathLst>
                <a:path w="4074" h="611" extrusionOk="0">
                  <a:moveTo>
                    <a:pt x="1" y="0"/>
                  </a:moveTo>
                  <a:lnTo>
                    <a:pt x="1" y="611"/>
                  </a:lnTo>
                  <a:lnTo>
                    <a:pt x="4074" y="611"/>
                  </a:lnTo>
                  <a:lnTo>
                    <a:pt x="40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46"/>
            <p:cNvSpPr/>
            <p:nvPr/>
          </p:nvSpPr>
          <p:spPr>
            <a:xfrm>
              <a:off x="5587350" y="2889225"/>
              <a:ext cx="101850" cy="15700"/>
            </a:xfrm>
            <a:custGeom>
              <a:avLst/>
              <a:gdLst/>
              <a:ahLst/>
              <a:cxnLst/>
              <a:rect l="l" t="t" r="r" b="b"/>
              <a:pathLst>
                <a:path w="4074" h="628" extrusionOk="0">
                  <a:moveTo>
                    <a:pt x="1" y="1"/>
                  </a:moveTo>
                  <a:lnTo>
                    <a:pt x="1" y="627"/>
                  </a:lnTo>
                  <a:lnTo>
                    <a:pt x="4074" y="627"/>
                  </a:lnTo>
                  <a:lnTo>
                    <a:pt x="40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46"/>
            <p:cNvSpPr/>
            <p:nvPr/>
          </p:nvSpPr>
          <p:spPr>
            <a:xfrm>
              <a:off x="5587350" y="2988575"/>
              <a:ext cx="101850" cy="15700"/>
            </a:xfrm>
            <a:custGeom>
              <a:avLst/>
              <a:gdLst/>
              <a:ahLst/>
              <a:cxnLst/>
              <a:rect l="l" t="t" r="r" b="b"/>
              <a:pathLst>
                <a:path w="4074" h="628" extrusionOk="0">
                  <a:moveTo>
                    <a:pt x="1" y="1"/>
                  </a:moveTo>
                  <a:lnTo>
                    <a:pt x="1" y="627"/>
                  </a:lnTo>
                  <a:lnTo>
                    <a:pt x="4074" y="627"/>
                  </a:lnTo>
                  <a:lnTo>
                    <a:pt x="40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46"/>
            <p:cNvSpPr/>
            <p:nvPr/>
          </p:nvSpPr>
          <p:spPr>
            <a:xfrm>
              <a:off x="5587350" y="3080100"/>
              <a:ext cx="101850" cy="15275"/>
            </a:xfrm>
            <a:custGeom>
              <a:avLst/>
              <a:gdLst/>
              <a:ahLst/>
              <a:cxnLst/>
              <a:rect l="l" t="t" r="r" b="b"/>
              <a:pathLst>
                <a:path w="4074" h="611" extrusionOk="0">
                  <a:moveTo>
                    <a:pt x="1" y="0"/>
                  </a:moveTo>
                  <a:lnTo>
                    <a:pt x="1" y="611"/>
                  </a:lnTo>
                  <a:lnTo>
                    <a:pt x="4074" y="611"/>
                  </a:lnTo>
                  <a:lnTo>
                    <a:pt x="40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46"/>
            <p:cNvSpPr/>
            <p:nvPr/>
          </p:nvSpPr>
          <p:spPr>
            <a:xfrm>
              <a:off x="5587350" y="3171625"/>
              <a:ext cx="101850" cy="15675"/>
            </a:xfrm>
            <a:custGeom>
              <a:avLst/>
              <a:gdLst/>
              <a:ahLst/>
              <a:cxnLst/>
              <a:rect l="l" t="t" r="r" b="b"/>
              <a:pathLst>
                <a:path w="4074" h="627" extrusionOk="0">
                  <a:moveTo>
                    <a:pt x="1" y="0"/>
                  </a:moveTo>
                  <a:lnTo>
                    <a:pt x="1" y="627"/>
                  </a:lnTo>
                  <a:lnTo>
                    <a:pt x="4074" y="627"/>
                  </a:lnTo>
                  <a:lnTo>
                    <a:pt x="40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46"/>
            <p:cNvSpPr/>
            <p:nvPr/>
          </p:nvSpPr>
          <p:spPr>
            <a:xfrm>
              <a:off x="5587350" y="3263550"/>
              <a:ext cx="101850" cy="15275"/>
            </a:xfrm>
            <a:custGeom>
              <a:avLst/>
              <a:gdLst/>
              <a:ahLst/>
              <a:cxnLst/>
              <a:rect l="l" t="t" r="r" b="b"/>
              <a:pathLst>
                <a:path w="4074" h="611" extrusionOk="0">
                  <a:moveTo>
                    <a:pt x="1" y="0"/>
                  </a:moveTo>
                  <a:lnTo>
                    <a:pt x="1" y="610"/>
                  </a:lnTo>
                  <a:lnTo>
                    <a:pt x="4074" y="610"/>
                  </a:lnTo>
                  <a:lnTo>
                    <a:pt x="40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46"/>
            <p:cNvSpPr/>
            <p:nvPr/>
          </p:nvSpPr>
          <p:spPr>
            <a:xfrm>
              <a:off x="5600150" y="2721850"/>
              <a:ext cx="76275" cy="26000"/>
            </a:xfrm>
            <a:custGeom>
              <a:avLst/>
              <a:gdLst/>
              <a:ahLst/>
              <a:cxnLst/>
              <a:rect l="l" t="t" r="r" b="b"/>
              <a:pathLst>
                <a:path w="3051" h="1040" extrusionOk="0">
                  <a:moveTo>
                    <a:pt x="0" y="1"/>
                  </a:moveTo>
                  <a:lnTo>
                    <a:pt x="0" y="1040"/>
                  </a:lnTo>
                  <a:lnTo>
                    <a:pt x="3051" y="1040"/>
                  </a:lnTo>
                  <a:lnTo>
                    <a:pt x="3051" y="1"/>
                  </a:lnTo>
                  <a:close/>
                </a:path>
              </a:pathLst>
            </a:custGeom>
            <a:solidFill>
              <a:srgbClr val="343434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46"/>
            <p:cNvSpPr/>
            <p:nvPr/>
          </p:nvSpPr>
          <p:spPr>
            <a:xfrm>
              <a:off x="5600150" y="2812975"/>
              <a:ext cx="76275" cy="25975"/>
            </a:xfrm>
            <a:custGeom>
              <a:avLst/>
              <a:gdLst/>
              <a:ahLst/>
              <a:cxnLst/>
              <a:rect l="l" t="t" r="r" b="b"/>
              <a:pathLst>
                <a:path w="3051" h="1039" extrusionOk="0">
                  <a:moveTo>
                    <a:pt x="0" y="0"/>
                  </a:moveTo>
                  <a:lnTo>
                    <a:pt x="0" y="1039"/>
                  </a:lnTo>
                  <a:lnTo>
                    <a:pt x="3051" y="1039"/>
                  </a:lnTo>
                  <a:lnTo>
                    <a:pt x="3051" y="0"/>
                  </a:lnTo>
                  <a:close/>
                </a:path>
              </a:pathLst>
            </a:custGeom>
            <a:solidFill>
              <a:srgbClr val="343434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46"/>
            <p:cNvSpPr/>
            <p:nvPr/>
          </p:nvSpPr>
          <p:spPr>
            <a:xfrm>
              <a:off x="5600150" y="2904900"/>
              <a:ext cx="76275" cy="25575"/>
            </a:xfrm>
            <a:custGeom>
              <a:avLst/>
              <a:gdLst/>
              <a:ahLst/>
              <a:cxnLst/>
              <a:rect l="l" t="t" r="r" b="b"/>
              <a:pathLst>
                <a:path w="3051" h="1023" extrusionOk="0">
                  <a:moveTo>
                    <a:pt x="0" y="0"/>
                  </a:moveTo>
                  <a:lnTo>
                    <a:pt x="0" y="1023"/>
                  </a:lnTo>
                  <a:lnTo>
                    <a:pt x="3051" y="1023"/>
                  </a:lnTo>
                  <a:lnTo>
                    <a:pt x="3051" y="0"/>
                  </a:lnTo>
                  <a:close/>
                </a:path>
              </a:pathLst>
            </a:custGeom>
            <a:solidFill>
              <a:srgbClr val="343434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46"/>
            <p:cNvSpPr/>
            <p:nvPr/>
          </p:nvSpPr>
          <p:spPr>
            <a:xfrm>
              <a:off x="5600150" y="3003825"/>
              <a:ext cx="76275" cy="25600"/>
            </a:xfrm>
            <a:custGeom>
              <a:avLst/>
              <a:gdLst/>
              <a:ahLst/>
              <a:cxnLst/>
              <a:rect l="l" t="t" r="r" b="b"/>
              <a:pathLst>
                <a:path w="3051" h="1024" extrusionOk="0">
                  <a:moveTo>
                    <a:pt x="0" y="1"/>
                  </a:moveTo>
                  <a:lnTo>
                    <a:pt x="0" y="1023"/>
                  </a:lnTo>
                  <a:lnTo>
                    <a:pt x="3051" y="1023"/>
                  </a:lnTo>
                  <a:lnTo>
                    <a:pt x="3051" y="1"/>
                  </a:lnTo>
                  <a:close/>
                </a:path>
              </a:pathLst>
            </a:custGeom>
            <a:solidFill>
              <a:srgbClr val="343434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46"/>
            <p:cNvSpPr/>
            <p:nvPr/>
          </p:nvSpPr>
          <p:spPr>
            <a:xfrm>
              <a:off x="5600150" y="3095350"/>
              <a:ext cx="76275" cy="26000"/>
            </a:xfrm>
            <a:custGeom>
              <a:avLst/>
              <a:gdLst/>
              <a:ahLst/>
              <a:cxnLst/>
              <a:rect l="l" t="t" r="r" b="b"/>
              <a:pathLst>
                <a:path w="3051" h="1040" extrusionOk="0">
                  <a:moveTo>
                    <a:pt x="0" y="1"/>
                  </a:moveTo>
                  <a:lnTo>
                    <a:pt x="0" y="1039"/>
                  </a:lnTo>
                  <a:lnTo>
                    <a:pt x="3051" y="1039"/>
                  </a:lnTo>
                  <a:lnTo>
                    <a:pt x="3051" y="1"/>
                  </a:lnTo>
                  <a:close/>
                </a:path>
              </a:pathLst>
            </a:custGeom>
            <a:solidFill>
              <a:srgbClr val="343434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46"/>
            <p:cNvSpPr/>
            <p:nvPr/>
          </p:nvSpPr>
          <p:spPr>
            <a:xfrm>
              <a:off x="5600150" y="3187275"/>
              <a:ext cx="76275" cy="25600"/>
            </a:xfrm>
            <a:custGeom>
              <a:avLst/>
              <a:gdLst/>
              <a:ahLst/>
              <a:cxnLst/>
              <a:rect l="l" t="t" r="r" b="b"/>
              <a:pathLst>
                <a:path w="3051" h="1024" extrusionOk="0">
                  <a:moveTo>
                    <a:pt x="0" y="1"/>
                  </a:moveTo>
                  <a:lnTo>
                    <a:pt x="0" y="1023"/>
                  </a:lnTo>
                  <a:lnTo>
                    <a:pt x="3051" y="1023"/>
                  </a:lnTo>
                  <a:lnTo>
                    <a:pt x="3051" y="1"/>
                  </a:lnTo>
                  <a:close/>
                </a:path>
              </a:pathLst>
            </a:custGeom>
            <a:solidFill>
              <a:srgbClr val="343434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46"/>
            <p:cNvSpPr/>
            <p:nvPr/>
          </p:nvSpPr>
          <p:spPr>
            <a:xfrm>
              <a:off x="5600150" y="3278375"/>
              <a:ext cx="76275" cy="26000"/>
            </a:xfrm>
            <a:custGeom>
              <a:avLst/>
              <a:gdLst/>
              <a:ahLst/>
              <a:cxnLst/>
              <a:rect l="l" t="t" r="r" b="b"/>
              <a:pathLst>
                <a:path w="3051" h="1040" extrusionOk="0">
                  <a:moveTo>
                    <a:pt x="0" y="1"/>
                  </a:moveTo>
                  <a:lnTo>
                    <a:pt x="0" y="1040"/>
                  </a:lnTo>
                  <a:lnTo>
                    <a:pt x="3051" y="1040"/>
                  </a:lnTo>
                  <a:lnTo>
                    <a:pt x="305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46"/>
            <p:cNvSpPr/>
            <p:nvPr/>
          </p:nvSpPr>
          <p:spPr>
            <a:xfrm>
              <a:off x="5823975" y="2713200"/>
              <a:ext cx="76300" cy="752375"/>
            </a:xfrm>
            <a:custGeom>
              <a:avLst/>
              <a:gdLst/>
              <a:ahLst/>
              <a:cxnLst/>
              <a:rect l="l" t="t" r="r" b="b"/>
              <a:pathLst>
                <a:path w="3052" h="30095" extrusionOk="0">
                  <a:moveTo>
                    <a:pt x="1" y="1"/>
                  </a:moveTo>
                  <a:lnTo>
                    <a:pt x="1" y="30094"/>
                  </a:lnTo>
                  <a:lnTo>
                    <a:pt x="3051" y="30094"/>
                  </a:lnTo>
                  <a:lnTo>
                    <a:pt x="30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46"/>
            <p:cNvSpPr/>
            <p:nvPr/>
          </p:nvSpPr>
          <p:spPr>
            <a:xfrm>
              <a:off x="5862325" y="2713200"/>
              <a:ext cx="37950" cy="752375"/>
            </a:xfrm>
            <a:custGeom>
              <a:avLst/>
              <a:gdLst/>
              <a:ahLst/>
              <a:cxnLst/>
              <a:rect l="l" t="t" r="r" b="b"/>
              <a:pathLst>
                <a:path w="1518" h="30095" extrusionOk="0">
                  <a:moveTo>
                    <a:pt x="0" y="1"/>
                  </a:moveTo>
                  <a:lnTo>
                    <a:pt x="0" y="30094"/>
                  </a:lnTo>
                  <a:lnTo>
                    <a:pt x="1517" y="30094"/>
                  </a:lnTo>
                  <a:lnTo>
                    <a:pt x="151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46"/>
            <p:cNvSpPr/>
            <p:nvPr/>
          </p:nvSpPr>
          <p:spPr>
            <a:xfrm>
              <a:off x="5812450" y="2706600"/>
              <a:ext cx="101425" cy="15275"/>
            </a:xfrm>
            <a:custGeom>
              <a:avLst/>
              <a:gdLst/>
              <a:ahLst/>
              <a:cxnLst/>
              <a:rect l="l" t="t" r="r" b="b"/>
              <a:pathLst>
                <a:path w="4057" h="611" extrusionOk="0">
                  <a:moveTo>
                    <a:pt x="0" y="1"/>
                  </a:moveTo>
                  <a:lnTo>
                    <a:pt x="0" y="611"/>
                  </a:lnTo>
                  <a:lnTo>
                    <a:pt x="4057" y="611"/>
                  </a:lnTo>
                  <a:lnTo>
                    <a:pt x="40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46"/>
            <p:cNvSpPr/>
            <p:nvPr/>
          </p:nvSpPr>
          <p:spPr>
            <a:xfrm>
              <a:off x="5812450" y="2798125"/>
              <a:ext cx="101425" cy="15275"/>
            </a:xfrm>
            <a:custGeom>
              <a:avLst/>
              <a:gdLst/>
              <a:ahLst/>
              <a:cxnLst/>
              <a:rect l="l" t="t" r="r" b="b"/>
              <a:pathLst>
                <a:path w="4057" h="611" extrusionOk="0">
                  <a:moveTo>
                    <a:pt x="0" y="0"/>
                  </a:moveTo>
                  <a:lnTo>
                    <a:pt x="0" y="611"/>
                  </a:lnTo>
                  <a:lnTo>
                    <a:pt x="4057" y="611"/>
                  </a:lnTo>
                  <a:lnTo>
                    <a:pt x="40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46"/>
            <p:cNvSpPr/>
            <p:nvPr/>
          </p:nvSpPr>
          <p:spPr>
            <a:xfrm>
              <a:off x="5812450" y="2889225"/>
              <a:ext cx="101425" cy="15700"/>
            </a:xfrm>
            <a:custGeom>
              <a:avLst/>
              <a:gdLst/>
              <a:ahLst/>
              <a:cxnLst/>
              <a:rect l="l" t="t" r="r" b="b"/>
              <a:pathLst>
                <a:path w="4057" h="628" extrusionOk="0">
                  <a:moveTo>
                    <a:pt x="0" y="1"/>
                  </a:moveTo>
                  <a:lnTo>
                    <a:pt x="0" y="627"/>
                  </a:lnTo>
                  <a:lnTo>
                    <a:pt x="4057" y="627"/>
                  </a:lnTo>
                  <a:lnTo>
                    <a:pt x="40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46"/>
            <p:cNvSpPr/>
            <p:nvPr/>
          </p:nvSpPr>
          <p:spPr>
            <a:xfrm>
              <a:off x="5812450" y="2988575"/>
              <a:ext cx="101425" cy="15700"/>
            </a:xfrm>
            <a:custGeom>
              <a:avLst/>
              <a:gdLst/>
              <a:ahLst/>
              <a:cxnLst/>
              <a:rect l="l" t="t" r="r" b="b"/>
              <a:pathLst>
                <a:path w="4057" h="628" extrusionOk="0">
                  <a:moveTo>
                    <a:pt x="0" y="1"/>
                  </a:moveTo>
                  <a:lnTo>
                    <a:pt x="0" y="627"/>
                  </a:lnTo>
                  <a:lnTo>
                    <a:pt x="4057" y="627"/>
                  </a:lnTo>
                  <a:lnTo>
                    <a:pt x="40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46"/>
            <p:cNvSpPr/>
            <p:nvPr/>
          </p:nvSpPr>
          <p:spPr>
            <a:xfrm>
              <a:off x="5812450" y="3080100"/>
              <a:ext cx="101425" cy="15275"/>
            </a:xfrm>
            <a:custGeom>
              <a:avLst/>
              <a:gdLst/>
              <a:ahLst/>
              <a:cxnLst/>
              <a:rect l="l" t="t" r="r" b="b"/>
              <a:pathLst>
                <a:path w="4057" h="611" extrusionOk="0">
                  <a:moveTo>
                    <a:pt x="0" y="0"/>
                  </a:moveTo>
                  <a:lnTo>
                    <a:pt x="0" y="611"/>
                  </a:lnTo>
                  <a:lnTo>
                    <a:pt x="4057" y="611"/>
                  </a:lnTo>
                  <a:lnTo>
                    <a:pt x="40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46"/>
            <p:cNvSpPr/>
            <p:nvPr/>
          </p:nvSpPr>
          <p:spPr>
            <a:xfrm>
              <a:off x="5812450" y="3171625"/>
              <a:ext cx="101425" cy="15675"/>
            </a:xfrm>
            <a:custGeom>
              <a:avLst/>
              <a:gdLst/>
              <a:ahLst/>
              <a:cxnLst/>
              <a:rect l="l" t="t" r="r" b="b"/>
              <a:pathLst>
                <a:path w="4057" h="627" extrusionOk="0">
                  <a:moveTo>
                    <a:pt x="0" y="0"/>
                  </a:moveTo>
                  <a:lnTo>
                    <a:pt x="0" y="627"/>
                  </a:lnTo>
                  <a:lnTo>
                    <a:pt x="4057" y="627"/>
                  </a:lnTo>
                  <a:lnTo>
                    <a:pt x="40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46"/>
            <p:cNvSpPr/>
            <p:nvPr/>
          </p:nvSpPr>
          <p:spPr>
            <a:xfrm>
              <a:off x="5812450" y="3263550"/>
              <a:ext cx="101425" cy="15275"/>
            </a:xfrm>
            <a:custGeom>
              <a:avLst/>
              <a:gdLst/>
              <a:ahLst/>
              <a:cxnLst/>
              <a:rect l="l" t="t" r="r" b="b"/>
              <a:pathLst>
                <a:path w="4057" h="611" extrusionOk="0">
                  <a:moveTo>
                    <a:pt x="0" y="0"/>
                  </a:moveTo>
                  <a:lnTo>
                    <a:pt x="0" y="610"/>
                  </a:lnTo>
                  <a:lnTo>
                    <a:pt x="4057" y="610"/>
                  </a:lnTo>
                  <a:lnTo>
                    <a:pt x="40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46"/>
            <p:cNvSpPr/>
            <p:nvPr/>
          </p:nvSpPr>
          <p:spPr>
            <a:xfrm>
              <a:off x="5823975" y="2721850"/>
              <a:ext cx="76300" cy="26000"/>
            </a:xfrm>
            <a:custGeom>
              <a:avLst/>
              <a:gdLst/>
              <a:ahLst/>
              <a:cxnLst/>
              <a:rect l="l" t="t" r="r" b="b"/>
              <a:pathLst>
                <a:path w="3052" h="1040" extrusionOk="0">
                  <a:moveTo>
                    <a:pt x="1" y="1"/>
                  </a:moveTo>
                  <a:lnTo>
                    <a:pt x="1" y="1040"/>
                  </a:lnTo>
                  <a:lnTo>
                    <a:pt x="3051" y="1040"/>
                  </a:lnTo>
                  <a:lnTo>
                    <a:pt x="3051" y="1"/>
                  </a:lnTo>
                  <a:close/>
                </a:path>
              </a:pathLst>
            </a:custGeom>
            <a:solidFill>
              <a:srgbClr val="343434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46"/>
            <p:cNvSpPr/>
            <p:nvPr/>
          </p:nvSpPr>
          <p:spPr>
            <a:xfrm>
              <a:off x="5823975" y="2812975"/>
              <a:ext cx="76300" cy="25975"/>
            </a:xfrm>
            <a:custGeom>
              <a:avLst/>
              <a:gdLst/>
              <a:ahLst/>
              <a:cxnLst/>
              <a:rect l="l" t="t" r="r" b="b"/>
              <a:pathLst>
                <a:path w="3052" h="1039" extrusionOk="0">
                  <a:moveTo>
                    <a:pt x="1" y="0"/>
                  </a:moveTo>
                  <a:lnTo>
                    <a:pt x="1" y="1039"/>
                  </a:lnTo>
                  <a:lnTo>
                    <a:pt x="3051" y="1039"/>
                  </a:lnTo>
                  <a:lnTo>
                    <a:pt x="3051" y="0"/>
                  </a:lnTo>
                  <a:close/>
                </a:path>
              </a:pathLst>
            </a:custGeom>
            <a:solidFill>
              <a:srgbClr val="343434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46"/>
            <p:cNvSpPr/>
            <p:nvPr/>
          </p:nvSpPr>
          <p:spPr>
            <a:xfrm>
              <a:off x="5823975" y="2904900"/>
              <a:ext cx="76300" cy="25575"/>
            </a:xfrm>
            <a:custGeom>
              <a:avLst/>
              <a:gdLst/>
              <a:ahLst/>
              <a:cxnLst/>
              <a:rect l="l" t="t" r="r" b="b"/>
              <a:pathLst>
                <a:path w="3052" h="1023" extrusionOk="0">
                  <a:moveTo>
                    <a:pt x="1" y="0"/>
                  </a:moveTo>
                  <a:lnTo>
                    <a:pt x="1" y="1023"/>
                  </a:lnTo>
                  <a:lnTo>
                    <a:pt x="3051" y="1023"/>
                  </a:lnTo>
                  <a:lnTo>
                    <a:pt x="3051" y="0"/>
                  </a:lnTo>
                  <a:close/>
                </a:path>
              </a:pathLst>
            </a:custGeom>
            <a:solidFill>
              <a:srgbClr val="343434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46"/>
            <p:cNvSpPr/>
            <p:nvPr/>
          </p:nvSpPr>
          <p:spPr>
            <a:xfrm>
              <a:off x="5823975" y="3003825"/>
              <a:ext cx="76300" cy="25600"/>
            </a:xfrm>
            <a:custGeom>
              <a:avLst/>
              <a:gdLst/>
              <a:ahLst/>
              <a:cxnLst/>
              <a:rect l="l" t="t" r="r" b="b"/>
              <a:pathLst>
                <a:path w="3052" h="1024" extrusionOk="0">
                  <a:moveTo>
                    <a:pt x="1" y="1"/>
                  </a:moveTo>
                  <a:lnTo>
                    <a:pt x="1" y="1023"/>
                  </a:lnTo>
                  <a:lnTo>
                    <a:pt x="3051" y="1023"/>
                  </a:lnTo>
                  <a:lnTo>
                    <a:pt x="3051" y="1"/>
                  </a:lnTo>
                  <a:close/>
                </a:path>
              </a:pathLst>
            </a:custGeom>
            <a:solidFill>
              <a:srgbClr val="343434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46"/>
            <p:cNvSpPr/>
            <p:nvPr/>
          </p:nvSpPr>
          <p:spPr>
            <a:xfrm>
              <a:off x="5823975" y="3095350"/>
              <a:ext cx="76300" cy="26000"/>
            </a:xfrm>
            <a:custGeom>
              <a:avLst/>
              <a:gdLst/>
              <a:ahLst/>
              <a:cxnLst/>
              <a:rect l="l" t="t" r="r" b="b"/>
              <a:pathLst>
                <a:path w="3052" h="1040" extrusionOk="0">
                  <a:moveTo>
                    <a:pt x="1" y="1"/>
                  </a:moveTo>
                  <a:lnTo>
                    <a:pt x="1" y="1039"/>
                  </a:lnTo>
                  <a:lnTo>
                    <a:pt x="3051" y="1039"/>
                  </a:lnTo>
                  <a:lnTo>
                    <a:pt x="3051" y="1"/>
                  </a:lnTo>
                  <a:close/>
                </a:path>
              </a:pathLst>
            </a:custGeom>
            <a:solidFill>
              <a:srgbClr val="343434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46"/>
            <p:cNvSpPr/>
            <p:nvPr/>
          </p:nvSpPr>
          <p:spPr>
            <a:xfrm>
              <a:off x="5823975" y="3187275"/>
              <a:ext cx="76300" cy="25600"/>
            </a:xfrm>
            <a:custGeom>
              <a:avLst/>
              <a:gdLst/>
              <a:ahLst/>
              <a:cxnLst/>
              <a:rect l="l" t="t" r="r" b="b"/>
              <a:pathLst>
                <a:path w="3052" h="1024" extrusionOk="0">
                  <a:moveTo>
                    <a:pt x="1" y="1"/>
                  </a:moveTo>
                  <a:lnTo>
                    <a:pt x="1" y="1023"/>
                  </a:lnTo>
                  <a:lnTo>
                    <a:pt x="3051" y="1023"/>
                  </a:lnTo>
                  <a:lnTo>
                    <a:pt x="3051" y="1"/>
                  </a:lnTo>
                  <a:close/>
                </a:path>
              </a:pathLst>
            </a:custGeom>
            <a:solidFill>
              <a:srgbClr val="343434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46"/>
            <p:cNvSpPr/>
            <p:nvPr/>
          </p:nvSpPr>
          <p:spPr>
            <a:xfrm>
              <a:off x="5823975" y="3278375"/>
              <a:ext cx="76300" cy="26000"/>
            </a:xfrm>
            <a:custGeom>
              <a:avLst/>
              <a:gdLst/>
              <a:ahLst/>
              <a:cxnLst/>
              <a:rect l="l" t="t" r="r" b="b"/>
              <a:pathLst>
                <a:path w="3052" h="1040" extrusionOk="0">
                  <a:moveTo>
                    <a:pt x="1" y="1"/>
                  </a:moveTo>
                  <a:lnTo>
                    <a:pt x="1" y="1040"/>
                  </a:lnTo>
                  <a:lnTo>
                    <a:pt x="3051" y="1040"/>
                  </a:lnTo>
                  <a:lnTo>
                    <a:pt x="305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46"/>
            <p:cNvSpPr/>
            <p:nvPr/>
          </p:nvSpPr>
          <p:spPr>
            <a:xfrm>
              <a:off x="4755050" y="3057825"/>
              <a:ext cx="97725" cy="49925"/>
            </a:xfrm>
            <a:custGeom>
              <a:avLst/>
              <a:gdLst/>
              <a:ahLst/>
              <a:cxnLst/>
              <a:rect l="l" t="t" r="r" b="b"/>
              <a:pathLst>
                <a:path w="3909" h="1997" extrusionOk="0">
                  <a:moveTo>
                    <a:pt x="116" y="1"/>
                  </a:moveTo>
                  <a:lnTo>
                    <a:pt x="0" y="116"/>
                  </a:lnTo>
                  <a:lnTo>
                    <a:pt x="1930" y="1996"/>
                  </a:lnTo>
                  <a:lnTo>
                    <a:pt x="3908" y="166"/>
                  </a:lnTo>
                  <a:lnTo>
                    <a:pt x="3809" y="50"/>
                  </a:lnTo>
                  <a:lnTo>
                    <a:pt x="1930" y="1749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46"/>
            <p:cNvSpPr/>
            <p:nvPr/>
          </p:nvSpPr>
          <p:spPr>
            <a:xfrm>
              <a:off x="4753800" y="3107300"/>
              <a:ext cx="98550" cy="49900"/>
            </a:xfrm>
            <a:custGeom>
              <a:avLst/>
              <a:gdLst/>
              <a:ahLst/>
              <a:cxnLst/>
              <a:rect l="l" t="t" r="r" b="b"/>
              <a:pathLst>
                <a:path w="3942" h="1996" extrusionOk="0">
                  <a:moveTo>
                    <a:pt x="133" y="1"/>
                  </a:moveTo>
                  <a:lnTo>
                    <a:pt x="1" y="100"/>
                  </a:lnTo>
                  <a:lnTo>
                    <a:pt x="1963" y="1996"/>
                  </a:lnTo>
                  <a:lnTo>
                    <a:pt x="3942" y="149"/>
                  </a:lnTo>
                  <a:lnTo>
                    <a:pt x="3810" y="50"/>
                  </a:lnTo>
                  <a:lnTo>
                    <a:pt x="1963" y="1749"/>
                  </a:lnTo>
                  <a:lnTo>
                    <a:pt x="1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46"/>
            <p:cNvSpPr/>
            <p:nvPr/>
          </p:nvSpPr>
          <p:spPr>
            <a:xfrm>
              <a:off x="4807000" y="3031450"/>
              <a:ext cx="11550" cy="427100"/>
            </a:xfrm>
            <a:custGeom>
              <a:avLst/>
              <a:gdLst/>
              <a:ahLst/>
              <a:cxnLst/>
              <a:rect l="l" t="t" r="r" b="b"/>
              <a:pathLst>
                <a:path w="462" h="17084" extrusionOk="0">
                  <a:moveTo>
                    <a:pt x="0" y="1"/>
                  </a:moveTo>
                  <a:lnTo>
                    <a:pt x="0" y="17084"/>
                  </a:lnTo>
                  <a:lnTo>
                    <a:pt x="462" y="17084"/>
                  </a:lnTo>
                  <a:lnTo>
                    <a:pt x="46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46"/>
            <p:cNvSpPr/>
            <p:nvPr/>
          </p:nvSpPr>
          <p:spPr>
            <a:xfrm>
              <a:off x="4789675" y="3031450"/>
              <a:ext cx="17750" cy="427100"/>
            </a:xfrm>
            <a:custGeom>
              <a:avLst/>
              <a:gdLst/>
              <a:ahLst/>
              <a:cxnLst/>
              <a:rect l="l" t="t" r="r" b="b"/>
              <a:pathLst>
                <a:path w="710" h="17084" extrusionOk="0">
                  <a:moveTo>
                    <a:pt x="1" y="1"/>
                  </a:moveTo>
                  <a:lnTo>
                    <a:pt x="1" y="17084"/>
                  </a:lnTo>
                  <a:lnTo>
                    <a:pt x="710" y="17084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46"/>
            <p:cNvSpPr/>
            <p:nvPr/>
          </p:nvSpPr>
          <p:spPr>
            <a:xfrm>
              <a:off x="4702275" y="3045475"/>
              <a:ext cx="213150" cy="16100"/>
            </a:xfrm>
            <a:custGeom>
              <a:avLst/>
              <a:gdLst/>
              <a:ahLst/>
              <a:cxnLst/>
              <a:rect l="l" t="t" r="r" b="b"/>
              <a:pathLst>
                <a:path w="8526" h="644" extrusionOk="0">
                  <a:moveTo>
                    <a:pt x="1" y="0"/>
                  </a:moveTo>
                  <a:lnTo>
                    <a:pt x="1" y="643"/>
                  </a:lnTo>
                  <a:lnTo>
                    <a:pt x="8526" y="643"/>
                  </a:lnTo>
                  <a:lnTo>
                    <a:pt x="85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46"/>
            <p:cNvSpPr/>
            <p:nvPr/>
          </p:nvSpPr>
          <p:spPr>
            <a:xfrm>
              <a:off x="4702275" y="3045475"/>
              <a:ext cx="197900" cy="16100"/>
            </a:xfrm>
            <a:custGeom>
              <a:avLst/>
              <a:gdLst/>
              <a:ahLst/>
              <a:cxnLst/>
              <a:rect l="l" t="t" r="r" b="b"/>
              <a:pathLst>
                <a:path w="7916" h="644" extrusionOk="0">
                  <a:moveTo>
                    <a:pt x="1" y="0"/>
                  </a:moveTo>
                  <a:lnTo>
                    <a:pt x="1" y="643"/>
                  </a:lnTo>
                  <a:lnTo>
                    <a:pt x="7916" y="643"/>
                  </a:lnTo>
                  <a:lnTo>
                    <a:pt x="79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46"/>
            <p:cNvSpPr/>
            <p:nvPr/>
          </p:nvSpPr>
          <p:spPr>
            <a:xfrm>
              <a:off x="4702275" y="3101125"/>
              <a:ext cx="213150" cy="16100"/>
            </a:xfrm>
            <a:custGeom>
              <a:avLst/>
              <a:gdLst/>
              <a:ahLst/>
              <a:cxnLst/>
              <a:rect l="l" t="t" r="r" b="b"/>
              <a:pathLst>
                <a:path w="8526" h="644" extrusionOk="0">
                  <a:moveTo>
                    <a:pt x="1" y="0"/>
                  </a:moveTo>
                  <a:lnTo>
                    <a:pt x="1" y="643"/>
                  </a:lnTo>
                  <a:lnTo>
                    <a:pt x="8526" y="643"/>
                  </a:lnTo>
                  <a:lnTo>
                    <a:pt x="85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46"/>
            <p:cNvSpPr/>
            <p:nvPr/>
          </p:nvSpPr>
          <p:spPr>
            <a:xfrm>
              <a:off x="4702275" y="3101125"/>
              <a:ext cx="197900" cy="16100"/>
            </a:xfrm>
            <a:custGeom>
              <a:avLst/>
              <a:gdLst/>
              <a:ahLst/>
              <a:cxnLst/>
              <a:rect l="l" t="t" r="r" b="b"/>
              <a:pathLst>
                <a:path w="7916" h="644" extrusionOk="0">
                  <a:moveTo>
                    <a:pt x="1" y="0"/>
                  </a:moveTo>
                  <a:lnTo>
                    <a:pt x="1" y="643"/>
                  </a:lnTo>
                  <a:lnTo>
                    <a:pt x="7916" y="643"/>
                  </a:lnTo>
                  <a:lnTo>
                    <a:pt x="79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46"/>
            <p:cNvSpPr/>
            <p:nvPr/>
          </p:nvSpPr>
          <p:spPr>
            <a:xfrm>
              <a:off x="4702275" y="3142350"/>
              <a:ext cx="213150" cy="16100"/>
            </a:xfrm>
            <a:custGeom>
              <a:avLst/>
              <a:gdLst/>
              <a:ahLst/>
              <a:cxnLst/>
              <a:rect l="l" t="t" r="r" b="b"/>
              <a:pathLst>
                <a:path w="8526" h="644" extrusionOk="0">
                  <a:moveTo>
                    <a:pt x="1" y="0"/>
                  </a:moveTo>
                  <a:lnTo>
                    <a:pt x="1" y="643"/>
                  </a:lnTo>
                  <a:lnTo>
                    <a:pt x="8526" y="643"/>
                  </a:lnTo>
                  <a:lnTo>
                    <a:pt x="85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46"/>
            <p:cNvSpPr/>
            <p:nvPr/>
          </p:nvSpPr>
          <p:spPr>
            <a:xfrm>
              <a:off x="4702275" y="3142350"/>
              <a:ext cx="197900" cy="16100"/>
            </a:xfrm>
            <a:custGeom>
              <a:avLst/>
              <a:gdLst/>
              <a:ahLst/>
              <a:cxnLst/>
              <a:rect l="l" t="t" r="r" b="b"/>
              <a:pathLst>
                <a:path w="7916" h="644" extrusionOk="0">
                  <a:moveTo>
                    <a:pt x="1" y="0"/>
                  </a:moveTo>
                  <a:lnTo>
                    <a:pt x="1" y="643"/>
                  </a:lnTo>
                  <a:lnTo>
                    <a:pt x="7916" y="643"/>
                  </a:lnTo>
                  <a:lnTo>
                    <a:pt x="79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46"/>
            <p:cNvSpPr/>
            <p:nvPr/>
          </p:nvSpPr>
          <p:spPr>
            <a:xfrm>
              <a:off x="5050200" y="3058250"/>
              <a:ext cx="98550" cy="50325"/>
            </a:xfrm>
            <a:custGeom>
              <a:avLst/>
              <a:gdLst/>
              <a:ahLst/>
              <a:cxnLst/>
              <a:rect l="l" t="t" r="r" b="b"/>
              <a:pathLst>
                <a:path w="3942" h="2013" extrusionOk="0">
                  <a:moveTo>
                    <a:pt x="116" y="0"/>
                  </a:moveTo>
                  <a:lnTo>
                    <a:pt x="1" y="132"/>
                  </a:lnTo>
                  <a:lnTo>
                    <a:pt x="1963" y="2012"/>
                  </a:lnTo>
                  <a:lnTo>
                    <a:pt x="3942" y="165"/>
                  </a:lnTo>
                  <a:lnTo>
                    <a:pt x="3810" y="50"/>
                  </a:lnTo>
                  <a:lnTo>
                    <a:pt x="1963" y="1781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46"/>
            <p:cNvSpPr/>
            <p:nvPr/>
          </p:nvSpPr>
          <p:spPr>
            <a:xfrm>
              <a:off x="5049800" y="3107725"/>
              <a:ext cx="97725" cy="50300"/>
            </a:xfrm>
            <a:custGeom>
              <a:avLst/>
              <a:gdLst/>
              <a:ahLst/>
              <a:cxnLst/>
              <a:rect l="l" t="t" r="r" b="b"/>
              <a:pathLst>
                <a:path w="3909" h="2012" extrusionOk="0">
                  <a:moveTo>
                    <a:pt x="116" y="0"/>
                  </a:moveTo>
                  <a:lnTo>
                    <a:pt x="0" y="132"/>
                  </a:lnTo>
                  <a:lnTo>
                    <a:pt x="1930" y="2012"/>
                  </a:lnTo>
                  <a:lnTo>
                    <a:pt x="3908" y="165"/>
                  </a:lnTo>
                  <a:lnTo>
                    <a:pt x="3793" y="50"/>
                  </a:lnTo>
                  <a:lnTo>
                    <a:pt x="1930" y="1765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46"/>
            <p:cNvSpPr/>
            <p:nvPr/>
          </p:nvSpPr>
          <p:spPr>
            <a:xfrm>
              <a:off x="5102575" y="3032700"/>
              <a:ext cx="11975" cy="427100"/>
            </a:xfrm>
            <a:custGeom>
              <a:avLst/>
              <a:gdLst/>
              <a:ahLst/>
              <a:cxnLst/>
              <a:rect l="l" t="t" r="r" b="b"/>
              <a:pathLst>
                <a:path w="479" h="17084" extrusionOk="0">
                  <a:moveTo>
                    <a:pt x="0" y="0"/>
                  </a:moveTo>
                  <a:lnTo>
                    <a:pt x="0" y="17083"/>
                  </a:lnTo>
                  <a:lnTo>
                    <a:pt x="478" y="1708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46"/>
            <p:cNvSpPr/>
            <p:nvPr/>
          </p:nvSpPr>
          <p:spPr>
            <a:xfrm>
              <a:off x="5085250" y="3032700"/>
              <a:ext cx="17350" cy="427100"/>
            </a:xfrm>
            <a:custGeom>
              <a:avLst/>
              <a:gdLst/>
              <a:ahLst/>
              <a:cxnLst/>
              <a:rect l="l" t="t" r="r" b="b"/>
              <a:pathLst>
                <a:path w="694" h="17084" extrusionOk="0">
                  <a:moveTo>
                    <a:pt x="1" y="0"/>
                  </a:moveTo>
                  <a:lnTo>
                    <a:pt x="1" y="17083"/>
                  </a:lnTo>
                  <a:lnTo>
                    <a:pt x="693" y="17083"/>
                  </a:lnTo>
                  <a:lnTo>
                    <a:pt x="6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46"/>
            <p:cNvSpPr/>
            <p:nvPr/>
          </p:nvSpPr>
          <p:spPr>
            <a:xfrm>
              <a:off x="4998275" y="3045875"/>
              <a:ext cx="213150" cy="16100"/>
            </a:xfrm>
            <a:custGeom>
              <a:avLst/>
              <a:gdLst/>
              <a:ahLst/>
              <a:cxnLst/>
              <a:rect l="l" t="t" r="r" b="b"/>
              <a:pathLst>
                <a:path w="8526" h="644" extrusionOk="0">
                  <a:moveTo>
                    <a:pt x="0" y="1"/>
                  </a:moveTo>
                  <a:lnTo>
                    <a:pt x="0" y="644"/>
                  </a:lnTo>
                  <a:lnTo>
                    <a:pt x="8525" y="644"/>
                  </a:lnTo>
                  <a:lnTo>
                    <a:pt x="852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46"/>
            <p:cNvSpPr/>
            <p:nvPr/>
          </p:nvSpPr>
          <p:spPr>
            <a:xfrm>
              <a:off x="4998275" y="3045875"/>
              <a:ext cx="197900" cy="16100"/>
            </a:xfrm>
            <a:custGeom>
              <a:avLst/>
              <a:gdLst/>
              <a:ahLst/>
              <a:cxnLst/>
              <a:rect l="l" t="t" r="r" b="b"/>
              <a:pathLst>
                <a:path w="7916" h="644" extrusionOk="0">
                  <a:moveTo>
                    <a:pt x="0" y="1"/>
                  </a:moveTo>
                  <a:lnTo>
                    <a:pt x="0" y="644"/>
                  </a:lnTo>
                  <a:lnTo>
                    <a:pt x="7915" y="644"/>
                  </a:lnTo>
                  <a:lnTo>
                    <a:pt x="791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46"/>
            <p:cNvSpPr/>
            <p:nvPr/>
          </p:nvSpPr>
          <p:spPr>
            <a:xfrm>
              <a:off x="4998275" y="3101525"/>
              <a:ext cx="213150" cy="16100"/>
            </a:xfrm>
            <a:custGeom>
              <a:avLst/>
              <a:gdLst/>
              <a:ahLst/>
              <a:cxnLst/>
              <a:rect l="l" t="t" r="r" b="b"/>
              <a:pathLst>
                <a:path w="8526" h="644" extrusionOk="0">
                  <a:moveTo>
                    <a:pt x="0" y="1"/>
                  </a:moveTo>
                  <a:lnTo>
                    <a:pt x="0" y="644"/>
                  </a:lnTo>
                  <a:lnTo>
                    <a:pt x="8525" y="644"/>
                  </a:lnTo>
                  <a:lnTo>
                    <a:pt x="852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46"/>
            <p:cNvSpPr/>
            <p:nvPr/>
          </p:nvSpPr>
          <p:spPr>
            <a:xfrm>
              <a:off x="4998275" y="3101525"/>
              <a:ext cx="197900" cy="16100"/>
            </a:xfrm>
            <a:custGeom>
              <a:avLst/>
              <a:gdLst/>
              <a:ahLst/>
              <a:cxnLst/>
              <a:rect l="l" t="t" r="r" b="b"/>
              <a:pathLst>
                <a:path w="7916" h="644" extrusionOk="0">
                  <a:moveTo>
                    <a:pt x="0" y="1"/>
                  </a:moveTo>
                  <a:lnTo>
                    <a:pt x="0" y="644"/>
                  </a:lnTo>
                  <a:lnTo>
                    <a:pt x="7915" y="644"/>
                  </a:lnTo>
                  <a:lnTo>
                    <a:pt x="791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46"/>
            <p:cNvSpPr/>
            <p:nvPr/>
          </p:nvSpPr>
          <p:spPr>
            <a:xfrm>
              <a:off x="4998275" y="3143175"/>
              <a:ext cx="213150" cy="16100"/>
            </a:xfrm>
            <a:custGeom>
              <a:avLst/>
              <a:gdLst/>
              <a:ahLst/>
              <a:cxnLst/>
              <a:rect l="l" t="t" r="r" b="b"/>
              <a:pathLst>
                <a:path w="8526" h="644" extrusionOk="0">
                  <a:moveTo>
                    <a:pt x="0" y="0"/>
                  </a:moveTo>
                  <a:lnTo>
                    <a:pt x="0" y="643"/>
                  </a:lnTo>
                  <a:lnTo>
                    <a:pt x="8525" y="643"/>
                  </a:lnTo>
                  <a:lnTo>
                    <a:pt x="85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46"/>
            <p:cNvSpPr/>
            <p:nvPr/>
          </p:nvSpPr>
          <p:spPr>
            <a:xfrm>
              <a:off x="4998275" y="3143175"/>
              <a:ext cx="197900" cy="16100"/>
            </a:xfrm>
            <a:custGeom>
              <a:avLst/>
              <a:gdLst/>
              <a:ahLst/>
              <a:cxnLst/>
              <a:rect l="l" t="t" r="r" b="b"/>
              <a:pathLst>
                <a:path w="7916" h="644" extrusionOk="0">
                  <a:moveTo>
                    <a:pt x="0" y="0"/>
                  </a:moveTo>
                  <a:lnTo>
                    <a:pt x="0" y="643"/>
                  </a:lnTo>
                  <a:lnTo>
                    <a:pt x="7915" y="643"/>
                  </a:lnTo>
                  <a:lnTo>
                    <a:pt x="79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46"/>
            <p:cNvSpPr/>
            <p:nvPr/>
          </p:nvSpPr>
          <p:spPr>
            <a:xfrm>
              <a:off x="5228300" y="3277150"/>
              <a:ext cx="671550" cy="196650"/>
            </a:xfrm>
            <a:custGeom>
              <a:avLst/>
              <a:gdLst/>
              <a:ahLst/>
              <a:cxnLst/>
              <a:rect l="l" t="t" r="r" b="b"/>
              <a:pathLst>
                <a:path w="26862" h="7866" extrusionOk="0">
                  <a:moveTo>
                    <a:pt x="0" y="0"/>
                  </a:moveTo>
                  <a:lnTo>
                    <a:pt x="0" y="7866"/>
                  </a:lnTo>
                  <a:lnTo>
                    <a:pt x="26862" y="7866"/>
                  </a:lnTo>
                  <a:lnTo>
                    <a:pt x="268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46"/>
            <p:cNvSpPr/>
            <p:nvPr/>
          </p:nvSpPr>
          <p:spPr>
            <a:xfrm>
              <a:off x="5814100" y="3277150"/>
              <a:ext cx="139775" cy="196650"/>
            </a:xfrm>
            <a:custGeom>
              <a:avLst/>
              <a:gdLst/>
              <a:ahLst/>
              <a:cxnLst/>
              <a:rect l="l" t="t" r="r" b="b"/>
              <a:pathLst>
                <a:path w="5591" h="7866" extrusionOk="0">
                  <a:moveTo>
                    <a:pt x="0" y="0"/>
                  </a:moveTo>
                  <a:lnTo>
                    <a:pt x="0" y="7866"/>
                  </a:lnTo>
                  <a:lnTo>
                    <a:pt x="5590" y="7866"/>
                  </a:lnTo>
                  <a:lnTo>
                    <a:pt x="559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46"/>
            <p:cNvSpPr/>
            <p:nvPr/>
          </p:nvSpPr>
          <p:spPr>
            <a:xfrm>
              <a:off x="5227875" y="3439575"/>
              <a:ext cx="585000" cy="14450"/>
            </a:xfrm>
            <a:custGeom>
              <a:avLst/>
              <a:gdLst/>
              <a:ahLst/>
              <a:cxnLst/>
              <a:rect l="l" t="t" r="r" b="b"/>
              <a:pathLst>
                <a:path w="23400" h="578" extrusionOk="0">
                  <a:moveTo>
                    <a:pt x="1" y="0"/>
                  </a:moveTo>
                  <a:lnTo>
                    <a:pt x="1" y="577"/>
                  </a:lnTo>
                  <a:lnTo>
                    <a:pt x="23400" y="577"/>
                  </a:lnTo>
                  <a:lnTo>
                    <a:pt x="234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46"/>
            <p:cNvSpPr/>
            <p:nvPr/>
          </p:nvSpPr>
          <p:spPr>
            <a:xfrm>
              <a:off x="4741450" y="3458125"/>
              <a:ext cx="1071425" cy="14050"/>
            </a:xfrm>
            <a:custGeom>
              <a:avLst/>
              <a:gdLst/>
              <a:ahLst/>
              <a:cxnLst/>
              <a:rect l="l" t="t" r="r" b="b"/>
              <a:pathLst>
                <a:path w="42857" h="562" extrusionOk="0">
                  <a:moveTo>
                    <a:pt x="0" y="0"/>
                  </a:moveTo>
                  <a:lnTo>
                    <a:pt x="0" y="561"/>
                  </a:lnTo>
                  <a:lnTo>
                    <a:pt x="42857" y="561"/>
                  </a:lnTo>
                  <a:lnTo>
                    <a:pt x="428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46"/>
            <p:cNvSpPr/>
            <p:nvPr/>
          </p:nvSpPr>
          <p:spPr>
            <a:xfrm>
              <a:off x="5685050" y="3458125"/>
              <a:ext cx="303025" cy="14050"/>
            </a:xfrm>
            <a:custGeom>
              <a:avLst/>
              <a:gdLst/>
              <a:ahLst/>
              <a:cxnLst/>
              <a:rect l="l" t="t" r="r" b="b"/>
              <a:pathLst>
                <a:path w="12121" h="562" extrusionOk="0">
                  <a:moveTo>
                    <a:pt x="1" y="0"/>
                  </a:moveTo>
                  <a:lnTo>
                    <a:pt x="1" y="561"/>
                  </a:lnTo>
                  <a:lnTo>
                    <a:pt x="12121" y="561"/>
                  </a:lnTo>
                  <a:lnTo>
                    <a:pt x="1212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5" name="Google Shape;1535;p46"/>
            <p:cNvGrpSpPr/>
            <p:nvPr/>
          </p:nvGrpSpPr>
          <p:grpSpPr>
            <a:xfrm flipH="1">
              <a:off x="5296747" y="3305058"/>
              <a:ext cx="95651" cy="97551"/>
              <a:chOff x="4218162" y="4731168"/>
              <a:chExt cx="172904" cy="176308"/>
            </a:xfrm>
          </p:grpSpPr>
          <p:sp>
            <p:nvSpPr>
              <p:cNvPr id="1536" name="Google Shape;1536;p46"/>
              <p:cNvSpPr/>
              <p:nvPr/>
            </p:nvSpPr>
            <p:spPr>
              <a:xfrm>
                <a:off x="4218162" y="4731168"/>
                <a:ext cx="37100" cy="37100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45" extrusionOk="0">
                    <a:moveTo>
                      <a:pt x="0" y="1"/>
                    </a:moveTo>
                    <a:lnTo>
                      <a:pt x="0" y="545"/>
                    </a:lnTo>
                    <a:lnTo>
                      <a:pt x="544" y="545"/>
                    </a:lnTo>
                    <a:lnTo>
                      <a:pt x="54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46"/>
              <p:cNvSpPr/>
              <p:nvPr/>
            </p:nvSpPr>
            <p:spPr>
              <a:xfrm>
                <a:off x="4264179" y="4731168"/>
                <a:ext cx="37100" cy="37100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45" extrusionOk="0">
                    <a:moveTo>
                      <a:pt x="0" y="1"/>
                    </a:moveTo>
                    <a:lnTo>
                      <a:pt x="0" y="545"/>
                    </a:lnTo>
                    <a:lnTo>
                      <a:pt x="544" y="545"/>
                    </a:lnTo>
                    <a:lnTo>
                      <a:pt x="54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" name="Google Shape;1538;p46"/>
              <p:cNvSpPr/>
              <p:nvPr/>
            </p:nvSpPr>
            <p:spPr>
              <a:xfrm>
                <a:off x="4310196" y="4731168"/>
                <a:ext cx="35942" cy="37100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45" extrusionOk="0">
                    <a:moveTo>
                      <a:pt x="0" y="1"/>
                    </a:moveTo>
                    <a:lnTo>
                      <a:pt x="0" y="545"/>
                    </a:lnTo>
                    <a:lnTo>
                      <a:pt x="528" y="545"/>
                    </a:lnTo>
                    <a:lnTo>
                      <a:pt x="52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" name="Google Shape;1539;p46"/>
              <p:cNvSpPr/>
              <p:nvPr/>
            </p:nvSpPr>
            <p:spPr>
              <a:xfrm>
                <a:off x="4355056" y="4731168"/>
                <a:ext cx="36010" cy="37100"/>
              </a:xfrm>
              <a:custGeom>
                <a:avLst/>
                <a:gdLst/>
                <a:ahLst/>
                <a:cxnLst/>
                <a:rect l="l" t="t" r="r" b="b"/>
                <a:pathLst>
                  <a:path w="529" h="545" extrusionOk="0">
                    <a:moveTo>
                      <a:pt x="1" y="1"/>
                    </a:moveTo>
                    <a:lnTo>
                      <a:pt x="1" y="545"/>
                    </a:lnTo>
                    <a:lnTo>
                      <a:pt x="529" y="545"/>
                    </a:lnTo>
                    <a:lnTo>
                      <a:pt x="52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46"/>
              <p:cNvSpPr/>
              <p:nvPr/>
            </p:nvSpPr>
            <p:spPr>
              <a:xfrm>
                <a:off x="4218162" y="4778342"/>
                <a:ext cx="37100" cy="35942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28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44" y="528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46"/>
              <p:cNvSpPr/>
              <p:nvPr/>
            </p:nvSpPr>
            <p:spPr>
              <a:xfrm>
                <a:off x="4264179" y="4778342"/>
                <a:ext cx="37100" cy="35942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28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44" y="528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46"/>
              <p:cNvSpPr/>
              <p:nvPr/>
            </p:nvSpPr>
            <p:spPr>
              <a:xfrm>
                <a:off x="4310196" y="4778342"/>
                <a:ext cx="35942" cy="35942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28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28" y="528"/>
                    </a:lnTo>
                    <a:lnTo>
                      <a:pt x="52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" name="Google Shape;1543;p46"/>
              <p:cNvSpPr/>
              <p:nvPr/>
            </p:nvSpPr>
            <p:spPr>
              <a:xfrm>
                <a:off x="4355056" y="4778342"/>
                <a:ext cx="36010" cy="35942"/>
              </a:xfrm>
              <a:custGeom>
                <a:avLst/>
                <a:gdLst/>
                <a:ahLst/>
                <a:cxnLst/>
                <a:rect l="l" t="t" r="r" b="b"/>
                <a:pathLst>
                  <a:path w="529" h="528" extrusionOk="0">
                    <a:moveTo>
                      <a:pt x="1" y="0"/>
                    </a:moveTo>
                    <a:lnTo>
                      <a:pt x="1" y="528"/>
                    </a:lnTo>
                    <a:lnTo>
                      <a:pt x="529" y="528"/>
                    </a:lnTo>
                    <a:lnTo>
                      <a:pt x="52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46"/>
              <p:cNvSpPr/>
              <p:nvPr/>
            </p:nvSpPr>
            <p:spPr>
              <a:xfrm>
                <a:off x="4218162" y="4824359"/>
                <a:ext cx="37100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29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44" y="528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46"/>
              <p:cNvSpPr/>
              <p:nvPr/>
            </p:nvSpPr>
            <p:spPr>
              <a:xfrm>
                <a:off x="4264179" y="4824359"/>
                <a:ext cx="37100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29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44" y="528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" name="Google Shape;1546;p46"/>
              <p:cNvSpPr/>
              <p:nvPr/>
            </p:nvSpPr>
            <p:spPr>
              <a:xfrm>
                <a:off x="4310196" y="4824359"/>
                <a:ext cx="35942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29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28" y="528"/>
                    </a:lnTo>
                    <a:lnTo>
                      <a:pt x="52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" name="Google Shape;1547;p46"/>
              <p:cNvSpPr/>
              <p:nvPr/>
            </p:nvSpPr>
            <p:spPr>
              <a:xfrm>
                <a:off x="4355056" y="4824359"/>
                <a:ext cx="36010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29" h="529" extrusionOk="0">
                    <a:moveTo>
                      <a:pt x="1" y="0"/>
                    </a:moveTo>
                    <a:lnTo>
                      <a:pt x="1" y="528"/>
                    </a:lnTo>
                    <a:lnTo>
                      <a:pt x="529" y="528"/>
                    </a:lnTo>
                    <a:lnTo>
                      <a:pt x="52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" name="Google Shape;1548;p46"/>
              <p:cNvSpPr/>
              <p:nvPr/>
            </p:nvSpPr>
            <p:spPr>
              <a:xfrm>
                <a:off x="4218162" y="4870376"/>
                <a:ext cx="37100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29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44" y="528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" name="Google Shape;1549;p46"/>
              <p:cNvSpPr/>
              <p:nvPr/>
            </p:nvSpPr>
            <p:spPr>
              <a:xfrm>
                <a:off x="4264179" y="4870376"/>
                <a:ext cx="37100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29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44" y="528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" name="Google Shape;1550;p46"/>
              <p:cNvSpPr/>
              <p:nvPr/>
            </p:nvSpPr>
            <p:spPr>
              <a:xfrm>
                <a:off x="4310196" y="4870376"/>
                <a:ext cx="35942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29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28" y="528"/>
                    </a:lnTo>
                    <a:lnTo>
                      <a:pt x="52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" name="Google Shape;1551;p46"/>
              <p:cNvSpPr/>
              <p:nvPr/>
            </p:nvSpPr>
            <p:spPr>
              <a:xfrm>
                <a:off x="4355056" y="4870376"/>
                <a:ext cx="36010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29" h="529" extrusionOk="0">
                    <a:moveTo>
                      <a:pt x="1" y="0"/>
                    </a:moveTo>
                    <a:lnTo>
                      <a:pt x="1" y="528"/>
                    </a:lnTo>
                    <a:lnTo>
                      <a:pt x="529" y="528"/>
                    </a:lnTo>
                    <a:lnTo>
                      <a:pt x="52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" name="Google Shape;1552;p46"/>
              <p:cNvSpPr/>
              <p:nvPr/>
            </p:nvSpPr>
            <p:spPr>
              <a:xfrm>
                <a:off x="4218162" y="4731168"/>
                <a:ext cx="172904" cy="121305"/>
              </a:xfrm>
              <a:custGeom>
                <a:avLst/>
                <a:gdLst/>
                <a:ahLst/>
                <a:cxnLst/>
                <a:rect l="l" t="t" r="r" b="b"/>
                <a:pathLst>
                  <a:path w="2540" h="1782" extrusionOk="0">
                    <a:moveTo>
                      <a:pt x="0" y="1"/>
                    </a:moveTo>
                    <a:lnTo>
                      <a:pt x="2540" y="1782"/>
                    </a:lnTo>
                    <a:lnTo>
                      <a:pt x="2540" y="1369"/>
                    </a:lnTo>
                    <a:lnTo>
                      <a:pt x="544" y="1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" name="Google Shape;1553;p46"/>
              <p:cNvSpPr/>
              <p:nvPr/>
            </p:nvSpPr>
            <p:spPr>
              <a:xfrm>
                <a:off x="4218162" y="4778342"/>
                <a:ext cx="172904" cy="129134"/>
              </a:xfrm>
              <a:custGeom>
                <a:avLst/>
                <a:gdLst/>
                <a:ahLst/>
                <a:cxnLst/>
                <a:rect l="l" t="t" r="r" b="b"/>
                <a:pathLst>
                  <a:path w="2540" h="1897" extrusionOk="0">
                    <a:moveTo>
                      <a:pt x="0" y="0"/>
                    </a:moveTo>
                    <a:lnTo>
                      <a:pt x="0" y="874"/>
                    </a:lnTo>
                    <a:lnTo>
                      <a:pt x="1352" y="1897"/>
                    </a:lnTo>
                    <a:lnTo>
                      <a:pt x="2540" y="189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54" name="Google Shape;1554;p46"/>
            <p:cNvGrpSpPr/>
            <p:nvPr/>
          </p:nvGrpSpPr>
          <p:grpSpPr>
            <a:xfrm flipH="1">
              <a:off x="5418347" y="3305058"/>
              <a:ext cx="95651" cy="97551"/>
              <a:chOff x="4218162" y="4731168"/>
              <a:chExt cx="172904" cy="176308"/>
            </a:xfrm>
          </p:grpSpPr>
          <p:sp>
            <p:nvSpPr>
              <p:cNvPr id="1555" name="Google Shape;1555;p46"/>
              <p:cNvSpPr/>
              <p:nvPr/>
            </p:nvSpPr>
            <p:spPr>
              <a:xfrm>
                <a:off x="4218162" y="4731168"/>
                <a:ext cx="37100" cy="37100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45" extrusionOk="0">
                    <a:moveTo>
                      <a:pt x="0" y="1"/>
                    </a:moveTo>
                    <a:lnTo>
                      <a:pt x="0" y="545"/>
                    </a:lnTo>
                    <a:lnTo>
                      <a:pt x="544" y="545"/>
                    </a:lnTo>
                    <a:lnTo>
                      <a:pt x="54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" name="Google Shape;1556;p46"/>
              <p:cNvSpPr/>
              <p:nvPr/>
            </p:nvSpPr>
            <p:spPr>
              <a:xfrm>
                <a:off x="4264179" y="4731168"/>
                <a:ext cx="37100" cy="37100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45" extrusionOk="0">
                    <a:moveTo>
                      <a:pt x="0" y="1"/>
                    </a:moveTo>
                    <a:lnTo>
                      <a:pt x="0" y="545"/>
                    </a:lnTo>
                    <a:lnTo>
                      <a:pt x="544" y="545"/>
                    </a:lnTo>
                    <a:lnTo>
                      <a:pt x="54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" name="Google Shape;1557;p46"/>
              <p:cNvSpPr/>
              <p:nvPr/>
            </p:nvSpPr>
            <p:spPr>
              <a:xfrm>
                <a:off x="4310196" y="4731168"/>
                <a:ext cx="35942" cy="37100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45" extrusionOk="0">
                    <a:moveTo>
                      <a:pt x="0" y="1"/>
                    </a:moveTo>
                    <a:lnTo>
                      <a:pt x="0" y="545"/>
                    </a:lnTo>
                    <a:lnTo>
                      <a:pt x="528" y="545"/>
                    </a:lnTo>
                    <a:lnTo>
                      <a:pt x="52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46"/>
              <p:cNvSpPr/>
              <p:nvPr/>
            </p:nvSpPr>
            <p:spPr>
              <a:xfrm>
                <a:off x="4355056" y="4731168"/>
                <a:ext cx="36010" cy="37100"/>
              </a:xfrm>
              <a:custGeom>
                <a:avLst/>
                <a:gdLst/>
                <a:ahLst/>
                <a:cxnLst/>
                <a:rect l="l" t="t" r="r" b="b"/>
                <a:pathLst>
                  <a:path w="529" h="545" extrusionOk="0">
                    <a:moveTo>
                      <a:pt x="1" y="1"/>
                    </a:moveTo>
                    <a:lnTo>
                      <a:pt x="1" y="545"/>
                    </a:lnTo>
                    <a:lnTo>
                      <a:pt x="529" y="545"/>
                    </a:lnTo>
                    <a:lnTo>
                      <a:pt x="52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46"/>
              <p:cNvSpPr/>
              <p:nvPr/>
            </p:nvSpPr>
            <p:spPr>
              <a:xfrm>
                <a:off x="4218162" y="4778342"/>
                <a:ext cx="37100" cy="35942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28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44" y="528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46"/>
              <p:cNvSpPr/>
              <p:nvPr/>
            </p:nvSpPr>
            <p:spPr>
              <a:xfrm>
                <a:off x="4264179" y="4778342"/>
                <a:ext cx="37100" cy="35942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28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44" y="528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1561;p46"/>
              <p:cNvSpPr/>
              <p:nvPr/>
            </p:nvSpPr>
            <p:spPr>
              <a:xfrm>
                <a:off x="4310196" y="4778342"/>
                <a:ext cx="35942" cy="35942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28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28" y="528"/>
                    </a:lnTo>
                    <a:lnTo>
                      <a:pt x="52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1562;p46"/>
              <p:cNvSpPr/>
              <p:nvPr/>
            </p:nvSpPr>
            <p:spPr>
              <a:xfrm>
                <a:off x="4355056" y="4778342"/>
                <a:ext cx="36010" cy="35942"/>
              </a:xfrm>
              <a:custGeom>
                <a:avLst/>
                <a:gdLst/>
                <a:ahLst/>
                <a:cxnLst/>
                <a:rect l="l" t="t" r="r" b="b"/>
                <a:pathLst>
                  <a:path w="529" h="528" extrusionOk="0">
                    <a:moveTo>
                      <a:pt x="1" y="0"/>
                    </a:moveTo>
                    <a:lnTo>
                      <a:pt x="1" y="528"/>
                    </a:lnTo>
                    <a:lnTo>
                      <a:pt x="529" y="528"/>
                    </a:lnTo>
                    <a:lnTo>
                      <a:pt x="52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" name="Google Shape;1563;p46"/>
              <p:cNvSpPr/>
              <p:nvPr/>
            </p:nvSpPr>
            <p:spPr>
              <a:xfrm>
                <a:off x="4218162" y="4824359"/>
                <a:ext cx="37100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29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44" y="528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" name="Google Shape;1564;p46"/>
              <p:cNvSpPr/>
              <p:nvPr/>
            </p:nvSpPr>
            <p:spPr>
              <a:xfrm>
                <a:off x="4264179" y="4824359"/>
                <a:ext cx="37100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29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44" y="528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" name="Google Shape;1565;p46"/>
              <p:cNvSpPr/>
              <p:nvPr/>
            </p:nvSpPr>
            <p:spPr>
              <a:xfrm>
                <a:off x="4310196" y="4824359"/>
                <a:ext cx="35942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29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28" y="528"/>
                    </a:lnTo>
                    <a:lnTo>
                      <a:pt x="52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" name="Google Shape;1566;p46"/>
              <p:cNvSpPr/>
              <p:nvPr/>
            </p:nvSpPr>
            <p:spPr>
              <a:xfrm>
                <a:off x="4355056" y="4824359"/>
                <a:ext cx="36010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29" h="529" extrusionOk="0">
                    <a:moveTo>
                      <a:pt x="1" y="0"/>
                    </a:moveTo>
                    <a:lnTo>
                      <a:pt x="1" y="528"/>
                    </a:lnTo>
                    <a:lnTo>
                      <a:pt x="529" y="528"/>
                    </a:lnTo>
                    <a:lnTo>
                      <a:pt x="52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" name="Google Shape;1567;p46"/>
              <p:cNvSpPr/>
              <p:nvPr/>
            </p:nvSpPr>
            <p:spPr>
              <a:xfrm>
                <a:off x="4218162" y="4870376"/>
                <a:ext cx="37100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29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44" y="528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" name="Google Shape;1568;p46"/>
              <p:cNvSpPr/>
              <p:nvPr/>
            </p:nvSpPr>
            <p:spPr>
              <a:xfrm>
                <a:off x="4264179" y="4870376"/>
                <a:ext cx="37100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29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44" y="528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" name="Google Shape;1569;p46"/>
              <p:cNvSpPr/>
              <p:nvPr/>
            </p:nvSpPr>
            <p:spPr>
              <a:xfrm>
                <a:off x="4310196" y="4870376"/>
                <a:ext cx="35942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29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28" y="528"/>
                    </a:lnTo>
                    <a:lnTo>
                      <a:pt x="52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" name="Google Shape;1570;p46"/>
              <p:cNvSpPr/>
              <p:nvPr/>
            </p:nvSpPr>
            <p:spPr>
              <a:xfrm>
                <a:off x="4355056" y="4870376"/>
                <a:ext cx="36010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29" h="529" extrusionOk="0">
                    <a:moveTo>
                      <a:pt x="1" y="0"/>
                    </a:moveTo>
                    <a:lnTo>
                      <a:pt x="1" y="528"/>
                    </a:lnTo>
                    <a:lnTo>
                      <a:pt x="529" y="528"/>
                    </a:lnTo>
                    <a:lnTo>
                      <a:pt x="52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" name="Google Shape;1571;p46"/>
              <p:cNvSpPr/>
              <p:nvPr/>
            </p:nvSpPr>
            <p:spPr>
              <a:xfrm>
                <a:off x="4218162" y="4731168"/>
                <a:ext cx="172904" cy="121305"/>
              </a:xfrm>
              <a:custGeom>
                <a:avLst/>
                <a:gdLst/>
                <a:ahLst/>
                <a:cxnLst/>
                <a:rect l="l" t="t" r="r" b="b"/>
                <a:pathLst>
                  <a:path w="2540" h="1782" extrusionOk="0">
                    <a:moveTo>
                      <a:pt x="0" y="1"/>
                    </a:moveTo>
                    <a:lnTo>
                      <a:pt x="2540" y="1782"/>
                    </a:lnTo>
                    <a:lnTo>
                      <a:pt x="2540" y="1369"/>
                    </a:lnTo>
                    <a:lnTo>
                      <a:pt x="544" y="1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" name="Google Shape;1572;p46"/>
              <p:cNvSpPr/>
              <p:nvPr/>
            </p:nvSpPr>
            <p:spPr>
              <a:xfrm>
                <a:off x="4218162" y="4778342"/>
                <a:ext cx="172904" cy="129134"/>
              </a:xfrm>
              <a:custGeom>
                <a:avLst/>
                <a:gdLst/>
                <a:ahLst/>
                <a:cxnLst/>
                <a:rect l="l" t="t" r="r" b="b"/>
                <a:pathLst>
                  <a:path w="2540" h="1897" extrusionOk="0">
                    <a:moveTo>
                      <a:pt x="0" y="0"/>
                    </a:moveTo>
                    <a:lnTo>
                      <a:pt x="0" y="874"/>
                    </a:lnTo>
                    <a:lnTo>
                      <a:pt x="1352" y="1897"/>
                    </a:lnTo>
                    <a:lnTo>
                      <a:pt x="2540" y="189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3" name="Google Shape;1573;p46"/>
            <p:cNvGrpSpPr/>
            <p:nvPr/>
          </p:nvGrpSpPr>
          <p:grpSpPr>
            <a:xfrm flipH="1">
              <a:off x="5539947" y="3305058"/>
              <a:ext cx="95651" cy="97551"/>
              <a:chOff x="4218162" y="4731168"/>
              <a:chExt cx="172904" cy="176308"/>
            </a:xfrm>
          </p:grpSpPr>
          <p:sp>
            <p:nvSpPr>
              <p:cNvPr id="1574" name="Google Shape;1574;p46"/>
              <p:cNvSpPr/>
              <p:nvPr/>
            </p:nvSpPr>
            <p:spPr>
              <a:xfrm>
                <a:off x="4218162" y="4731168"/>
                <a:ext cx="37100" cy="37100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45" extrusionOk="0">
                    <a:moveTo>
                      <a:pt x="0" y="1"/>
                    </a:moveTo>
                    <a:lnTo>
                      <a:pt x="0" y="545"/>
                    </a:lnTo>
                    <a:lnTo>
                      <a:pt x="544" y="545"/>
                    </a:lnTo>
                    <a:lnTo>
                      <a:pt x="54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" name="Google Shape;1575;p46"/>
              <p:cNvSpPr/>
              <p:nvPr/>
            </p:nvSpPr>
            <p:spPr>
              <a:xfrm>
                <a:off x="4264179" y="4731168"/>
                <a:ext cx="37100" cy="37100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45" extrusionOk="0">
                    <a:moveTo>
                      <a:pt x="0" y="1"/>
                    </a:moveTo>
                    <a:lnTo>
                      <a:pt x="0" y="545"/>
                    </a:lnTo>
                    <a:lnTo>
                      <a:pt x="544" y="545"/>
                    </a:lnTo>
                    <a:lnTo>
                      <a:pt x="54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" name="Google Shape;1576;p46"/>
              <p:cNvSpPr/>
              <p:nvPr/>
            </p:nvSpPr>
            <p:spPr>
              <a:xfrm>
                <a:off x="4310196" y="4731168"/>
                <a:ext cx="35942" cy="37100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45" extrusionOk="0">
                    <a:moveTo>
                      <a:pt x="0" y="1"/>
                    </a:moveTo>
                    <a:lnTo>
                      <a:pt x="0" y="545"/>
                    </a:lnTo>
                    <a:lnTo>
                      <a:pt x="528" y="545"/>
                    </a:lnTo>
                    <a:lnTo>
                      <a:pt x="52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" name="Google Shape;1577;p46"/>
              <p:cNvSpPr/>
              <p:nvPr/>
            </p:nvSpPr>
            <p:spPr>
              <a:xfrm>
                <a:off x="4355056" y="4731168"/>
                <a:ext cx="36010" cy="37100"/>
              </a:xfrm>
              <a:custGeom>
                <a:avLst/>
                <a:gdLst/>
                <a:ahLst/>
                <a:cxnLst/>
                <a:rect l="l" t="t" r="r" b="b"/>
                <a:pathLst>
                  <a:path w="529" h="545" extrusionOk="0">
                    <a:moveTo>
                      <a:pt x="1" y="1"/>
                    </a:moveTo>
                    <a:lnTo>
                      <a:pt x="1" y="545"/>
                    </a:lnTo>
                    <a:lnTo>
                      <a:pt x="529" y="545"/>
                    </a:lnTo>
                    <a:lnTo>
                      <a:pt x="52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" name="Google Shape;1578;p46"/>
              <p:cNvSpPr/>
              <p:nvPr/>
            </p:nvSpPr>
            <p:spPr>
              <a:xfrm>
                <a:off x="4218162" y="4778342"/>
                <a:ext cx="37100" cy="35942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28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44" y="528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" name="Google Shape;1579;p46"/>
              <p:cNvSpPr/>
              <p:nvPr/>
            </p:nvSpPr>
            <p:spPr>
              <a:xfrm>
                <a:off x="4264179" y="4778342"/>
                <a:ext cx="37100" cy="35942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28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44" y="528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" name="Google Shape;1580;p46"/>
              <p:cNvSpPr/>
              <p:nvPr/>
            </p:nvSpPr>
            <p:spPr>
              <a:xfrm>
                <a:off x="4310196" y="4778342"/>
                <a:ext cx="35942" cy="35942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28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28" y="528"/>
                    </a:lnTo>
                    <a:lnTo>
                      <a:pt x="52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" name="Google Shape;1581;p46"/>
              <p:cNvSpPr/>
              <p:nvPr/>
            </p:nvSpPr>
            <p:spPr>
              <a:xfrm>
                <a:off x="4355056" y="4778342"/>
                <a:ext cx="36010" cy="35942"/>
              </a:xfrm>
              <a:custGeom>
                <a:avLst/>
                <a:gdLst/>
                <a:ahLst/>
                <a:cxnLst/>
                <a:rect l="l" t="t" r="r" b="b"/>
                <a:pathLst>
                  <a:path w="529" h="528" extrusionOk="0">
                    <a:moveTo>
                      <a:pt x="1" y="0"/>
                    </a:moveTo>
                    <a:lnTo>
                      <a:pt x="1" y="528"/>
                    </a:lnTo>
                    <a:lnTo>
                      <a:pt x="529" y="528"/>
                    </a:lnTo>
                    <a:lnTo>
                      <a:pt x="52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1582;p46"/>
              <p:cNvSpPr/>
              <p:nvPr/>
            </p:nvSpPr>
            <p:spPr>
              <a:xfrm>
                <a:off x="4218162" y="4824359"/>
                <a:ext cx="37100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29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44" y="528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" name="Google Shape;1583;p46"/>
              <p:cNvSpPr/>
              <p:nvPr/>
            </p:nvSpPr>
            <p:spPr>
              <a:xfrm>
                <a:off x="4264179" y="4824359"/>
                <a:ext cx="37100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29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44" y="528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" name="Google Shape;1584;p46"/>
              <p:cNvSpPr/>
              <p:nvPr/>
            </p:nvSpPr>
            <p:spPr>
              <a:xfrm>
                <a:off x="4310196" y="4824359"/>
                <a:ext cx="35942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29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28" y="528"/>
                    </a:lnTo>
                    <a:lnTo>
                      <a:pt x="52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" name="Google Shape;1585;p46"/>
              <p:cNvSpPr/>
              <p:nvPr/>
            </p:nvSpPr>
            <p:spPr>
              <a:xfrm>
                <a:off x="4355056" y="4824359"/>
                <a:ext cx="36010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29" h="529" extrusionOk="0">
                    <a:moveTo>
                      <a:pt x="1" y="0"/>
                    </a:moveTo>
                    <a:lnTo>
                      <a:pt x="1" y="528"/>
                    </a:lnTo>
                    <a:lnTo>
                      <a:pt x="529" y="528"/>
                    </a:lnTo>
                    <a:lnTo>
                      <a:pt x="52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" name="Google Shape;1586;p46"/>
              <p:cNvSpPr/>
              <p:nvPr/>
            </p:nvSpPr>
            <p:spPr>
              <a:xfrm>
                <a:off x="4218162" y="4870376"/>
                <a:ext cx="37100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29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44" y="528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" name="Google Shape;1587;p46"/>
              <p:cNvSpPr/>
              <p:nvPr/>
            </p:nvSpPr>
            <p:spPr>
              <a:xfrm>
                <a:off x="4264179" y="4870376"/>
                <a:ext cx="37100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29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44" y="528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8" name="Google Shape;1588;p46"/>
              <p:cNvSpPr/>
              <p:nvPr/>
            </p:nvSpPr>
            <p:spPr>
              <a:xfrm>
                <a:off x="4310196" y="4870376"/>
                <a:ext cx="35942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29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28" y="528"/>
                    </a:lnTo>
                    <a:lnTo>
                      <a:pt x="52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89;p46"/>
              <p:cNvSpPr/>
              <p:nvPr/>
            </p:nvSpPr>
            <p:spPr>
              <a:xfrm>
                <a:off x="4355056" y="4870376"/>
                <a:ext cx="36010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29" h="529" extrusionOk="0">
                    <a:moveTo>
                      <a:pt x="1" y="0"/>
                    </a:moveTo>
                    <a:lnTo>
                      <a:pt x="1" y="528"/>
                    </a:lnTo>
                    <a:lnTo>
                      <a:pt x="529" y="528"/>
                    </a:lnTo>
                    <a:lnTo>
                      <a:pt x="52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0" name="Google Shape;1590;p46"/>
              <p:cNvSpPr/>
              <p:nvPr/>
            </p:nvSpPr>
            <p:spPr>
              <a:xfrm>
                <a:off x="4218162" y="4731168"/>
                <a:ext cx="172904" cy="121305"/>
              </a:xfrm>
              <a:custGeom>
                <a:avLst/>
                <a:gdLst/>
                <a:ahLst/>
                <a:cxnLst/>
                <a:rect l="l" t="t" r="r" b="b"/>
                <a:pathLst>
                  <a:path w="2540" h="1782" extrusionOk="0">
                    <a:moveTo>
                      <a:pt x="0" y="1"/>
                    </a:moveTo>
                    <a:lnTo>
                      <a:pt x="2540" y="1782"/>
                    </a:lnTo>
                    <a:lnTo>
                      <a:pt x="2540" y="1369"/>
                    </a:lnTo>
                    <a:lnTo>
                      <a:pt x="544" y="1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1" name="Google Shape;1591;p46"/>
              <p:cNvSpPr/>
              <p:nvPr/>
            </p:nvSpPr>
            <p:spPr>
              <a:xfrm>
                <a:off x="4218162" y="4778342"/>
                <a:ext cx="172904" cy="129134"/>
              </a:xfrm>
              <a:custGeom>
                <a:avLst/>
                <a:gdLst/>
                <a:ahLst/>
                <a:cxnLst/>
                <a:rect l="l" t="t" r="r" b="b"/>
                <a:pathLst>
                  <a:path w="2540" h="1897" extrusionOk="0">
                    <a:moveTo>
                      <a:pt x="0" y="0"/>
                    </a:moveTo>
                    <a:lnTo>
                      <a:pt x="0" y="874"/>
                    </a:lnTo>
                    <a:lnTo>
                      <a:pt x="1352" y="1897"/>
                    </a:lnTo>
                    <a:lnTo>
                      <a:pt x="2540" y="189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2" name="Google Shape;1592;p46"/>
            <p:cNvGrpSpPr/>
            <p:nvPr/>
          </p:nvGrpSpPr>
          <p:grpSpPr>
            <a:xfrm flipH="1">
              <a:off x="5661547" y="3305058"/>
              <a:ext cx="95651" cy="97551"/>
              <a:chOff x="4218162" y="4731168"/>
              <a:chExt cx="172904" cy="176308"/>
            </a:xfrm>
          </p:grpSpPr>
          <p:sp>
            <p:nvSpPr>
              <p:cNvPr id="1593" name="Google Shape;1593;p46"/>
              <p:cNvSpPr/>
              <p:nvPr/>
            </p:nvSpPr>
            <p:spPr>
              <a:xfrm>
                <a:off x="4218162" y="4731168"/>
                <a:ext cx="37100" cy="37100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45" extrusionOk="0">
                    <a:moveTo>
                      <a:pt x="0" y="1"/>
                    </a:moveTo>
                    <a:lnTo>
                      <a:pt x="0" y="545"/>
                    </a:lnTo>
                    <a:lnTo>
                      <a:pt x="544" y="545"/>
                    </a:lnTo>
                    <a:lnTo>
                      <a:pt x="54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1594;p46"/>
              <p:cNvSpPr/>
              <p:nvPr/>
            </p:nvSpPr>
            <p:spPr>
              <a:xfrm>
                <a:off x="4264179" y="4731168"/>
                <a:ext cx="37100" cy="37100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45" extrusionOk="0">
                    <a:moveTo>
                      <a:pt x="0" y="1"/>
                    </a:moveTo>
                    <a:lnTo>
                      <a:pt x="0" y="545"/>
                    </a:lnTo>
                    <a:lnTo>
                      <a:pt x="544" y="545"/>
                    </a:lnTo>
                    <a:lnTo>
                      <a:pt x="54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" name="Google Shape;1595;p46"/>
              <p:cNvSpPr/>
              <p:nvPr/>
            </p:nvSpPr>
            <p:spPr>
              <a:xfrm>
                <a:off x="4310196" y="4731168"/>
                <a:ext cx="35942" cy="37100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45" extrusionOk="0">
                    <a:moveTo>
                      <a:pt x="0" y="1"/>
                    </a:moveTo>
                    <a:lnTo>
                      <a:pt x="0" y="545"/>
                    </a:lnTo>
                    <a:lnTo>
                      <a:pt x="528" y="545"/>
                    </a:lnTo>
                    <a:lnTo>
                      <a:pt x="52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1596;p46"/>
              <p:cNvSpPr/>
              <p:nvPr/>
            </p:nvSpPr>
            <p:spPr>
              <a:xfrm>
                <a:off x="4355056" y="4731168"/>
                <a:ext cx="36010" cy="37100"/>
              </a:xfrm>
              <a:custGeom>
                <a:avLst/>
                <a:gdLst/>
                <a:ahLst/>
                <a:cxnLst/>
                <a:rect l="l" t="t" r="r" b="b"/>
                <a:pathLst>
                  <a:path w="529" h="545" extrusionOk="0">
                    <a:moveTo>
                      <a:pt x="1" y="1"/>
                    </a:moveTo>
                    <a:lnTo>
                      <a:pt x="1" y="545"/>
                    </a:lnTo>
                    <a:lnTo>
                      <a:pt x="529" y="545"/>
                    </a:lnTo>
                    <a:lnTo>
                      <a:pt x="52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" name="Google Shape;1597;p46"/>
              <p:cNvSpPr/>
              <p:nvPr/>
            </p:nvSpPr>
            <p:spPr>
              <a:xfrm>
                <a:off x="4218162" y="4778342"/>
                <a:ext cx="37100" cy="35942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28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44" y="528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46"/>
              <p:cNvSpPr/>
              <p:nvPr/>
            </p:nvSpPr>
            <p:spPr>
              <a:xfrm>
                <a:off x="4264179" y="4778342"/>
                <a:ext cx="37100" cy="35942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28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44" y="528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9" name="Google Shape;1599;p46"/>
              <p:cNvSpPr/>
              <p:nvPr/>
            </p:nvSpPr>
            <p:spPr>
              <a:xfrm>
                <a:off x="4310196" y="4778342"/>
                <a:ext cx="35942" cy="35942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28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28" y="528"/>
                    </a:lnTo>
                    <a:lnTo>
                      <a:pt x="52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0" name="Google Shape;1600;p46"/>
              <p:cNvSpPr/>
              <p:nvPr/>
            </p:nvSpPr>
            <p:spPr>
              <a:xfrm>
                <a:off x="4355056" y="4778342"/>
                <a:ext cx="36010" cy="35942"/>
              </a:xfrm>
              <a:custGeom>
                <a:avLst/>
                <a:gdLst/>
                <a:ahLst/>
                <a:cxnLst/>
                <a:rect l="l" t="t" r="r" b="b"/>
                <a:pathLst>
                  <a:path w="529" h="528" extrusionOk="0">
                    <a:moveTo>
                      <a:pt x="1" y="0"/>
                    </a:moveTo>
                    <a:lnTo>
                      <a:pt x="1" y="528"/>
                    </a:lnTo>
                    <a:lnTo>
                      <a:pt x="529" y="528"/>
                    </a:lnTo>
                    <a:lnTo>
                      <a:pt x="52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46"/>
              <p:cNvSpPr/>
              <p:nvPr/>
            </p:nvSpPr>
            <p:spPr>
              <a:xfrm>
                <a:off x="4218162" y="4824359"/>
                <a:ext cx="37100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29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44" y="528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46"/>
              <p:cNvSpPr/>
              <p:nvPr/>
            </p:nvSpPr>
            <p:spPr>
              <a:xfrm>
                <a:off x="4264179" y="4824359"/>
                <a:ext cx="37100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29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44" y="528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" name="Google Shape;1603;p46"/>
              <p:cNvSpPr/>
              <p:nvPr/>
            </p:nvSpPr>
            <p:spPr>
              <a:xfrm>
                <a:off x="4310196" y="4824359"/>
                <a:ext cx="35942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29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28" y="528"/>
                    </a:lnTo>
                    <a:lnTo>
                      <a:pt x="52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4" name="Google Shape;1604;p46"/>
              <p:cNvSpPr/>
              <p:nvPr/>
            </p:nvSpPr>
            <p:spPr>
              <a:xfrm>
                <a:off x="4355056" y="4824359"/>
                <a:ext cx="36010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29" h="529" extrusionOk="0">
                    <a:moveTo>
                      <a:pt x="1" y="0"/>
                    </a:moveTo>
                    <a:lnTo>
                      <a:pt x="1" y="528"/>
                    </a:lnTo>
                    <a:lnTo>
                      <a:pt x="529" y="528"/>
                    </a:lnTo>
                    <a:lnTo>
                      <a:pt x="52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5" name="Google Shape;1605;p46"/>
              <p:cNvSpPr/>
              <p:nvPr/>
            </p:nvSpPr>
            <p:spPr>
              <a:xfrm>
                <a:off x="4218162" y="4870376"/>
                <a:ext cx="37100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29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44" y="528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6" name="Google Shape;1606;p46"/>
              <p:cNvSpPr/>
              <p:nvPr/>
            </p:nvSpPr>
            <p:spPr>
              <a:xfrm>
                <a:off x="4264179" y="4870376"/>
                <a:ext cx="37100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29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44" y="528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" name="Google Shape;1607;p46"/>
              <p:cNvSpPr/>
              <p:nvPr/>
            </p:nvSpPr>
            <p:spPr>
              <a:xfrm>
                <a:off x="4310196" y="4870376"/>
                <a:ext cx="35942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29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28" y="528"/>
                    </a:lnTo>
                    <a:lnTo>
                      <a:pt x="52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1608;p46"/>
              <p:cNvSpPr/>
              <p:nvPr/>
            </p:nvSpPr>
            <p:spPr>
              <a:xfrm>
                <a:off x="4355056" y="4870376"/>
                <a:ext cx="36010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29" h="529" extrusionOk="0">
                    <a:moveTo>
                      <a:pt x="1" y="0"/>
                    </a:moveTo>
                    <a:lnTo>
                      <a:pt x="1" y="528"/>
                    </a:lnTo>
                    <a:lnTo>
                      <a:pt x="529" y="528"/>
                    </a:lnTo>
                    <a:lnTo>
                      <a:pt x="52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1609;p46"/>
              <p:cNvSpPr/>
              <p:nvPr/>
            </p:nvSpPr>
            <p:spPr>
              <a:xfrm>
                <a:off x="4218162" y="4731168"/>
                <a:ext cx="172904" cy="121305"/>
              </a:xfrm>
              <a:custGeom>
                <a:avLst/>
                <a:gdLst/>
                <a:ahLst/>
                <a:cxnLst/>
                <a:rect l="l" t="t" r="r" b="b"/>
                <a:pathLst>
                  <a:path w="2540" h="1782" extrusionOk="0">
                    <a:moveTo>
                      <a:pt x="0" y="1"/>
                    </a:moveTo>
                    <a:lnTo>
                      <a:pt x="2540" y="1782"/>
                    </a:lnTo>
                    <a:lnTo>
                      <a:pt x="2540" y="1369"/>
                    </a:lnTo>
                    <a:lnTo>
                      <a:pt x="544" y="1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" name="Google Shape;1610;p46"/>
              <p:cNvSpPr/>
              <p:nvPr/>
            </p:nvSpPr>
            <p:spPr>
              <a:xfrm>
                <a:off x="4218162" y="4778342"/>
                <a:ext cx="172904" cy="129134"/>
              </a:xfrm>
              <a:custGeom>
                <a:avLst/>
                <a:gdLst/>
                <a:ahLst/>
                <a:cxnLst/>
                <a:rect l="l" t="t" r="r" b="b"/>
                <a:pathLst>
                  <a:path w="2540" h="1897" extrusionOk="0">
                    <a:moveTo>
                      <a:pt x="0" y="0"/>
                    </a:moveTo>
                    <a:lnTo>
                      <a:pt x="0" y="874"/>
                    </a:lnTo>
                    <a:lnTo>
                      <a:pt x="1352" y="1897"/>
                    </a:lnTo>
                    <a:lnTo>
                      <a:pt x="2540" y="189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11" name="Google Shape;1611;p46"/>
          <p:cNvGrpSpPr/>
          <p:nvPr/>
        </p:nvGrpSpPr>
        <p:grpSpPr>
          <a:xfrm>
            <a:off x="6627583" y="3827822"/>
            <a:ext cx="720439" cy="775976"/>
            <a:chOff x="7902500" y="1990125"/>
            <a:chExt cx="256850" cy="276650"/>
          </a:xfrm>
        </p:grpSpPr>
        <p:sp>
          <p:nvSpPr>
            <p:cNvPr id="1612" name="Google Shape;1612;p46"/>
            <p:cNvSpPr/>
            <p:nvPr/>
          </p:nvSpPr>
          <p:spPr>
            <a:xfrm>
              <a:off x="7909100" y="2008675"/>
              <a:ext cx="151300" cy="254800"/>
            </a:xfrm>
            <a:custGeom>
              <a:avLst/>
              <a:gdLst/>
              <a:ahLst/>
              <a:cxnLst/>
              <a:rect l="l" t="t" r="r" b="b"/>
              <a:pathLst>
                <a:path w="6052" h="10192" extrusionOk="0">
                  <a:moveTo>
                    <a:pt x="0" y="1"/>
                  </a:moveTo>
                  <a:lnTo>
                    <a:pt x="149" y="10191"/>
                  </a:lnTo>
                  <a:lnTo>
                    <a:pt x="6052" y="10126"/>
                  </a:lnTo>
                  <a:lnTo>
                    <a:pt x="6019" y="27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46"/>
            <p:cNvSpPr/>
            <p:nvPr/>
          </p:nvSpPr>
          <p:spPr>
            <a:xfrm>
              <a:off x="8059550" y="2077525"/>
              <a:ext cx="79600" cy="184700"/>
            </a:xfrm>
            <a:custGeom>
              <a:avLst/>
              <a:gdLst/>
              <a:ahLst/>
              <a:cxnLst/>
              <a:rect l="l" t="t" r="r" b="b"/>
              <a:pathLst>
                <a:path w="3184" h="7388" extrusionOk="0">
                  <a:moveTo>
                    <a:pt x="3134" y="1"/>
                  </a:moveTo>
                  <a:lnTo>
                    <a:pt x="1" y="17"/>
                  </a:lnTo>
                  <a:lnTo>
                    <a:pt x="50" y="7388"/>
                  </a:lnTo>
                  <a:lnTo>
                    <a:pt x="3183" y="7355"/>
                  </a:lnTo>
                  <a:lnTo>
                    <a:pt x="31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46"/>
            <p:cNvSpPr/>
            <p:nvPr/>
          </p:nvSpPr>
          <p:spPr>
            <a:xfrm>
              <a:off x="7909100" y="2008675"/>
              <a:ext cx="150075" cy="81650"/>
            </a:xfrm>
            <a:custGeom>
              <a:avLst/>
              <a:gdLst/>
              <a:ahLst/>
              <a:cxnLst/>
              <a:rect l="l" t="t" r="r" b="b"/>
              <a:pathLst>
                <a:path w="6003" h="3266" extrusionOk="0">
                  <a:moveTo>
                    <a:pt x="0" y="1"/>
                  </a:moveTo>
                  <a:lnTo>
                    <a:pt x="0" y="512"/>
                  </a:lnTo>
                  <a:lnTo>
                    <a:pt x="6003" y="3266"/>
                  </a:lnTo>
                  <a:lnTo>
                    <a:pt x="6003" y="27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43434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46"/>
            <p:cNvSpPr/>
            <p:nvPr/>
          </p:nvSpPr>
          <p:spPr>
            <a:xfrm>
              <a:off x="7902500" y="1991375"/>
              <a:ext cx="157075" cy="89075"/>
            </a:xfrm>
            <a:custGeom>
              <a:avLst/>
              <a:gdLst/>
              <a:ahLst/>
              <a:cxnLst/>
              <a:rect l="l" t="t" r="r" b="b"/>
              <a:pathLst>
                <a:path w="6283" h="3563" extrusionOk="0">
                  <a:moveTo>
                    <a:pt x="0" y="0"/>
                  </a:moveTo>
                  <a:lnTo>
                    <a:pt x="17" y="627"/>
                  </a:lnTo>
                  <a:lnTo>
                    <a:pt x="6283" y="3562"/>
                  </a:lnTo>
                  <a:lnTo>
                    <a:pt x="6267" y="29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46"/>
            <p:cNvSpPr/>
            <p:nvPr/>
          </p:nvSpPr>
          <p:spPr>
            <a:xfrm>
              <a:off x="8058750" y="2063925"/>
              <a:ext cx="100600" cy="16525"/>
            </a:xfrm>
            <a:custGeom>
              <a:avLst/>
              <a:gdLst/>
              <a:ahLst/>
              <a:cxnLst/>
              <a:rect l="l" t="t" r="r" b="b"/>
              <a:pathLst>
                <a:path w="4024" h="661" extrusionOk="0">
                  <a:moveTo>
                    <a:pt x="0" y="0"/>
                  </a:moveTo>
                  <a:lnTo>
                    <a:pt x="0" y="660"/>
                  </a:lnTo>
                  <a:lnTo>
                    <a:pt x="4023" y="660"/>
                  </a:lnTo>
                  <a:lnTo>
                    <a:pt x="40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46"/>
            <p:cNvSpPr/>
            <p:nvPr/>
          </p:nvSpPr>
          <p:spPr>
            <a:xfrm>
              <a:off x="7902500" y="1990125"/>
              <a:ext cx="256850" cy="73825"/>
            </a:xfrm>
            <a:custGeom>
              <a:avLst/>
              <a:gdLst/>
              <a:ahLst/>
              <a:cxnLst/>
              <a:rect l="l" t="t" r="r" b="b"/>
              <a:pathLst>
                <a:path w="10274" h="2953" extrusionOk="0">
                  <a:moveTo>
                    <a:pt x="3925" y="1"/>
                  </a:moveTo>
                  <a:lnTo>
                    <a:pt x="0" y="50"/>
                  </a:lnTo>
                  <a:lnTo>
                    <a:pt x="6267" y="2952"/>
                  </a:lnTo>
                  <a:lnTo>
                    <a:pt x="10273" y="2952"/>
                  </a:lnTo>
                  <a:lnTo>
                    <a:pt x="392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46"/>
            <p:cNvSpPr/>
            <p:nvPr/>
          </p:nvSpPr>
          <p:spPr>
            <a:xfrm>
              <a:off x="8058750" y="2080425"/>
              <a:ext cx="79150" cy="9500"/>
            </a:xfrm>
            <a:custGeom>
              <a:avLst/>
              <a:gdLst/>
              <a:ahLst/>
              <a:cxnLst/>
              <a:rect l="l" t="t" r="r" b="b"/>
              <a:pathLst>
                <a:path w="3166" h="380" extrusionOk="0">
                  <a:moveTo>
                    <a:pt x="0" y="0"/>
                  </a:moveTo>
                  <a:lnTo>
                    <a:pt x="0" y="379"/>
                  </a:lnTo>
                  <a:lnTo>
                    <a:pt x="3166" y="379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343434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46"/>
            <p:cNvSpPr/>
            <p:nvPr/>
          </p:nvSpPr>
          <p:spPr>
            <a:xfrm>
              <a:off x="7912800" y="2256850"/>
              <a:ext cx="225925" cy="9925"/>
            </a:xfrm>
            <a:custGeom>
              <a:avLst/>
              <a:gdLst/>
              <a:ahLst/>
              <a:cxnLst/>
              <a:rect l="l" t="t" r="r" b="b"/>
              <a:pathLst>
                <a:path w="9037" h="397" extrusionOk="0">
                  <a:moveTo>
                    <a:pt x="1" y="1"/>
                  </a:moveTo>
                  <a:lnTo>
                    <a:pt x="1" y="396"/>
                  </a:lnTo>
                  <a:lnTo>
                    <a:pt x="9037" y="396"/>
                  </a:lnTo>
                  <a:lnTo>
                    <a:pt x="903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46"/>
            <p:cNvSpPr/>
            <p:nvPr/>
          </p:nvSpPr>
          <p:spPr>
            <a:xfrm>
              <a:off x="7937125" y="2130300"/>
              <a:ext cx="94425" cy="115450"/>
            </a:xfrm>
            <a:custGeom>
              <a:avLst/>
              <a:gdLst/>
              <a:ahLst/>
              <a:cxnLst/>
              <a:rect l="l" t="t" r="r" b="b"/>
              <a:pathLst>
                <a:path w="3777" h="4618" extrusionOk="0">
                  <a:moveTo>
                    <a:pt x="1" y="0"/>
                  </a:moveTo>
                  <a:lnTo>
                    <a:pt x="1" y="4617"/>
                  </a:lnTo>
                  <a:lnTo>
                    <a:pt x="3777" y="4617"/>
                  </a:lnTo>
                  <a:lnTo>
                    <a:pt x="377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46"/>
            <p:cNvSpPr/>
            <p:nvPr/>
          </p:nvSpPr>
          <p:spPr>
            <a:xfrm>
              <a:off x="7942900" y="2130300"/>
              <a:ext cx="88650" cy="115450"/>
            </a:xfrm>
            <a:custGeom>
              <a:avLst/>
              <a:gdLst/>
              <a:ahLst/>
              <a:cxnLst/>
              <a:rect l="l" t="t" r="r" b="b"/>
              <a:pathLst>
                <a:path w="3546" h="4618" extrusionOk="0">
                  <a:moveTo>
                    <a:pt x="0" y="0"/>
                  </a:moveTo>
                  <a:lnTo>
                    <a:pt x="0" y="4617"/>
                  </a:lnTo>
                  <a:lnTo>
                    <a:pt x="3546" y="4617"/>
                  </a:lnTo>
                  <a:lnTo>
                    <a:pt x="3546" y="0"/>
                  </a:lnTo>
                  <a:close/>
                </a:path>
              </a:pathLst>
            </a:custGeom>
            <a:solidFill>
              <a:srgbClr val="343434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46"/>
            <p:cNvSpPr/>
            <p:nvPr/>
          </p:nvSpPr>
          <p:spPr>
            <a:xfrm>
              <a:off x="7942900" y="2128225"/>
              <a:ext cx="88650" cy="2925"/>
            </a:xfrm>
            <a:custGeom>
              <a:avLst/>
              <a:gdLst/>
              <a:ahLst/>
              <a:cxnLst/>
              <a:rect l="l" t="t" r="r" b="b"/>
              <a:pathLst>
                <a:path w="3546" h="117" extrusionOk="0">
                  <a:moveTo>
                    <a:pt x="0" y="1"/>
                  </a:moveTo>
                  <a:lnTo>
                    <a:pt x="0" y="116"/>
                  </a:lnTo>
                  <a:lnTo>
                    <a:pt x="3546" y="116"/>
                  </a:lnTo>
                  <a:lnTo>
                    <a:pt x="3546" y="1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46"/>
            <p:cNvSpPr/>
            <p:nvPr/>
          </p:nvSpPr>
          <p:spPr>
            <a:xfrm>
              <a:off x="7942900" y="2130300"/>
              <a:ext cx="88650" cy="1250"/>
            </a:xfrm>
            <a:custGeom>
              <a:avLst/>
              <a:gdLst/>
              <a:ahLst/>
              <a:cxnLst/>
              <a:rect l="l" t="t" r="r" b="b"/>
              <a:pathLst>
                <a:path w="3546" h="50" extrusionOk="0">
                  <a:moveTo>
                    <a:pt x="0" y="0"/>
                  </a:moveTo>
                  <a:lnTo>
                    <a:pt x="0" y="50"/>
                  </a:lnTo>
                  <a:lnTo>
                    <a:pt x="3546" y="50"/>
                  </a:lnTo>
                  <a:lnTo>
                    <a:pt x="3546" y="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46"/>
            <p:cNvSpPr/>
            <p:nvPr/>
          </p:nvSpPr>
          <p:spPr>
            <a:xfrm>
              <a:off x="8012150" y="2122050"/>
              <a:ext cx="24775" cy="10325"/>
            </a:xfrm>
            <a:custGeom>
              <a:avLst/>
              <a:gdLst/>
              <a:ahLst/>
              <a:cxnLst/>
              <a:rect l="l" t="t" r="r" b="b"/>
              <a:pathLst>
                <a:path w="991" h="413" extrusionOk="0">
                  <a:moveTo>
                    <a:pt x="1" y="1"/>
                  </a:moveTo>
                  <a:lnTo>
                    <a:pt x="1" y="413"/>
                  </a:lnTo>
                  <a:lnTo>
                    <a:pt x="990" y="413"/>
                  </a:lnTo>
                  <a:lnTo>
                    <a:pt x="99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46"/>
            <p:cNvSpPr/>
            <p:nvPr/>
          </p:nvSpPr>
          <p:spPr>
            <a:xfrm>
              <a:off x="7921050" y="2122050"/>
              <a:ext cx="91950" cy="10325"/>
            </a:xfrm>
            <a:custGeom>
              <a:avLst/>
              <a:gdLst/>
              <a:ahLst/>
              <a:cxnLst/>
              <a:rect l="l" t="t" r="r" b="b"/>
              <a:pathLst>
                <a:path w="3678" h="413" extrusionOk="0">
                  <a:moveTo>
                    <a:pt x="0" y="1"/>
                  </a:moveTo>
                  <a:lnTo>
                    <a:pt x="0" y="413"/>
                  </a:lnTo>
                  <a:lnTo>
                    <a:pt x="3678" y="413"/>
                  </a:lnTo>
                  <a:lnTo>
                    <a:pt x="367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30"/>
          <p:cNvSpPr/>
          <p:nvPr/>
        </p:nvSpPr>
        <p:spPr>
          <a:xfrm>
            <a:off x="3757459" y="3837014"/>
            <a:ext cx="1222960" cy="326536"/>
          </a:xfrm>
          <a:custGeom>
            <a:avLst/>
            <a:gdLst/>
            <a:ahLst/>
            <a:cxnLst/>
            <a:rect l="l" t="t" r="r" b="b"/>
            <a:pathLst>
              <a:path w="36460" h="9735" extrusionOk="0">
                <a:moveTo>
                  <a:pt x="18613" y="1"/>
                </a:moveTo>
                <a:cubicBezTo>
                  <a:pt x="15288" y="1"/>
                  <a:pt x="14033" y="2396"/>
                  <a:pt x="14033" y="2396"/>
                </a:cubicBezTo>
                <a:cubicBezTo>
                  <a:pt x="13370" y="2113"/>
                  <a:pt x="12794" y="1997"/>
                  <a:pt x="12295" y="1997"/>
                </a:cubicBezTo>
                <a:cubicBezTo>
                  <a:pt x="10125" y="1997"/>
                  <a:pt x="9416" y="4177"/>
                  <a:pt x="9416" y="4177"/>
                </a:cubicBezTo>
                <a:cubicBezTo>
                  <a:pt x="8889" y="3949"/>
                  <a:pt x="8440" y="3857"/>
                  <a:pt x="8055" y="3857"/>
                </a:cubicBezTo>
                <a:cubicBezTo>
                  <a:pt x="6429" y="3857"/>
                  <a:pt x="5945" y="5501"/>
                  <a:pt x="5575" y="5501"/>
                </a:cubicBezTo>
                <a:cubicBezTo>
                  <a:pt x="5564" y="5501"/>
                  <a:pt x="5552" y="5499"/>
                  <a:pt x="5541" y="5496"/>
                </a:cubicBezTo>
                <a:cubicBezTo>
                  <a:pt x="5140" y="5359"/>
                  <a:pt x="4763" y="5298"/>
                  <a:pt x="4408" y="5298"/>
                </a:cubicBezTo>
                <a:cubicBezTo>
                  <a:pt x="1387" y="5298"/>
                  <a:pt x="1" y="9734"/>
                  <a:pt x="1" y="9734"/>
                </a:cubicBezTo>
                <a:lnTo>
                  <a:pt x="34678" y="9734"/>
                </a:lnTo>
                <a:cubicBezTo>
                  <a:pt x="36459" y="8547"/>
                  <a:pt x="34695" y="7030"/>
                  <a:pt x="34695" y="7030"/>
                </a:cubicBezTo>
                <a:cubicBezTo>
                  <a:pt x="34537" y="4432"/>
                  <a:pt x="32384" y="3911"/>
                  <a:pt x="30684" y="3911"/>
                </a:cubicBezTo>
                <a:cubicBezTo>
                  <a:pt x="29546" y="3911"/>
                  <a:pt x="28610" y="4144"/>
                  <a:pt x="28610" y="4144"/>
                </a:cubicBezTo>
                <a:cubicBezTo>
                  <a:pt x="27730" y="2686"/>
                  <a:pt x="26783" y="2228"/>
                  <a:pt x="25942" y="2228"/>
                </a:cubicBezTo>
                <a:cubicBezTo>
                  <a:pt x="24530" y="2228"/>
                  <a:pt x="23416" y="3518"/>
                  <a:pt x="23416" y="3518"/>
                </a:cubicBezTo>
                <a:cubicBezTo>
                  <a:pt x="23267" y="1407"/>
                  <a:pt x="21866" y="599"/>
                  <a:pt x="20893" y="335"/>
                </a:cubicBezTo>
                <a:cubicBezTo>
                  <a:pt x="20044" y="99"/>
                  <a:pt x="19286" y="1"/>
                  <a:pt x="1861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30"/>
          <p:cNvSpPr/>
          <p:nvPr/>
        </p:nvSpPr>
        <p:spPr>
          <a:xfrm>
            <a:off x="-125" y="4163556"/>
            <a:ext cx="9144153" cy="979938"/>
          </a:xfrm>
          <a:custGeom>
            <a:avLst/>
            <a:gdLst/>
            <a:ahLst/>
            <a:cxnLst/>
            <a:rect l="l" t="t" r="r" b="b"/>
            <a:pathLst>
              <a:path w="185508" h="30259" extrusionOk="0">
                <a:moveTo>
                  <a:pt x="0" y="0"/>
                </a:moveTo>
                <a:lnTo>
                  <a:pt x="0" y="30259"/>
                </a:lnTo>
                <a:lnTo>
                  <a:pt x="185508" y="30259"/>
                </a:lnTo>
                <a:lnTo>
                  <a:pt x="185491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30"/>
          <p:cNvSpPr/>
          <p:nvPr/>
        </p:nvSpPr>
        <p:spPr>
          <a:xfrm>
            <a:off x="2669350" y="4156000"/>
            <a:ext cx="6474485" cy="979959"/>
          </a:xfrm>
          <a:custGeom>
            <a:avLst/>
            <a:gdLst/>
            <a:ahLst/>
            <a:cxnLst/>
            <a:rect l="l" t="t" r="r" b="b"/>
            <a:pathLst>
              <a:path w="162604" h="12632" extrusionOk="0">
                <a:moveTo>
                  <a:pt x="58687" y="0"/>
                </a:moveTo>
                <a:lnTo>
                  <a:pt x="0" y="12631"/>
                </a:lnTo>
                <a:lnTo>
                  <a:pt x="162604" y="12631"/>
                </a:lnTo>
                <a:lnTo>
                  <a:pt x="162604" y="214"/>
                </a:lnTo>
                <a:lnTo>
                  <a:pt x="5868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6" name="Google Shape;616;p30"/>
          <p:cNvGrpSpPr/>
          <p:nvPr/>
        </p:nvGrpSpPr>
        <p:grpSpPr>
          <a:xfrm>
            <a:off x="4561015" y="2527388"/>
            <a:ext cx="4274572" cy="1963987"/>
            <a:chOff x="3988200" y="1686077"/>
            <a:chExt cx="6328949" cy="2907887"/>
          </a:xfrm>
        </p:grpSpPr>
        <p:grpSp>
          <p:nvGrpSpPr>
            <p:cNvPr id="617" name="Google Shape;617;p30"/>
            <p:cNvGrpSpPr/>
            <p:nvPr/>
          </p:nvGrpSpPr>
          <p:grpSpPr>
            <a:xfrm>
              <a:off x="8694889" y="2499020"/>
              <a:ext cx="610480" cy="2079891"/>
              <a:chOff x="7942475" y="2738716"/>
              <a:chExt cx="128444" cy="437595"/>
            </a:xfrm>
          </p:grpSpPr>
          <p:sp>
            <p:nvSpPr>
              <p:cNvPr id="618" name="Google Shape;618;p30"/>
              <p:cNvSpPr/>
              <p:nvPr/>
            </p:nvSpPr>
            <p:spPr>
              <a:xfrm>
                <a:off x="7962675" y="2785422"/>
                <a:ext cx="87427" cy="21450"/>
              </a:xfrm>
              <a:custGeom>
                <a:avLst/>
                <a:gdLst/>
                <a:ahLst/>
                <a:cxnLst/>
                <a:rect l="l" t="t" r="r" b="b"/>
                <a:pathLst>
                  <a:path w="2425" h="858" extrusionOk="0">
                    <a:moveTo>
                      <a:pt x="1" y="0"/>
                    </a:moveTo>
                    <a:lnTo>
                      <a:pt x="1" y="858"/>
                    </a:lnTo>
                    <a:lnTo>
                      <a:pt x="2425" y="858"/>
                    </a:lnTo>
                    <a:lnTo>
                      <a:pt x="242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30"/>
              <p:cNvSpPr/>
              <p:nvPr/>
            </p:nvSpPr>
            <p:spPr>
              <a:xfrm>
                <a:off x="8000600" y="2738716"/>
                <a:ext cx="47025" cy="48675"/>
              </a:xfrm>
              <a:custGeom>
                <a:avLst/>
                <a:gdLst/>
                <a:ahLst/>
                <a:cxnLst/>
                <a:rect l="l" t="t" r="r" b="b"/>
                <a:pathLst>
                  <a:path w="1881" h="1947" extrusionOk="0">
                    <a:moveTo>
                      <a:pt x="1" y="1"/>
                    </a:moveTo>
                    <a:lnTo>
                      <a:pt x="1" y="1336"/>
                    </a:lnTo>
                    <a:lnTo>
                      <a:pt x="166" y="1336"/>
                    </a:lnTo>
                    <a:lnTo>
                      <a:pt x="199" y="165"/>
                    </a:lnTo>
                    <a:lnTo>
                      <a:pt x="1716" y="165"/>
                    </a:lnTo>
                    <a:lnTo>
                      <a:pt x="1683" y="1930"/>
                    </a:lnTo>
                    <a:lnTo>
                      <a:pt x="1848" y="1946"/>
                    </a:lnTo>
                    <a:lnTo>
                      <a:pt x="188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30"/>
              <p:cNvSpPr/>
              <p:nvPr/>
            </p:nvSpPr>
            <p:spPr>
              <a:xfrm>
                <a:off x="7986825" y="2769641"/>
                <a:ext cx="35025" cy="15275"/>
              </a:xfrm>
              <a:custGeom>
                <a:avLst/>
                <a:gdLst/>
                <a:ahLst/>
                <a:cxnLst/>
                <a:rect l="l" t="t" r="r" b="b"/>
                <a:pathLst>
                  <a:path w="364" h="380" extrusionOk="0">
                    <a:moveTo>
                      <a:pt x="1" y="0"/>
                    </a:moveTo>
                    <a:lnTo>
                      <a:pt x="1" y="380"/>
                    </a:lnTo>
                    <a:lnTo>
                      <a:pt x="363" y="380"/>
                    </a:lnTo>
                    <a:lnTo>
                      <a:pt x="36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30"/>
              <p:cNvSpPr/>
              <p:nvPr/>
            </p:nvSpPr>
            <p:spPr>
              <a:xfrm>
                <a:off x="7986831" y="2769641"/>
                <a:ext cx="16488" cy="15275"/>
              </a:xfrm>
              <a:custGeom>
                <a:avLst/>
                <a:gdLst/>
                <a:ahLst/>
                <a:cxnLst/>
                <a:rect l="l" t="t" r="r" b="b"/>
                <a:pathLst>
                  <a:path w="364" h="380" extrusionOk="0">
                    <a:moveTo>
                      <a:pt x="1" y="0"/>
                    </a:moveTo>
                    <a:lnTo>
                      <a:pt x="1" y="380"/>
                    </a:lnTo>
                    <a:lnTo>
                      <a:pt x="363" y="380"/>
                    </a:lnTo>
                    <a:lnTo>
                      <a:pt x="363" y="0"/>
                    </a:lnTo>
                    <a:close/>
                  </a:path>
                </a:pathLst>
              </a:custGeom>
              <a:solidFill>
                <a:srgbClr val="343434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30"/>
              <p:cNvSpPr/>
              <p:nvPr/>
            </p:nvSpPr>
            <p:spPr>
              <a:xfrm>
                <a:off x="7962675" y="2784891"/>
                <a:ext cx="40425" cy="21450"/>
              </a:xfrm>
              <a:custGeom>
                <a:avLst/>
                <a:gdLst/>
                <a:ahLst/>
                <a:cxnLst/>
                <a:rect l="l" t="t" r="r" b="b"/>
                <a:pathLst>
                  <a:path w="2425" h="858" extrusionOk="0">
                    <a:moveTo>
                      <a:pt x="1" y="0"/>
                    </a:moveTo>
                    <a:lnTo>
                      <a:pt x="1" y="858"/>
                    </a:lnTo>
                    <a:lnTo>
                      <a:pt x="2425" y="858"/>
                    </a:lnTo>
                    <a:lnTo>
                      <a:pt x="2425" y="0"/>
                    </a:lnTo>
                    <a:close/>
                  </a:path>
                </a:pathLst>
              </a:custGeom>
              <a:solidFill>
                <a:srgbClr val="343434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30"/>
              <p:cNvSpPr/>
              <p:nvPr/>
            </p:nvSpPr>
            <p:spPr>
              <a:xfrm>
                <a:off x="7971350" y="2779116"/>
                <a:ext cx="66803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078" h="265" extrusionOk="0">
                    <a:moveTo>
                      <a:pt x="0" y="1"/>
                    </a:moveTo>
                    <a:lnTo>
                      <a:pt x="0" y="264"/>
                    </a:lnTo>
                    <a:lnTo>
                      <a:pt x="2078" y="264"/>
                    </a:lnTo>
                    <a:lnTo>
                      <a:pt x="20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30"/>
              <p:cNvSpPr/>
              <p:nvPr/>
            </p:nvSpPr>
            <p:spPr>
              <a:xfrm>
                <a:off x="7971350" y="2779381"/>
                <a:ext cx="34677" cy="5925"/>
              </a:xfrm>
              <a:custGeom>
                <a:avLst/>
                <a:gdLst/>
                <a:ahLst/>
                <a:cxnLst/>
                <a:rect l="l" t="t" r="r" b="b"/>
                <a:pathLst>
                  <a:path w="2078" h="265" extrusionOk="0">
                    <a:moveTo>
                      <a:pt x="0" y="1"/>
                    </a:moveTo>
                    <a:lnTo>
                      <a:pt x="0" y="264"/>
                    </a:lnTo>
                    <a:lnTo>
                      <a:pt x="2078" y="264"/>
                    </a:lnTo>
                    <a:lnTo>
                      <a:pt x="2078" y="1"/>
                    </a:lnTo>
                    <a:close/>
                  </a:path>
                </a:pathLst>
              </a:custGeom>
              <a:solidFill>
                <a:srgbClr val="343434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30"/>
              <p:cNvSpPr/>
              <p:nvPr/>
            </p:nvSpPr>
            <p:spPr>
              <a:xfrm>
                <a:off x="7968450" y="2805550"/>
                <a:ext cx="101850" cy="368575"/>
              </a:xfrm>
              <a:custGeom>
                <a:avLst/>
                <a:gdLst/>
                <a:ahLst/>
                <a:cxnLst/>
                <a:rect l="l" t="t" r="r" b="b"/>
                <a:pathLst>
                  <a:path w="4074" h="14743" extrusionOk="0">
                    <a:moveTo>
                      <a:pt x="743" y="0"/>
                    </a:moveTo>
                    <a:cubicBezTo>
                      <a:pt x="331" y="0"/>
                      <a:pt x="1" y="495"/>
                      <a:pt x="1" y="1105"/>
                    </a:cubicBezTo>
                    <a:lnTo>
                      <a:pt x="1" y="13637"/>
                    </a:lnTo>
                    <a:cubicBezTo>
                      <a:pt x="1" y="14264"/>
                      <a:pt x="331" y="14742"/>
                      <a:pt x="743" y="14742"/>
                    </a:cubicBezTo>
                    <a:lnTo>
                      <a:pt x="3332" y="14742"/>
                    </a:lnTo>
                    <a:cubicBezTo>
                      <a:pt x="3744" y="14742"/>
                      <a:pt x="4074" y="14264"/>
                      <a:pt x="4074" y="13637"/>
                    </a:cubicBezTo>
                    <a:lnTo>
                      <a:pt x="4074" y="1105"/>
                    </a:lnTo>
                    <a:cubicBezTo>
                      <a:pt x="4074" y="495"/>
                      <a:pt x="3744" y="0"/>
                      <a:pt x="333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30"/>
              <p:cNvSpPr/>
              <p:nvPr/>
            </p:nvSpPr>
            <p:spPr>
              <a:xfrm>
                <a:off x="7942475" y="2805550"/>
                <a:ext cx="102275" cy="368575"/>
              </a:xfrm>
              <a:custGeom>
                <a:avLst/>
                <a:gdLst/>
                <a:ahLst/>
                <a:cxnLst/>
                <a:rect l="l" t="t" r="r" b="b"/>
                <a:pathLst>
                  <a:path w="4091" h="14743" extrusionOk="0">
                    <a:moveTo>
                      <a:pt x="743" y="0"/>
                    </a:moveTo>
                    <a:cubicBezTo>
                      <a:pt x="331" y="0"/>
                      <a:pt x="1" y="495"/>
                      <a:pt x="1" y="1105"/>
                    </a:cubicBezTo>
                    <a:lnTo>
                      <a:pt x="1" y="13637"/>
                    </a:lnTo>
                    <a:cubicBezTo>
                      <a:pt x="1" y="14264"/>
                      <a:pt x="331" y="14742"/>
                      <a:pt x="743" y="14742"/>
                    </a:cubicBezTo>
                    <a:lnTo>
                      <a:pt x="3348" y="14742"/>
                    </a:lnTo>
                    <a:cubicBezTo>
                      <a:pt x="3761" y="14742"/>
                      <a:pt x="4090" y="14264"/>
                      <a:pt x="4090" y="13637"/>
                    </a:cubicBezTo>
                    <a:lnTo>
                      <a:pt x="4090" y="1105"/>
                    </a:lnTo>
                    <a:cubicBezTo>
                      <a:pt x="4090" y="495"/>
                      <a:pt x="3761" y="0"/>
                      <a:pt x="334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30"/>
              <p:cNvSpPr/>
              <p:nvPr/>
            </p:nvSpPr>
            <p:spPr>
              <a:xfrm>
                <a:off x="7942475" y="2805125"/>
                <a:ext cx="28900" cy="369000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14760" extrusionOk="0">
                    <a:moveTo>
                      <a:pt x="743" y="1"/>
                    </a:moveTo>
                    <a:lnTo>
                      <a:pt x="743" y="17"/>
                    </a:lnTo>
                    <a:cubicBezTo>
                      <a:pt x="331" y="17"/>
                      <a:pt x="1" y="512"/>
                      <a:pt x="1" y="1122"/>
                    </a:cubicBezTo>
                    <a:lnTo>
                      <a:pt x="1" y="13654"/>
                    </a:lnTo>
                    <a:cubicBezTo>
                      <a:pt x="1" y="14281"/>
                      <a:pt x="331" y="14759"/>
                      <a:pt x="743" y="14759"/>
                    </a:cubicBezTo>
                    <a:lnTo>
                      <a:pt x="1155" y="14759"/>
                    </a:lnTo>
                    <a:lnTo>
                      <a:pt x="1155" y="1"/>
                    </a:lnTo>
                    <a:close/>
                  </a:path>
                </a:pathLst>
              </a:custGeom>
              <a:solidFill>
                <a:srgbClr val="343434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30"/>
              <p:cNvSpPr/>
              <p:nvPr/>
            </p:nvSpPr>
            <p:spPr>
              <a:xfrm>
                <a:off x="7997495" y="2828361"/>
                <a:ext cx="73423" cy="347950"/>
              </a:xfrm>
              <a:custGeom>
                <a:avLst/>
                <a:gdLst/>
                <a:ahLst/>
                <a:cxnLst/>
                <a:rect l="l" t="t" r="r" b="b"/>
                <a:pathLst>
                  <a:path w="2920" h="13918" extrusionOk="0">
                    <a:moveTo>
                      <a:pt x="2870" y="0"/>
                    </a:moveTo>
                    <a:lnTo>
                      <a:pt x="1" y="13885"/>
                    </a:lnTo>
                    <a:lnTo>
                      <a:pt x="2194" y="13918"/>
                    </a:lnTo>
                    <a:cubicBezTo>
                      <a:pt x="2194" y="13918"/>
                      <a:pt x="2870" y="13885"/>
                      <a:pt x="2919" y="12961"/>
                    </a:cubicBezTo>
                    <a:lnTo>
                      <a:pt x="2870" y="0"/>
                    </a:lnTo>
                    <a:close/>
                  </a:path>
                </a:pathLst>
              </a:custGeom>
              <a:solidFill>
                <a:srgbClr val="343434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29" name="Google Shape;629;p30"/>
            <p:cNvGrpSpPr/>
            <p:nvPr/>
          </p:nvGrpSpPr>
          <p:grpSpPr>
            <a:xfrm>
              <a:off x="9356209" y="2499020"/>
              <a:ext cx="607539" cy="2069501"/>
              <a:chOff x="7942475" y="2738716"/>
              <a:chExt cx="127825" cy="435409"/>
            </a:xfrm>
          </p:grpSpPr>
          <p:sp>
            <p:nvSpPr>
              <p:cNvPr id="630" name="Google Shape;630;p30"/>
              <p:cNvSpPr/>
              <p:nvPr/>
            </p:nvSpPr>
            <p:spPr>
              <a:xfrm>
                <a:off x="7962675" y="2785422"/>
                <a:ext cx="87427" cy="21450"/>
              </a:xfrm>
              <a:custGeom>
                <a:avLst/>
                <a:gdLst/>
                <a:ahLst/>
                <a:cxnLst/>
                <a:rect l="l" t="t" r="r" b="b"/>
                <a:pathLst>
                  <a:path w="2425" h="858" extrusionOk="0">
                    <a:moveTo>
                      <a:pt x="1" y="0"/>
                    </a:moveTo>
                    <a:lnTo>
                      <a:pt x="1" y="858"/>
                    </a:lnTo>
                    <a:lnTo>
                      <a:pt x="2425" y="858"/>
                    </a:lnTo>
                    <a:lnTo>
                      <a:pt x="242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30"/>
              <p:cNvSpPr/>
              <p:nvPr/>
            </p:nvSpPr>
            <p:spPr>
              <a:xfrm>
                <a:off x="8000600" y="2738716"/>
                <a:ext cx="47025" cy="48675"/>
              </a:xfrm>
              <a:custGeom>
                <a:avLst/>
                <a:gdLst/>
                <a:ahLst/>
                <a:cxnLst/>
                <a:rect l="l" t="t" r="r" b="b"/>
                <a:pathLst>
                  <a:path w="1881" h="1947" extrusionOk="0">
                    <a:moveTo>
                      <a:pt x="1" y="1"/>
                    </a:moveTo>
                    <a:lnTo>
                      <a:pt x="1" y="1336"/>
                    </a:lnTo>
                    <a:lnTo>
                      <a:pt x="166" y="1336"/>
                    </a:lnTo>
                    <a:lnTo>
                      <a:pt x="199" y="165"/>
                    </a:lnTo>
                    <a:lnTo>
                      <a:pt x="1716" y="165"/>
                    </a:lnTo>
                    <a:lnTo>
                      <a:pt x="1683" y="1930"/>
                    </a:lnTo>
                    <a:lnTo>
                      <a:pt x="1848" y="1946"/>
                    </a:lnTo>
                    <a:lnTo>
                      <a:pt x="188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30"/>
              <p:cNvSpPr/>
              <p:nvPr/>
            </p:nvSpPr>
            <p:spPr>
              <a:xfrm>
                <a:off x="7986825" y="2769641"/>
                <a:ext cx="35025" cy="15275"/>
              </a:xfrm>
              <a:custGeom>
                <a:avLst/>
                <a:gdLst/>
                <a:ahLst/>
                <a:cxnLst/>
                <a:rect l="l" t="t" r="r" b="b"/>
                <a:pathLst>
                  <a:path w="364" h="380" extrusionOk="0">
                    <a:moveTo>
                      <a:pt x="1" y="0"/>
                    </a:moveTo>
                    <a:lnTo>
                      <a:pt x="1" y="380"/>
                    </a:lnTo>
                    <a:lnTo>
                      <a:pt x="363" y="380"/>
                    </a:lnTo>
                    <a:lnTo>
                      <a:pt x="36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30"/>
              <p:cNvSpPr/>
              <p:nvPr/>
            </p:nvSpPr>
            <p:spPr>
              <a:xfrm>
                <a:off x="7986831" y="2769641"/>
                <a:ext cx="16488" cy="15275"/>
              </a:xfrm>
              <a:custGeom>
                <a:avLst/>
                <a:gdLst/>
                <a:ahLst/>
                <a:cxnLst/>
                <a:rect l="l" t="t" r="r" b="b"/>
                <a:pathLst>
                  <a:path w="364" h="380" extrusionOk="0">
                    <a:moveTo>
                      <a:pt x="1" y="0"/>
                    </a:moveTo>
                    <a:lnTo>
                      <a:pt x="1" y="380"/>
                    </a:lnTo>
                    <a:lnTo>
                      <a:pt x="363" y="380"/>
                    </a:lnTo>
                    <a:lnTo>
                      <a:pt x="363" y="0"/>
                    </a:lnTo>
                    <a:close/>
                  </a:path>
                </a:pathLst>
              </a:custGeom>
              <a:solidFill>
                <a:srgbClr val="343434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30"/>
              <p:cNvSpPr/>
              <p:nvPr/>
            </p:nvSpPr>
            <p:spPr>
              <a:xfrm>
                <a:off x="7962675" y="2784891"/>
                <a:ext cx="40425" cy="21450"/>
              </a:xfrm>
              <a:custGeom>
                <a:avLst/>
                <a:gdLst/>
                <a:ahLst/>
                <a:cxnLst/>
                <a:rect l="l" t="t" r="r" b="b"/>
                <a:pathLst>
                  <a:path w="2425" h="858" extrusionOk="0">
                    <a:moveTo>
                      <a:pt x="1" y="0"/>
                    </a:moveTo>
                    <a:lnTo>
                      <a:pt x="1" y="858"/>
                    </a:lnTo>
                    <a:lnTo>
                      <a:pt x="2425" y="858"/>
                    </a:lnTo>
                    <a:lnTo>
                      <a:pt x="2425" y="0"/>
                    </a:lnTo>
                    <a:close/>
                  </a:path>
                </a:pathLst>
              </a:custGeom>
              <a:solidFill>
                <a:srgbClr val="343434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30"/>
              <p:cNvSpPr/>
              <p:nvPr/>
            </p:nvSpPr>
            <p:spPr>
              <a:xfrm>
                <a:off x="7971350" y="2779116"/>
                <a:ext cx="66803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078" h="265" extrusionOk="0">
                    <a:moveTo>
                      <a:pt x="0" y="1"/>
                    </a:moveTo>
                    <a:lnTo>
                      <a:pt x="0" y="264"/>
                    </a:lnTo>
                    <a:lnTo>
                      <a:pt x="2078" y="264"/>
                    </a:lnTo>
                    <a:lnTo>
                      <a:pt x="20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30"/>
              <p:cNvSpPr/>
              <p:nvPr/>
            </p:nvSpPr>
            <p:spPr>
              <a:xfrm>
                <a:off x="7971350" y="2779381"/>
                <a:ext cx="34677" cy="5925"/>
              </a:xfrm>
              <a:custGeom>
                <a:avLst/>
                <a:gdLst/>
                <a:ahLst/>
                <a:cxnLst/>
                <a:rect l="l" t="t" r="r" b="b"/>
                <a:pathLst>
                  <a:path w="2078" h="265" extrusionOk="0">
                    <a:moveTo>
                      <a:pt x="0" y="1"/>
                    </a:moveTo>
                    <a:lnTo>
                      <a:pt x="0" y="264"/>
                    </a:lnTo>
                    <a:lnTo>
                      <a:pt x="2078" y="264"/>
                    </a:lnTo>
                    <a:lnTo>
                      <a:pt x="2078" y="1"/>
                    </a:lnTo>
                    <a:close/>
                  </a:path>
                </a:pathLst>
              </a:custGeom>
              <a:solidFill>
                <a:srgbClr val="343434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30"/>
              <p:cNvSpPr/>
              <p:nvPr/>
            </p:nvSpPr>
            <p:spPr>
              <a:xfrm>
                <a:off x="7968450" y="2805550"/>
                <a:ext cx="101850" cy="368575"/>
              </a:xfrm>
              <a:custGeom>
                <a:avLst/>
                <a:gdLst/>
                <a:ahLst/>
                <a:cxnLst/>
                <a:rect l="l" t="t" r="r" b="b"/>
                <a:pathLst>
                  <a:path w="4074" h="14743" extrusionOk="0">
                    <a:moveTo>
                      <a:pt x="743" y="0"/>
                    </a:moveTo>
                    <a:cubicBezTo>
                      <a:pt x="331" y="0"/>
                      <a:pt x="1" y="495"/>
                      <a:pt x="1" y="1105"/>
                    </a:cubicBezTo>
                    <a:lnTo>
                      <a:pt x="1" y="13637"/>
                    </a:lnTo>
                    <a:cubicBezTo>
                      <a:pt x="1" y="14264"/>
                      <a:pt x="331" y="14742"/>
                      <a:pt x="743" y="14742"/>
                    </a:cubicBezTo>
                    <a:lnTo>
                      <a:pt x="3332" y="14742"/>
                    </a:lnTo>
                    <a:cubicBezTo>
                      <a:pt x="3744" y="14742"/>
                      <a:pt x="4074" y="14264"/>
                      <a:pt x="4074" y="13637"/>
                    </a:cubicBezTo>
                    <a:lnTo>
                      <a:pt x="4074" y="1105"/>
                    </a:lnTo>
                    <a:cubicBezTo>
                      <a:pt x="4074" y="495"/>
                      <a:pt x="3744" y="0"/>
                      <a:pt x="333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30"/>
              <p:cNvSpPr/>
              <p:nvPr/>
            </p:nvSpPr>
            <p:spPr>
              <a:xfrm>
                <a:off x="7942475" y="2805550"/>
                <a:ext cx="102275" cy="368575"/>
              </a:xfrm>
              <a:custGeom>
                <a:avLst/>
                <a:gdLst/>
                <a:ahLst/>
                <a:cxnLst/>
                <a:rect l="l" t="t" r="r" b="b"/>
                <a:pathLst>
                  <a:path w="4091" h="14743" extrusionOk="0">
                    <a:moveTo>
                      <a:pt x="743" y="0"/>
                    </a:moveTo>
                    <a:cubicBezTo>
                      <a:pt x="331" y="0"/>
                      <a:pt x="1" y="495"/>
                      <a:pt x="1" y="1105"/>
                    </a:cubicBezTo>
                    <a:lnTo>
                      <a:pt x="1" y="13637"/>
                    </a:lnTo>
                    <a:cubicBezTo>
                      <a:pt x="1" y="14264"/>
                      <a:pt x="331" y="14742"/>
                      <a:pt x="743" y="14742"/>
                    </a:cubicBezTo>
                    <a:lnTo>
                      <a:pt x="3348" y="14742"/>
                    </a:lnTo>
                    <a:cubicBezTo>
                      <a:pt x="3761" y="14742"/>
                      <a:pt x="4090" y="14264"/>
                      <a:pt x="4090" y="13637"/>
                    </a:cubicBezTo>
                    <a:lnTo>
                      <a:pt x="4090" y="1105"/>
                    </a:lnTo>
                    <a:cubicBezTo>
                      <a:pt x="4090" y="495"/>
                      <a:pt x="3761" y="0"/>
                      <a:pt x="334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30"/>
              <p:cNvSpPr/>
              <p:nvPr/>
            </p:nvSpPr>
            <p:spPr>
              <a:xfrm>
                <a:off x="7942475" y="2805125"/>
                <a:ext cx="28900" cy="369000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14760" extrusionOk="0">
                    <a:moveTo>
                      <a:pt x="743" y="1"/>
                    </a:moveTo>
                    <a:lnTo>
                      <a:pt x="743" y="17"/>
                    </a:lnTo>
                    <a:cubicBezTo>
                      <a:pt x="331" y="17"/>
                      <a:pt x="1" y="512"/>
                      <a:pt x="1" y="1122"/>
                    </a:cubicBezTo>
                    <a:lnTo>
                      <a:pt x="1" y="13654"/>
                    </a:lnTo>
                    <a:cubicBezTo>
                      <a:pt x="1" y="14281"/>
                      <a:pt x="331" y="14759"/>
                      <a:pt x="743" y="14759"/>
                    </a:cubicBezTo>
                    <a:lnTo>
                      <a:pt x="1155" y="14759"/>
                    </a:lnTo>
                    <a:lnTo>
                      <a:pt x="1155" y="1"/>
                    </a:lnTo>
                    <a:close/>
                  </a:path>
                </a:pathLst>
              </a:custGeom>
              <a:solidFill>
                <a:srgbClr val="343434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40" name="Google Shape;640;p30"/>
            <p:cNvSpPr/>
            <p:nvPr/>
          </p:nvSpPr>
          <p:spPr>
            <a:xfrm>
              <a:off x="4105837" y="1715546"/>
              <a:ext cx="2408057" cy="2482611"/>
            </a:xfrm>
            <a:custGeom>
              <a:avLst/>
              <a:gdLst/>
              <a:ahLst/>
              <a:cxnLst/>
              <a:rect l="l" t="t" r="r" b="b"/>
              <a:pathLst>
                <a:path w="20266" h="20893" extrusionOk="0">
                  <a:moveTo>
                    <a:pt x="3348" y="0"/>
                  </a:moveTo>
                  <a:lnTo>
                    <a:pt x="3348" y="7635"/>
                  </a:lnTo>
                  <a:lnTo>
                    <a:pt x="3381" y="7635"/>
                  </a:lnTo>
                  <a:lnTo>
                    <a:pt x="0" y="20892"/>
                  </a:lnTo>
                  <a:lnTo>
                    <a:pt x="20266" y="20892"/>
                  </a:lnTo>
                  <a:lnTo>
                    <a:pt x="17232" y="7635"/>
                  </a:lnTo>
                  <a:lnTo>
                    <a:pt x="1723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0"/>
            <p:cNvSpPr/>
            <p:nvPr/>
          </p:nvSpPr>
          <p:spPr>
            <a:xfrm>
              <a:off x="5526387" y="1715546"/>
              <a:ext cx="987534" cy="2482611"/>
            </a:xfrm>
            <a:custGeom>
              <a:avLst/>
              <a:gdLst/>
              <a:ahLst/>
              <a:cxnLst/>
              <a:rect l="l" t="t" r="r" b="b"/>
              <a:pathLst>
                <a:path w="8311" h="20893" extrusionOk="0">
                  <a:moveTo>
                    <a:pt x="0" y="0"/>
                  </a:moveTo>
                  <a:lnTo>
                    <a:pt x="0" y="7635"/>
                  </a:lnTo>
                  <a:lnTo>
                    <a:pt x="3034" y="20892"/>
                  </a:lnTo>
                  <a:lnTo>
                    <a:pt x="8311" y="20892"/>
                  </a:lnTo>
                  <a:lnTo>
                    <a:pt x="5277" y="7635"/>
                  </a:lnTo>
                  <a:lnTo>
                    <a:pt x="527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0"/>
            <p:cNvSpPr/>
            <p:nvPr/>
          </p:nvSpPr>
          <p:spPr>
            <a:xfrm>
              <a:off x="4105837" y="1711624"/>
              <a:ext cx="1026745" cy="2480710"/>
            </a:xfrm>
            <a:custGeom>
              <a:avLst/>
              <a:gdLst/>
              <a:ahLst/>
              <a:cxnLst/>
              <a:rect l="l" t="t" r="r" b="b"/>
              <a:pathLst>
                <a:path w="8641" h="20877" extrusionOk="0">
                  <a:moveTo>
                    <a:pt x="3348" y="0"/>
                  </a:moveTo>
                  <a:lnTo>
                    <a:pt x="3348" y="7602"/>
                  </a:lnTo>
                  <a:lnTo>
                    <a:pt x="3364" y="7602"/>
                  </a:lnTo>
                  <a:lnTo>
                    <a:pt x="0" y="20876"/>
                  </a:lnTo>
                  <a:lnTo>
                    <a:pt x="5277" y="20876"/>
                  </a:lnTo>
                  <a:lnTo>
                    <a:pt x="8641" y="7602"/>
                  </a:lnTo>
                  <a:lnTo>
                    <a:pt x="8624" y="7602"/>
                  </a:lnTo>
                  <a:lnTo>
                    <a:pt x="8624" y="0"/>
                  </a:lnTo>
                  <a:close/>
                </a:path>
              </a:pathLst>
            </a:custGeom>
            <a:solidFill>
              <a:srgbClr val="C8D8DA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0"/>
            <p:cNvSpPr/>
            <p:nvPr/>
          </p:nvSpPr>
          <p:spPr>
            <a:xfrm>
              <a:off x="4433080" y="1686077"/>
              <a:ext cx="1786972" cy="147105"/>
            </a:xfrm>
            <a:custGeom>
              <a:avLst/>
              <a:gdLst/>
              <a:ahLst/>
              <a:cxnLst/>
              <a:rect l="l" t="t" r="r" b="b"/>
              <a:pathLst>
                <a:path w="15039" h="1238" extrusionOk="0">
                  <a:moveTo>
                    <a:pt x="0" y="1"/>
                  </a:moveTo>
                  <a:lnTo>
                    <a:pt x="0" y="1238"/>
                  </a:lnTo>
                  <a:lnTo>
                    <a:pt x="15039" y="1238"/>
                  </a:lnTo>
                  <a:lnTo>
                    <a:pt x="150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0"/>
            <p:cNvSpPr/>
            <p:nvPr/>
          </p:nvSpPr>
          <p:spPr>
            <a:xfrm>
              <a:off x="4503543" y="1829142"/>
              <a:ext cx="1649850" cy="156849"/>
            </a:xfrm>
            <a:custGeom>
              <a:avLst/>
              <a:gdLst/>
              <a:ahLst/>
              <a:cxnLst/>
              <a:rect l="l" t="t" r="r" b="b"/>
              <a:pathLst>
                <a:path w="13885" h="1320" extrusionOk="0">
                  <a:moveTo>
                    <a:pt x="1" y="1"/>
                  </a:moveTo>
                  <a:lnTo>
                    <a:pt x="1" y="1320"/>
                  </a:lnTo>
                  <a:lnTo>
                    <a:pt x="13885" y="1320"/>
                  </a:lnTo>
                  <a:lnTo>
                    <a:pt x="13885" y="1"/>
                  </a:lnTo>
                  <a:close/>
                </a:path>
              </a:pathLst>
            </a:custGeom>
            <a:solidFill>
              <a:srgbClr val="123D46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5" name="Google Shape;645;p30"/>
            <p:cNvGrpSpPr/>
            <p:nvPr/>
          </p:nvGrpSpPr>
          <p:grpSpPr>
            <a:xfrm>
              <a:off x="8033570" y="2499020"/>
              <a:ext cx="610480" cy="2079891"/>
              <a:chOff x="7942475" y="2738716"/>
              <a:chExt cx="128444" cy="437595"/>
            </a:xfrm>
          </p:grpSpPr>
          <p:sp>
            <p:nvSpPr>
              <p:cNvPr id="646" name="Google Shape;646;p30"/>
              <p:cNvSpPr/>
              <p:nvPr/>
            </p:nvSpPr>
            <p:spPr>
              <a:xfrm>
                <a:off x="7962675" y="2785422"/>
                <a:ext cx="87427" cy="21450"/>
              </a:xfrm>
              <a:custGeom>
                <a:avLst/>
                <a:gdLst/>
                <a:ahLst/>
                <a:cxnLst/>
                <a:rect l="l" t="t" r="r" b="b"/>
                <a:pathLst>
                  <a:path w="2425" h="858" extrusionOk="0">
                    <a:moveTo>
                      <a:pt x="1" y="0"/>
                    </a:moveTo>
                    <a:lnTo>
                      <a:pt x="1" y="858"/>
                    </a:lnTo>
                    <a:lnTo>
                      <a:pt x="2425" y="858"/>
                    </a:lnTo>
                    <a:lnTo>
                      <a:pt x="242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30"/>
              <p:cNvSpPr/>
              <p:nvPr/>
            </p:nvSpPr>
            <p:spPr>
              <a:xfrm>
                <a:off x="8000600" y="2738716"/>
                <a:ext cx="47025" cy="48675"/>
              </a:xfrm>
              <a:custGeom>
                <a:avLst/>
                <a:gdLst/>
                <a:ahLst/>
                <a:cxnLst/>
                <a:rect l="l" t="t" r="r" b="b"/>
                <a:pathLst>
                  <a:path w="1881" h="1947" extrusionOk="0">
                    <a:moveTo>
                      <a:pt x="1" y="1"/>
                    </a:moveTo>
                    <a:lnTo>
                      <a:pt x="1" y="1336"/>
                    </a:lnTo>
                    <a:lnTo>
                      <a:pt x="166" y="1336"/>
                    </a:lnTo>
                    <a:lnTo>
                      <a:pt x="199" y="165"/>
                    </a:lnTo>
                    <a:lnTo>
                      <a:pt x="1716" y="165"/>
                    </a:lnTo>
                    <a:lnTo>
                      <a:pt x="1683" y="1930"/>
                    </a:lnTo>
                    <a:lnTo>
                      <a:pt x="1848" y="1946"/>
                    </a:lnTo>
                    <a:lnTo>
                      <a:pt x="188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648;p30"/>
              <p:cNvSpPr/>
              <p:nvPr/>
            </p:nvSpPr>
            <p:spPr>
              <a:xfrm>
                <a:off x="7986825" y="2769641"/>
                <a:ext cx="35025" cy="15275"/>
              </a:xfrm>
              <a:custGeom>
                <a:avLst/>
                <a:gdLst/>
                <a:ahLst/>
                <a:cxnLst/>
                <a:rect l="l" t="t" r="r" b="b"/>
                <a:pathLst>
                  <a:path w="364" h="380" extrusionOk="0">
                    <a:moveTo>
                      <a:pt x="1" y="0"/>
                    </a:moveTo>
                    <a:lnTo>
                      <a:pt x="1" y="380"/>
                    </a:lnTo>
                    <a:lnTo>
                      <a:pt x="363" y="380"/>
                    </a:lnTo>
                    <a:lnTo>
                      <a:pt x="36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649;p30"/>
              <p:cNvSpPr/>
              <p:nvPr/>
            </p:nvSpPr>
            <p:spPr>
              <a:xfrm>
                <a:off x="7986831" y="2769641"/>
                <a:ext cx="16488" cy="15275"/>
              </a:xfrm>
              <a:custGeom>
                <a:avLst/>
                <a:gdLst/>
                <a:ahLst/>
                <a:cxnLst/>
                <a:rect l="l" t="t" r="r" b="b"/>
                <a:pathLst>
                  <a:path w="364" h="380" extrusionOk="0">
                    <a:moveTo>
                      <a:pt x="1" y="0"/>
                    </a:moveTo>
                    <a:lnTo>
                      <a:pt x="1" y="380"/>
                    </a:lnTo>
                    <a:lnTo>
                      <a:pt x="363" y="380"/>
                    </a:lnTo>
                    <a:lnTo>
                      <a:pt x="363" y="0"/>
                    </a:lnTo>
                    <a:close/>
                  </a:path>
                </a:pathLst>
              </a:custGeom>
              <a:solidFill>
                <a:srgbClr val="343434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30"/>
              <p:cNvSpPr/>
              <p:nvPr/>
            </p:nvSpPr>
            <p:spPr>
              <a:xfrm>
                <a:off x="7962675" y="2784891"/>
                <a:ext cx="40425" cy="21450"/>
              </a:xfrm>
              <a:custGeom>
                <a:avLst/>
                <a:gdLst/>
                <a:ahLst/>
                <a:cxnLst/>
                <a:rect l="l" t="t" r="r" b="b"/>
                <a:pathLst>
                  <a:path w="2425" h="858" extrusionOk="0">
                    <a:moveTo>
                      <a:pt x="1" y="0"/>
                    </a:moveTo>
                    <a:lnTo>
                      <a:pt x="1" y="858"/>
                    </a:lnTo>
                    <a:lnTo>
                      <a:pt x="2425" y="858"/>
                    </a:lnTo>
                    <a:lnTo>
                      <a:pt x="2425" y="0"/>
                    </a:lnTo>
                    <a:close/>
                  </a:path>
                </a:pathLst>
              </a:custGeom>
              <a:solidFill>
                <a:srgbClr val="343434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30"/>
              <p:cNvSpPr/>
              <p:nvPr/>
            </p:nvSpPr>
            <p:spPr>
              <a:xfrm>
                <a:off x="7971350" y="2779116"/>
                <a:ext cx="66803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078" h="265" extrusionOk="0">
                    <a:moveTo>
                      <a:pt x="0" y="1"/>
                    </a:moveTo>
                    <a:lnTo>
                      <a:pt x="0" y="264"/>
                    </a:lnTo>
                    <a:lnTo>
                      <a:pt x="2078" y="264"/>
                    </a:lnTo>
                    <a:lnTo>
                      <a:pt x="20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30"/>
              <p:cNvSpPr/>
              <p:nvPr/>
            </p:nvSpPr>
            <p:spPr>
              <a:xfrm>
                <a:off x="7971350" y="2779381"/>
                <a:ext cx="34677" cy="5925"/>
              </a:xfrm>
              <a:custGeom>
                <a:avLst/>
                <a:gdLst/>
                <a:ahLst/>
                <a:cxnLst/>
                <a:rect l="l" t="t" r="r" b="b"/>
                <a:pathLst>
                  <a:path w="2078" h="265" extrusionOk="0">
                    <a:moveTo>
                      <a:pt x="0" y="1"/>
                    </a:moveTo>
                    <a:lnTo>
                      <a:pt x="0" y="264"/>
                    </a:lnTo>
                    <a:lnTo>
                      <a:pt x="2078" y="264"/>
                    </a:lnTo>
                    <a:lnTo>
                      <a:pt x="2078" y="1"/>
                    </a:lnTo>
                    <a:close/>
                  </a:path>
                </a:pathLst>
              </a:custGeom>
              <a:solidFill>
                <a:srgbClr val="343434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30"/>
              <p:cNvSpPr/>
              <p:nvPr/>
            </p:nvSpPr>
            <p:spPr>
              <a:xfrm>
                <a:off x="7968450" y="2805550"/>
                <a:ext cx="101850" cy="368575"/>
              </a:xfrm>
              <a:custGeom>
                <a:avLst/>
                <a:gdLst/>
                <a:ahLst/>
                <a:cxnLst/>
                <a:rect l="l" t="t" r="r" b="b"/>
                <a:pathLst>
                  <a:path w="4074" h="14743" extrusionOk="0">
                    <a:moveTo>
                      <a:pt x="743" y="0"/>
                    </a:moveTo>
                    <a:cubicBezTo>
                      <a:pt x="331" y="0"/>
                      <a:pt x="1" y="495"/>
                      <a:pt x="1" y="1105"/>
                    </a:cubicBezTo>
                    <a:lnTo>
                      <a:pt x="1" y="13637"/>
                    </a:lnTo>
                    <a:cubicBezTo>
                      <a:pt x="1" y="14264"/>
                      <a:pt x="331" y="14742"/>
                      <a:pt x="743" y="14742"/>
                    </a:cubicBezTo>
                    <a:lnTo>
                      <a:pt x="3332" y="14742"/>
                    </a:lnTo>
                    <a:cubicBezTo>
                      <a:pt x="3744" y="14742"/>
                      <a:pt x="4074" y="14264"/>
                      <a:pt x="4074" y="13637"/>
                    </a:cubicBezTo>
                    <a:lnTo>
                      <a:pt x="4074" y="1105"/>
                    </a:lnTo>
                    <a:cubicBezTo>
                      <a:pt x="4074" y="495"/>
                      <a:pt x="3744" y="0"/>
                      <a:pt x="333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654;p30"/>
              <p:cNvSpPr/>
              <p:nvPr/>
            </p:nvSpPr>
            <p:spPr>
              <a:xfrm>
                <a:off x="7942475" y="2805550"/>
                <a:ext cx="102275" cy="368575"/>
              </a:xfrm>
              <a:custGeom>
                <a:avLst/>
                <a:gdLst/>
                <a:ahLst/>
                <a:cxnLst/>
                <a:rect l="l" t="t" r="r" b="b"/>
                <a:pathLst>
                  <a:path w="4091" h="14743" extrusionOk="0">
                    <a:moveTo>
                      <a:pt x="743" y="0"/>
                    </a:moveTo>
                    <a:cubicBezTo>
                      <a:pt x="331" y="0"/>
                      <a:pt x="1" y="495"/>
                      <a:pt x="1" y="1105"/>
                    </a:cubicBezTo>
                    <a:lnTo>
                      <a:pt x="1" y="13637"/>
                    </a:lnTo>
                    <a:cubicBezTo>
                      <a:pt x="1" y="14264"/>
                      <a:pt x="331" y="14742"/>
                      <a:pt x="743" y="14742"/>
                    </a:cubicBezTo>
                    <a:lnTo>
                      <a:pt x="3348" y="14742"/>
                    </a:lnTo>
                    <a:cubicBezTo>
                      <a:pt x="3761" y="14742"/>
                      <a:pt x="4090" y="14264"/>
                      <a:pt x="4090" y="13637"/>
                    </a:cubicBezTo>
                    <a:lnTo>
                      <a:pt x="4090" y="1105"/>
                    </a:lnTo>
                    <a:cubicBezTo>
                      <a:pt x="4090" y="495"/>
                      <a:pt x="3761" y="0"/>
                      <a:pt x="334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30"/>
              <p:cNvSpPr/>
              <p:nvPr/>
            </p:nvSpPr>
            <p:spPr>
              <a:xfrm>
                <a:off x="7942475" y="2805125"/>
                <a:ext cx="28900" cy="369000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14760" extrusionOk="0">
                    <a:moveTo>
                      <a:pt x="743" y="1"/>
                    </a:moveTo>
                    <a:lnTo>
                      <a:pt x="743" y="17"/>
                    </a:lnTo>
                    <a:cubicBezTo>
                      <a:pt x="331" y="17"/>
                      <a:pt x="1" y="512"/>
                      <a:pt x="1" y="1122"/>
                    </a:cubicBezTo>
                    <a:lnTo>
                      <a:pt x="1" y="13654"/>
                    </a:lnTo>
                    <a:cubicBezTo>
                      <a:pt x="1" y="14281"/>
                      <a:pt x="331" y="14759"/>
                      <a:pt x="743" y="14759"/>
                    </a:cubicBezTo>
                    <a:lnTo>
                      <a:pt x="1155" y="14759"/>
                    </a:lnTo>
                    <a:lnTo>
                      <a:pt x="1155" y="1"/>
                    </a:lnTo>
                    <a:close/>
                  </a:path>
                </a:pathLst>
              </a:custGeom>
              <a:solidFill>
                <a:srgbClr val="343434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30"/>
              <p:cNvSpPr/>
              <p:nvPr/>
            </p:nvSpPr>
            <p:spPr>
              <a:xfrm>
                <a:off x="7997495" y="2828361"/>
                <a:ext cx="73423" cy="347950"/>
              </a:xfrm>
              <a:custGeom>
                <a:avLst/>
                <a:gdLst/>
                <a:ahLst/>
                <a:cxnLst/>
                <a:rect l="l" t="t" r="r" b="b"/>
                <a:pathLst>
                  <a:path w="2920" h="13918" extrusionOk="0">
                    <a:moveTo>
                      <a:pt x="2870" y="0"/>
                    </a:moveTo>
                    <a:lnTo>
                      <a:pt x="1" y="13885"/>
                    </a:lnTo>
                    <a:lnTo>
                      <a:pt x="2194" y="13918"/>
                    </a:lnTo>
                    <a:cubicBezTo>
                      <a:pt x="2194" y="13918"/>
                      <a:pt x="2870" y="13885"/>
                      <a:pt x="2919" y="12961"/>
                    </a:cubicBezTo>
                    <a:lnTo>
                      <a:pt x="2870" y="0"/>
                    </a:lnTo>
                    <a:close/>
                  </a:path>
                </a:pathLst>
              </a:custGeom>
              <a:solidFill>
                <a:srgbClr val="343434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7" name="Google Shape;657;p30"/>
            <p:cNvGrpSpPr/>
            <p:nvPr/>
          </p:nvGrpSpPr>
          <p:grpSpPr>
            <a:xfrm>
              <a:off x="8031669" y="3165435"/>
              <a:ext cx="1935975" cy="149007"/>
              <a:chOff x="7942075" y="2878925"/>
              <a:chExt cx="407325" cy="31350"/>
            </a:xfrm>
          </p:grpSpPr>
          <p:sp>
            <p:nvSpPr>
              <p:cNvPr id="658" name="Google Shape;658;p30"/>
              <p:cNvSpPr/>
              <p:nvPr/>
            </p:nvSpPr>
            <p:spPr>
              <a:xfrm>
                <a:off x="7942900" y="2880575"/>
                <a:ext cx="4150" cy="28475"/>
              </a:xfrm>
              <a:custGeom>
                <a:avLst/>
                <a:gdLst/>
                <a:ahLst/>
                <a:cxnLst/>
                <a:rect l="l" t="t" r="r" b="b"/>
                <a:pathLst>
                  <a:path w="166" h="1139" extrusionOk="0">
                    <a:moveTo>
                      <a:pt x="0" y="0"/>
                    </a:moveTo>
                    <a:lnTo>
                      <a:pt x="0" y="1138"/>
                    </a:lnTo>
                    <a:lnTo>
                      <a:pt x="165" y="1138"/>
                    </a:lnTo>
                    <a:lnTo>
                      <a:pt x="1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30"/>
              <p:cNvSpPr/>
              <p:nvPr/>
            </p:nvSpPr>
            <p:spPr>
              <a:xfrm>
                <a:off x="7972575" y="2880575"/>
                <a:ext cx="4150" cy="28475"/>
              </a:xfrm>
              <a:custGeom>
                <a:avLst/>
                <a:gdLst/>
                <a:ahLst/>
                <a:cxnLst/>
                <a:rect l="l" t="t" r="r" b="b"/>
                <a:pathLst>
                  <a:path w="166" h="1139" extrusionOk="0">
                    <a:moveTo>
                      <a:pt x="1" y="0"/>
                    </a:moveTo>
                    <a:lnTo>
                      <a:pt x="1" y="1138"/>
                    </a:lnTo>
                    <a:lnTo>
                      <a:pt x="166" y="1138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30"/>
              <p:cNvSpPr/>
              <p:nvPr/>
            </p:nvSpPr>
            <p:spPr>
              <a:xfrm>
                <a:off x="8001850" y="2880575"/>
                <a:ext cx="4150" cy="28475"/>
              </a:xfrm>
              <a:custGeom>
                <a:avLst/>
                <a:gdLst/>
                <a:ahLst/>
                <a:cxnLst/>
                <a:rect l="l" t="t" r="r" b="b"/>
                <a:pathLst>
                  <a:path w="166" h="1139" extrusionOk="0">
                    <a:moveTo>
                      <a:pt x="0" y="0"/>
                    </a:moveTo>
                    <a:lnTo>
                      <a:pt x="0" y="1138"/>
                    </a:lnTo>
                    <a:lnTo>
                      <a:pt x="165" y="1138"/>
                    </a:lnTo>
                    <a:lnTo>
                      <a:pt x="1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30"/>
              <p:cNvSpPr/>
              <p:nvPr/>
            </p:nvSpPr>
            <p:spPr>
              <a:xfrm>
                <a:off x="8026575" y="2880575"/>
                <a:ext cx="4150" cy="28475"/>
              </a:xfrm>
              <a:custGeom>
                <a:avLst/>
                <a:gdLst/>
                <a:ahLst/>
                <a:cxnLst/>
                <a:rect l="l" t="t" r="r" b="b"/>
                <a:pathLst>
                  <a:path w="166" h="1139" extrusionOk="0">
                    <a:moveTo>
                      <a:pt x="1" y="0"/>
                    </a:moveTo>
                    <a:lnTo>
                      <a:pt x="1" y="1138"/>
                    </a:lnTo>
                    <a:lnTo>
                      <a:pt x="166" y="1138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30"/>
              <p:cNvSpPr/>
              <p:nvPr/>
            </p:nvSpPr>
            <p:spPr>
              <a:xfrm>
                <a:off x="8055850" y="2880575"/>
                <a:ext cx="4150" cy="28475"/>
              </a:xfrm>
              <a:custGeom>
                <a:avLst/>
                <a:gdLst/>
                <a:ahLst/>
                <a:cxnLst/>
                <a:rect l="l" t="t" r="r" b="b"/>
                <a:pathLst>
                  <a:path w="166" h="1139" extrusionOk="0">
                    <a:moveTo>
                      <a:pt x="1" y="0"/>
                    </a:moveTo>
                    <a:lnTo>
                      <a:pt x="1" y="1138"/>
                    </a:lnTo>
                    <a:lnTo>
                      <a:pt x="165" y="1138"/>
                    </a:lnTo>
                    <a:lnTo>
                      <a:pt x="1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30"/>
              <p:cNvSpPr/>
              <p:nvPr/>
            </p:nvSpPr>
            <p:spPr>
              <a:xfrm>
                <a:off x="8085125" y="2880575"/>
                <a:ext cx="4150" cy="28475"/>
              </a:xfrm>
              <a:custGeom>
                <a:avLst/>
                <a:gdLst/>
                <a:ahLst/>
                <a:cxnLst/>
                <a:rect l="l" t="t" r="r" b="b"/>
                <a:pathLst>
                  <a:path w="166" h="1139" extrusionOk="0">
                    <a:moveTo>
                      <a:pt x="0" y="0"/>
                    </a:moveTo>
                    <a:lnTo>
                      <a:pt x="0" y="1138"/>
                    </a:lnTo>
                    <a:lnTo>
                      <a:pt x="165" y="1138"/>
                    </a:lnTo>
                    <a:lnTo>
                      <a:pt x="1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30"/>
              <p:cNvSpPr/>
              <p:nvPr/>
            </p:nvSpPr>
            <p:spPr>
              <a:xfrm>
                <a:off x="8115225" y="2880575"/>
                <a:ext cx="4125" cy="28475"/>
              </a:xfrm>
              <a:custGeom>
                <a:avLst/>
                <a:gdLst/>
                <a:ahLst/>
                <a:cxnLst/>
                <a:rect l="l" t="t" r="r" b="b"/>
                <a:pathLst>
                  <a:path w="165" h="1139" extrusionOk="0">
                    <a:moveTo>
                      <a:pt x="0" y="0"/>
                    </a:moveTo>
                    <a:lnTo>
                      <a:pt x="0" y="1138"/>
                    </a:lnTo>
                    <a:lnTo>
                      <a:pt x="165" y="1138"/>
                    </a:lnTo>
                    <a:lnTo>
                      <a:pt x="1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30"/>
              <p:cNvSpPr/>
              <p:nvPr/>
            </p:nvSpPr>
            <p:spPr>
              <a:xfrm>
                <a:off x="8139950" y="2880575"/>
                <a:ext cx="4150" cy="28475"/>
              </a:xfrm>
              <a:custGeom>
                <a:avLst/>
                <a:gdLst/>
                <a:ahLst/>
                <a:cxnLst/>
                <a:rect l="l" t="t" r="r" b="b"/>
                <a:pathLst>
                  <a:path w="166" h="1139" extrusionOk="0">
                    <a:moveTo>
                      <a:pt x="0" y="0"/>
                    </a:moveTo>
                    <a:lnTo>
                      <a:pt x="0" y="1138"/>
                    </a:lnTo>
                    <a:lnTo>
                      <a:pt x="165" y="1138"/>
                    </a:lnTo>
                    <a:lnTo>
                      <a:pt x="1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30"/>
              <p:cNvSpPr/>
              <p:nvPr/>
            </p:nvSpPr>
            <p:spPr>
              <a:xfrm>
                <a:off x="8169225" y="2880575"/>
                <a:ext cx="4150" cy="28475"/>
              </a:xfrm>
              <a:custGeom>
                <a:avLst/>
                <a:gdLst/>
                <a:ahLst/>
                <a:cxnLst/>
                <a:rect l="l" t="t" r="r" b="b"/>
                <a:pathLst>
                  <a:path w="166" h="1139" extrusionOk="0">
                    <a:moveTo>
                      <a:pt x="0" y="0"/>
                    </a:moveTo>
                    <a:lnTo>
                      <a:pt x="0" y="1138"/>
                    </a:lnTo>
                    <a:lnTo>
                      <a:pt x="165" y="1138"/>
                    </a:lnTo>
                    <a:lnTo>
                      <a:pt x="1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30"/>
              <p:cNvSpPr/>
              <p:nvPr/>
            </p:nvSpPr>
            <p:spPr>
              <a:xfrm>
                <a:off x="8200125" y="2880575"/>
                <a:ext cx="4150" cy="28475"/>
              </a:xfrm>
              <a:custGeom>
                <a:avLst/>
                <a:gdLst/>
                <a:ahLst/>
                <a:cxnLst/>
                <a:rect l="l" t="t" r="r" b="b"/>
                <a:pathLst>
                  <a:path w="166" h="1139" extrusionOk="0">
                    <a:moveTo>
                      <a:pt x="1" y="0"/>
                    </a:moveTo>
                    <a:lnTo>
                      <a:pt x="1" y="1138"/>
                    </a:lnTo>
                    <a:lnTo>
                      <a:pt x="166" y="1138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30"/>
              <p:cNvSpPr/>
              <p:nvPr/>
            </p:nvSpPr>
            <p:spPr>
              <a:xfrm>
                <a:off x="8230225" y="2880575"/>
                <a:ext cx="4150" cy="28475"/>
              </a:xfrm>
              <a:custGeom>
                <a:avLst/>
                <a:gdLst/>
                <a:ahLst/>
                <a:cxnLst/>
                <a:rect l="l" t="t" r="r" b="b"/>
                <a:pathLst>
                  <a:path w="166" h="1139" extrusionOk="0">
                    <a:moveTo>
                      <a:pt x="1" y="0"/>
                    </a:moveTo>
                    <a:lnTo>
                      <a:pt x="1" y="1138"/>
                    </a:lnTo>
                    <a:lnTo>
                      <a:pt x="166" y="1138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30"/>
              <p:cNvSpPr/>
              <p:nvPr/>
            </p:nvSpPr>
            <p:spPr>
              <a:xfrm>
                <a:off x="8259900" y="2880575"/>
                <a:ext cx="4150" cy="28475"/>
              </a:xfrm>
              <a:custGeom>
                <a:avLst/>
                <a:gdLst/>
                <a:ahLst/>
                <a:cxnLst/>
                <a:rect l="l" t="t" r="r" b="b"/>
                <a:pathLst>
                  <a:path w="166" h="1139" extrusionOk="0">
                    <a:moveTo>
                      <a:pt x="1" y="0"/>
                    </a:moveTo>
                    <a:lnTo>
                      <a:pt x="1" y="1138"/>
                    </a:lnTo>
                    <a:lnTo>
                      <a:pt x="166" y="1138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30"/>
              <p:cNvSpPr/>
              <p:nvPr/>
            </p:nvSpPr>
            <p:spPr>
              <a:xfrm>
                <a:off x="8289175" y="2880575"/>
                <a:ext cx="4150" cy="28475"/>
              </a:xfrm>
              <a:custGeom>
                <a:avLst/>
                <a:gdLst/>
                <a:ahLst/>
                <a:cxnLst/>
                <a:rect l="l" t="t" r="r" b="b"/>
                <a:pathLst>
                  <a:path w="166" h="1139" extrusionOk="0">
                    <a:moveTo>
                      <a:pt x="1" y="0"/>
                    </a:moveTo>
                    <a:lnTo>
                      <a:pt x="1" y="1138"/>
                    </a:lnTo>
                    <a:lnTo>
                      <a:pt x="166" y="1138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30"/>
              <p:cNvSpPr/>
              <p:nvPr/>
            </p:nvSpPr>
            <p:spPr>
              <a:xfrm>
                <a:off x="8313925" y="2880575"/>
                <a:ext cx="4125" cy="28475"/>
              </a:xfrm>
              <a:custGeom>
                <a:avLst/>
                <a:gdLst/>
                <a:ahLst/>
                <a:cxnLst/>
                <a:rect l="l" t="t" r="r" b="b"/>
                <a:pathLst>
                  <a:path w="165" h="1139" extrusionOk="0">
                    <a:moveTo>
                      <a:pt x="0" y="0"/>
                    </a:moveTo>
                    <a:lnTo>
                      <a:pt x="0" y="1138"/>
                    </a:lnTo>
                    <a:lnTo>
                      <a:pt x="165" y="1138"/>
                    </a:lnTo>
                    <a:lnTo>
                      <a:pt x="1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30"/>
              <p:cNvSpPr/>
              <p:nvPr/>
            </p:nvSpPr>
            <p:spPr>
              <a:xfrm>
                <a:off x="8344000" y="2880575"/>
                <a:ext cx="4150" cy="28475"/>
              </a:xfrm>
              <a:custGeom>
                <a:avLst/>
                <a:gdLst/>
                <a:ahLst/>
                <a:cxnLst/>
                <a:rect l="l" t="t" r="r" b="b"/>
                <a:pathLst>
                  <a:path w="166" h="1139" extrusionOk="0">
                    <a:moveTo>
                      <a:pt x="1" y="0"/>
                    </a:moveTo>
                    <a:lnTo>
                      <a:pt x="1" y="1138"/>
                    </a:lnTo>
                    <a:lnTo>
                      <a:pt x="166" y="1138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30"/>
              <p:cNvSpPr/>
              <p:nvPr/>
            </p:nvSpPr>
            <p:spPr>
              <a:xfrm>
                <a:off x="7942075" y="2878925"/>
                <a:ext cx="407325" cy="3325"/>
              </a:xfrm>
              <a:custGeom>
                <a:avLst/>
                <a:gdLst/>
                <a:ahLst/>
                <a:cxnLst/>
                <a:rect l="l" t="t" r="r" b="b"/>
                <a:pathLst>
                  <a:path w="16293" h="133" extrusionOk="0">
                    <a:moveTo>
                      <a:pt x="0" y="0"/>
                    </a:moveTo>
                    <a:lnTo>
                      <a:pt x="0" y="132"/>
                    </a:lnTo>
                    <a:lnTo>
                      <a:pt x="16292" y="132"/>
                    </a:lnTo>
                    <a:lnTo>
                      <a:pt x="162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30"/>
              <p:cNvSpPr/>
              <p:nvPr/>
            </p:nvSpPr>
            <p:spPr>
              <a:xfrm>
                <a:off x="7947025" y="2892125"/>
                <a:ext cx="401125" cy="1250"/>
              </a:xfrm>
              <a:custGeom>
                <a:avLst/>
                <a:gdLst/>
                <a:ahLst/>
                <a:cxnLst/>
                <a:rect l="l" t="t" r="r" b="b"/>
                <a:pathLst>
                  <a:path w="16045" h="50" extrusionOk="0">
                    <a:moveTo>
                      <a:pt x="0" y="0"/>
                    </a:moveTo>
                    <a:lnTo>
                      <a:pt x="0" y="50"/>
                    </a:lnTo>
                    <a:lnTo>
                      <a:pt x="16045" y="50"/>
                    </a:lnTo>
                    <a:lnTo>
                      <a:pt x="1604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30"/>
              <p:cNvSpPr/>
              <p:nvPr/>
            </p:nvSpPr>
            <p:spPr>
              <a:xfrm>
                <a:off x="7947025" y="2885100"/>
                <a:ext cx="401125" cy="1675"/>
              </a:xfrm>
              <a:custGeom>
                <a:avLst/>
                <a:gdLst/>
                <a:ahLst/>
                <a:cxnLst/>
                <a:rect l="l" t="t" r="r" b="b"/>
                <a:pathLst>
                  <a:path w="16045" h="67" extrusionOk="0">
                    <a:moveTo>
                      <a:pt x="0" y="1"/>
                    </a:moveTo>
                    <a:lnTo>
                      <a:pt x="0" y="67"/>
                    </a:lnTo>
                    <a:lnTo>
                      <a:pt x="16045" y="67"/>
                    </a:lnTo>
                    <a:lnTo>
                      <a:pt x="1604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30"/>
              <p:cNvSpPr/>
              <p:nvPr/>
            </p:nvSpPr>
            <p:spPr>
              <a:xfrm>
                <a:off x="7942900" y="2899950"/>
                <a:ext cx="40567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6227" h="413" extrusionOk="0">
                    <a:moveTo>
                      <a:pt x="0" y="0"/>
                    </a:moveTo>
                    <a:lnTo>
                      <a:pt x="0" y="413"/>
                    </a:lnTo>
                    <a:lnTo>
                      <a:pt x="16226" y="413"/>
                    </a:lnTo>
                    <a:lnTo>
                      <a:pt x="1622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77" name="Google Shape;677;p30"/>
            <p:cNvSpPr/>
            <p:nvPr/>
          </p:nvSpPr>
          <p:spPr>
            <a:xfrm>
              <a:off x="8036324" y="3314338"/>
              <a:ext cx="603495" cy="52996"/>
            </a:xfrm>
            <a:custGeom>
              <a:avLst/>
              <a:gdLst/>
              <a:ahLst/>
              <a:cxnLst/>
              <a:rect l="l" t="t" r="r" b="b"/>
              <a:pathLst>
                <a:path w="5047" h="446" extrusionOk="0">
                  <a:moveTo>
                    <a:pt x="0" y="1"/>
                  </a:moveTo>
                  <a:lnTo>
                    <a:pt x="0" y="446"/>
                  </a:lnTo>
                  <a:lnTo>
                    <a:pt x="5046" y="446"/>
                  </a:lnTo>
                  <a:lnTo>
                    <a:pt x="5046" y="1"/>
                  </a:lnTo>
                  <a:close/>
                </a:path>
              </a:pathLst>
            </a:custGeom>
            <a:solidFill>
              <a:srgbClr val="343434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0"/>
            <p:cNvSpPr/>
            <p:nvPr/>
          </p:nvSpPr>
          <p:spPr>
            <a:xfrm>
              <a:off x="8694613" y="3314338"/>
              <a:ext cx="610389" cy="52996"/>
            </a:xfrm>
            <a:custGeom>
              <a:avLst/>
              <a:gdLst/>
              <a:ahLst/>
              <a:cxnLst/>
              <a:rect l="l" t="t" r="r" b="b"/>
              <a:pathLst>
                <a:path w="5064" h="446" extrusionOk="0">
                  <a:moveTo>
                    <a:pt x="1" y="1"/>
                  </a:moveTo>
                  <a:lnTo>
                    <a:pt x="1" y="446"/>
                  </a:lnTo>
                  <a:lnTo>
                    <a:pt x="5063" y="446"/>
                  </a:lnTo>
                  <a:lnTo>
                    <a:pt x="5063" y="1"/>
                  </a:lnTo>
                  <a:close/>
                </a:path>
              </a:pathLst>
            </a:custGeom>
            <a:solidFill>
              <a:srgbClr val="343434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0"/>
            <p:cNvSpPr/>
            <p:nvPr/>
          </p:nvSpPr>
          <p:spPr>
            <a:xfrm>
              <a:off x="9356943" y="3314338"/>
              <a:ext cx="610510" cy="52996"/>
            </a:xfrm>
            <a:custGeom>
              <a:avLst/>
              <a:gdLst/>
              <a:ahLst/>
              <a:cxnLst/>
              <a:rect l="l" t="t" r="r" b="b"/>
              <a:pathLst>
                <a:path w="5047" h="446" extrusionOk="0">
                  <a:moveTo>
                    <a:pt x="0" y="1"/>
                  </a:moveTo>
                  <a:lnTo>
                    <a:pt x="0" y="446"/>
                  </a:lnTo>
                  <a:lnTo>
                    <a:pt x="5046" y="446"/>
                  </a:lnTo>
                  <a:lnTo>
                    <a:pt x="5046" y="1"/>
                  </a:lnTo>
                  <a:close/>
                </a:path>
              </a:pathLst>
            </a:custGeom>
            <a:solidFill>
              <a:srgbClr val="343434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0"/>
            <p:cNvSpPr/>
            <p:nvPr/>
          </p:nvSpPr>
          <p:spPr>
            <a:xfrm>
              <a:off x="4039176" y="3384920"/>
              <a:ext cx="2276877" cy="1209044"/>
            </a:xfrm>
            <a:custGeom>
              <a:avLst/>
              <a:gdLst/>
              <a:ahLst/>
              <a:cxnLst/>
              <a:rect l="l" t="t" r="r" b="b"/>
              <a:pathLst>
                <a:path w="19162" h="10175" extrusionOk="0">
                  <a:moveTo>
                    <a:pt x="1" y="0"/>
                  </a:moveTo>
                  <a:lnTo>
                    <a:pt x="1" y="10174"/>
                  </a:lnTo>
                  <a:lnTo>
                    <a:pt x="19162" y="10174"/>
                  </a:lnTo>
                  <a:lnTo>
                    <a:pt x="191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0"/>
            <p:cNvSpPr/>
            <p:nvPr/>
          </p:nvSpPr>
          <p:spPr>
            <a:xfrm>
              <a:off x="5712467" y="3384920"/>
              <a:ext cx="860275" cy="1209044"/>
            </a:xfrm>
            <a:custGeom>
              <a:avLst/>
              <a:gdLst/>
              <a:ahLst/>
              <a:cxnLst/>
              <a:rect l="l" t="t" r="r" b="b"/>
              <a:pathLst>
                <a:path w="7240" h="10175" extrusionOk="0">
                  <a:moveTo>
                    <a:pt x="1" y="0"/>
                  </a:moveTo>
                  <a:lnTo>
                    <a:pt x="1" y="10174"/>
                  </a:lnTo>
                  <a:lnTo>
                    <a:pt x="7240" y="10174"/>
                  </a:lnTo>
                  <a:lnTo>
                    <a:pt x="72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0"/>
            <p:cNvSpPr/>
            <p:nvPr/>
          </p:nvSpPr>
          <p:spPr>
            <a:xfrm>
              <a:off x="3988200" y="3490674"/>
              <a:ext cx="2582675" cy="23646"/>
            </a:xfrm>
            <a:custGeom>
              <a:avLst/>
              <a:gdLst/>
              <a:ahLst/>
              <a:cxnLst/>
              <a:rect l="l" t="t" r="r" b="b"/>
              <a:pathLst>
                <a:path w="14529" h="199" extrusionOk="0">
                  <a:moveTo>
                    <a:pt x="1" y="1"/>
                  </a:moveTo>
                  <a:lnTo>
                    <a:pt x="1" y="199"/>
                  </a:lnTo>
                  <a:lnTo>
                    <a:pt x="14528" y="199"/>
                  </a:lnTo>
                  <a:lnTo>
                    <a:pt x="145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0"/>
            <p:cNvSpPr/>
            <p:nvPr/>
          </p:nvSpPr>
          <p:spPr>
            <a:xfrm>
              <a:off x="4037275" y="3514202"/>
              <a:ext cx="2533533" cy="80445"/>
            </a:xfrm>
            <a:custGeom>
              <a:avLst/>
              <a:gdLst/>
              <a:ahLst/>
              <a:cxnLst/>
              <a:rect l="l" t="t" r="r" b="b"/>
              <a:pathLst>
                <a:path w="21322" h="677" extrusionOk="0">
                  <a:moveTo>
                    <a:pt x="0" y="1"/>
                  </a:moveTo>
                  <a:lnTo>
                    <a:pt x="0" y="677"/>
                  </a:lnTo>
                  <a:lnTo>
                    <a:pt x="21321" y="677"/>
                  </a:lnTo>
                  <a:lnTo>
                    <a:pt x="21321" y="1"/>
                  </a:lnTo>
                  <a:close/>
                </a:path>
              </a:pathLst>
            </a:custGeom>
            <a:solidFill>
              <a:srgbClr val="343434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0"/>
            <p:cNvSpPr/>
            <p:nvPr/>
          </p:nvSpPr>
          <p:spPr>
            <a:xfrm>
              <a:off x="3988200" y="3910008"/>
              <a:ext cx="2059449" cy="23646"/>
            </a:xfrm>
            <a:custGeom>
              <a:avLst/>
              <a:gdLst/>
              <a:ahLst/>
              <a:cxnLst/>
              <a:rect l="l" t="t" r="r" b="b"/>
              <a:pathLst>
                <a:path w="14529" h="199" extrusionOk="0">
                  <a:moveTo>
                    <a:pt x="1" y="1"/>
                  </a:moveTo>
                  <a:lnTo>
                    <a:pt x="1" y="198"/>
                  </a:lnTo>
                  <a:lnTo>
                    <a:pt x="14528" y="198"/>
                  </a:lnTo>
                  <a:lnTo>
                    <a:pt x="145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0"/>
            <p:cNvSpPr/>
            <p:nvPr/>
          </p:nvSpPr>
          <p:spPr>
            <a:xfrm>
              <a:off x="4037275" y="3931515"/>
              <a:ext cx="2533533" cy="82465"/>
            </a:xfrm>
            <a:custGeom>
              <a:avLst/>
              <a:gdLst/>
              <a:ahLst/>
              <a:cxnLst/>
              <a:rect l="l" t="t" r="r" b="b"/>
              <a:pathLst>
                <a:path w="21322" h="694" extrusionOk="0">
                  <a:moveTo>
                    <a:pt x="0" y="1"/>
                  </a:moveTo>
                  <a:lnTo>
                    <a:pt x="0" y="693"/>
                  </a:lnTo>
                  <a:lnTo>
                    <a:pt x="21321" y="693"/>
                  </a:lnTo>
                  <a:lnTo>
                    <a:pt x="21321" y="1"/>
                  </a:lnTo>
                  <a:close/>
                </a:path>
              </a:pathLst>
            </a:custGeom>
            <a:solidFill>
              <a:srgbClr val="343434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0"/>
            <p:cNvSpPr/>
            <p:nvPr/>
          </p:nvSpPr>
          <p:spPr>
            <a:xfrm>
              <a:off x="3988200" y="4356791"/>
              <a:ext cx="2059449" cy="21626"/>
            </a:xfrm>
            <a:custGeom>
              <a:avLst/>
              <a:gdLst/>
              <a:ahLst/>
              <a:cxnLst/>
              <a:rect l="l" t="t" r="r" b="b"/>
              <a:pathLst>
                <a:path w="14529" h="182" extrusionOk="0">
                  <a:moveTo>
                    <a:pt x="1" y="0"/>
                  </a:moveTo>
                  <a:lnTo>
                    <a:pt x="1" y="182"/>
                  </a:lnTo>
                  <a:lnTo>
                    <a:pt x="14528" y="182"/>
                  </a:lnTo>
                  <a:lnTo>
                    <a:pt x="145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0"/>
            <p:cNvSpPr/>
            <p:nvPr/>
          </p:nvSpPr>
          <p:spPr>
            <a:xfrm>
              <a:off x="4037275" y="4378298"/>
              <a:ext cx="2533533" cy="80445"/>
            </a:xfrm>
            <a:custGeom>
              <a:avLst/>
              <a:gdLst/>
              <a:ahLst/>
              <a:cxnLst/>
              <a:rect l="l" t="t" r="r" b="b"/>
              <a:pathLst>
                <a:path w="21322" h="677" extrusionOk="0">
                  <a:moveTo>
                    <a:pt x="0" y="1"/>
                  </a:moveTo>
                  <a:lnTo>
                    <a:pt x="0" y="677"/>
                  </a:lnTo>
                  <a:lnTo>
                    <a:pt x="21321" y="677"/>
                  </a:lnTo>
                  <a:lnTo>
                    <a:pt x="21321" y="1"/>
                  </a:lnTo>
                  <a:close/>
                </a:path>
              </a:pathLst>
            </a:custGeom>
            <a:solidFill>
              <a:srgbClr val="343434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0"/>
            <p:cNvSpPr/>
            <p:nvPr/>
          </p:nvSpPr>
          <p:spPr>
            <a:xfrm>
              <a:off x="4284074" y="2979251"/>
              <a:ext cx="1322732" cy="403767"/>
            </a:xfrm>
            <a:custGeom>
              <a:avLst/>
              <a:gdLst/>
              <a:ahLst/>
              <a:cxnLst/>
              <a:rect l="l" t="t" r="r" b="b"/>
              <a:pathLst>
                <a:path w="11132" h="3398" extrusionOk="0">
                  <a:moveTo>
                    <a:pt x="1" y="1"/>
                  </a:moveTo>
                  <a:lnTo>
                    <a:pt x="1" y="3398"/>
                  </a:lnTo>
                  <a:lnTo>
                    <a:pt x="11131" y="3398"/>
                  </a:lnTo>
                  <a:lnTo>
                    <a:pt x="1113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0"/>
            <p:cNvSpPr/>
            <p:nvPr/>
          </p:nvSpPr>
          <p:spPr>
            <a:xfrm>
              <a:off x="5592929" y="2979251"/>
              <a:ext cx="501787" cy="403767"/>
            </a:xfrm>
            <a:custGeom>
              <a:avLst/>
              <a:gdLst/>
              <a:ahLst/>
              <a:cxnLst/>
              <a:rect l="l" t="t" r="r" b="b"/>
              <a:pathLst>
                <a:path w="4223" h="3398" extrusionOk="0">
                  <a:moveTo>
                    <a:pt x="1" y="1"/>
                  </a:moveTo>
                  <a:lnTo>
                    <a:pt x="1" y="3398"/>
                  </a:lnTo>
                  <a:lnTo>
                    <a:pt x="4222" y="3398"/>
                  </a:lnTo>
                  <a:lnTo>
                    <a:pt x="422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0"/>
            <p:cNvSpPr/>
            <p:nvPr/>
          </p:nvSpPr>
          <p:spPr>
            <a:xfrm>
              <a:off x="4284074" y="2830363"/>
              <a:ext cx="15803" cy="156849"/>
            </a:xfrm>
            <a:custGeom>
              <a:avLst/>
              <a:gdLst/>
              <a:ahLst/>
              <a:cxnLst/>
              <a:rect l="l" t="t" r="r" b="b"/>
              <a:pathLst>
                <a:path w="133" h="1320" extrusionOk="0">
                  <a:moveTo>
                    <a:pt x="1" y="1"/>
                  </a:moveTo>
                  <a:lnTo>
                    <a:pt x="1" y="1320"/>
                  </a:lnTo>
                  <a:lnTo>
                    <a:pt x="133" y="1320"/>
                  </a:lnTo>
                  <a:lnTo>
                    <a:pt x="1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0"/>
            <p:cNvSpPr/>
            <p:nvPr/>
          </p:nvSpPr>
          <p:spPr>
            <a:xfrm>
              <a:off x="4382104" y="2830363"/>
              <a:ext cx="13783" cy="156849"/>
            </a:xfrm>
            <a:custGeom>
              <a:avLst/>
              <a:gdLst/>
              <a:ahLst/>
              <a:cxnLst/>
              <a:rect l="l" t="t" r="r" b="b"/>
              <a:pathLst>
                <a:path w="116" h="1320" extrusionOk="0">
                  <a:moveTo>
                    <a:pt x="0" y="1"/>
                  </a:moveTo>
                  <a:lnTo>
                    <a:pt x="0" y="1320"/>
                  </a:lnTo>
                  <a:lnTo>
                    <a:pt x="116" y="1320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0"/>
            <p:cNvSpPr/>
            <p:nvPr/>
          </p:nvSpPr>
          <p:spPr>
            <a:xfrm>
              <a:off x="4476095" y="2830363"/>
              <a:ext cx="11882" cy="156849"/>
            </a:xfrm>
            <a:custGeom>
              <a:avLst/>
              <a:gdLst/>
              <a:ahLst/>
              <a:cxnLst/>
              <a:rect l="l" t="t" r="r" b="b"/>
              <a:pathLst>
                <a:path w="100" h="1320" extrusionOk="0">
                  <a:moveTo>
                    <a:pt x="1" y="1"/>
                  </a:moveTo>
                  <a:lnTo>
                    <a:pt x="1" y="1320"/>
                  </a:lnTo>
                  <a:lnTo>
                    <a:pt x="100" y="1320"/>
                  </a:lnTo>
                  <a:lnTo>
                    <a:pt x="1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0"/>
            <p:cNvSpPr/>
            <p:nvPr/>
          </p:nvSpPr>
          <p:spPr>
            <a:xfrm>
              <a:off x="4556420" y="2830363"/>
              <a:ext cx="11882" cy="156849"/>
            </a:xfrm>
            <a:custGeom>
              <a:avLst/>
              <a:gdLst/>
              <a:ahLst/>
              <a:cxnLst/>
              <a:rect l="l" t="t" r="r" b="b"/>
              <a:pathLst>
                <a:path w="100" h="1320" extrusionOk="0">
                  <a:moveTo>
                    <a:pt x="1" y="1"/>
                  </a:moveTo>
                  <a:lnTo>
                    <a:pt x="1" y="1320"/>
                  </a:lnTo>
                  <a:lnTo>
                    <a:pt x="100" y="1320"/>
                  </a:lnTo>
                  <a:lnTo>
                    <a:pt x="1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0"/>
            <p:cNvSpPr/>
            <p:nvPr/>
          </p:nvSpPr>
          <p:spPr>
            <a:xfrm>
              <a:off x="4650529" y="2830363"/>
              <a:ext cx="11882" cy="156849"/>
            </a:xfrm>
            <a:custGeom>
              <a:avLst/>
              <a:gdLst/>
              <a:ahLst/>
              <a:cxnLst/>
              <a:rect l="l" t="t" r="r" b="b"/>
              <a:pathLst>
                <a:path w="100" h="1320" extrusionOk="0">
                  <a:moveTo>
                    <a:pt x="0" y="1"/>
                  </a:moveTo>
                  <a:lnTo>
                    <a:pt x="0" y="1320"/>
                  </a:lnTo>
                  <a:lnTo>
                    <a:pt x="99" y="1320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0"/>
            <p:cNvSpPr/>
            <p:nvPr/>
          </p:nvSpPr>
          <p:spPr>
            <a:xfrm>
              <a:off x="4744520" y="2830363"/>
              <a:ext cx="13902" cy="156849"/>
            </a:xfrm>
            <a:custGeom>
              <a:avLst/>
              <a:gdLst/>
              <a:ahLst/>
              <a:cxnLst/>
              <a:rect l="l" t="t" r="r" b="b"/>
              <a:pathLst>
                <a:path w="117" h="1320" extrusionOk="0">
                  <a:moveTo>
                    <a:pt x="1" y="1"/>
                  </a:moveTo>
                  <a:lnTo>
                    <a:pt x="1" y="1320"/>
                  </a:lnTo>
                  <a:lnTo>
                    <a:pt x="116" y="1320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0"/>
            <p:cNvSpPr/>
            <p:nvPr/>
          </p:nvSpPr>
          <p:spPr>
            <a:xfrm>
              <a:off x="4840530" y="2830363"/>
              <a:ext cx="11882" cy="156849"/>
            </a:xfrm>
            <a:custGeom>
              <a:avLst/>
              <a:gdLst/>
              <a:ahLst/>
              <a:cxnLst/>
              <a:rect l="l" t="t" r="r" b="b"/>
              <a:pathLst>
                <a:path w="100" h="1320" extrusionOk="0">
                  <a:moveTo>
                    <a:pt x="1" y="1"/>
                  </a:moveTo>
                  <a:lnTo>
                    <a:pt x="1" y="1320"/>
                  </a:lnTo>
                  <a:lnTo>
                    <a:pt x="100" y="1320"/>
                  </a:lnTo>
                  <a:lnTo>
                    <a:pt x="1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0"/>
            <p:cNvSpPr/>
            <p:nvPr/>
          </p:nvSpPr>
          <p:spPr>
            <a:xfrm>
              <a:off x="4918955" y="2830363"/>
              <a:ext cx="11882" cy="156849"/>
            </a:xfrm>
            <a:custGeom>
              <a:avLst/>
              <a:gdLst/>
              <a:ahLst/>
              <a:cxnLst/>
              <a:rect l="l" t="t" r="r" b="b"/>
              <a:pathLst>
                <a:path w="100" h="1320" extrusionOk="0">
                  <a:moveTo>
                    <a:pt x="0" y="1"/>
                  </a:moveTo>
                  <a:lnTo>
                    <a:pt x="0" y="1320"/>
                  </a:lnTo>
                  <a:lnTo>
                    <a:pt x="99" y="1320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0"/>
            <p:cNvSpPr/>
            <p:nvPr/>
          </p:nvSpPr>
          <p:spPr>
            <a:xfrm>
              <a:off x="5014965" y="2830363"/>
              <a:ext cx="11882" cy="156849"/>
            </a:xfrm>
            <a:custGeom>
              <a:avLst/>
              <a:gdLst/>
              <a:ahLst/>
              <a:cxnLst/>
              <a:rect l="l" t="t" r="r" b="b"/>
              <a:pathLst>
                <a:path w="100" h="1320" extrusionOk="0">
                  <a:moveTo>
                    <a:pt x="0" y="1"/>
                  </a:moveTo>
                  <a:lnTo>
                    <a:pt x="0" y="1320"/>
                  </a:lnTo>
                  <a:lnTo>
                    <a:pt x="99" y="1320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0"/>
            <p:cNvSpPr/>
            <p:nvPr/>
          </p:nvSpPr>
          <p:spPr>
            <a:xfrm>
              <a:off x="5112877" y="2830363"/>
              <a:ext cx="11882" cy="156849"/>
            </a:xfrm>
            <a:custGeom>
              <a:avLst/>
              <a:gdLst/>
              <a:ahLst/>
              <a:cxnLst/>
              <a:rect l="l" t="t" r="r" b="b"/>
              <a:pathLst>
                <a:path w="100" h="1320" extrusionOk="0">
                  <a:moveTo>
                    <a:pt x="1" y="1"/>
                  </a:moveTo>
                  <a:lnTo>
                    <a:pt x="1" y="1320"/>
                  </a:lnTo>
                  <a:lnTo>
                    <a:pt x="100" y="1320"/>
                  </a:lnTo>
                  <a:lnTo>
                    <a:pt x="1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0"/>
            <p:cNvSpPr/>
            <p:nvPr/>
          </p:nvSpPr>
          <p:spPr>
            <a:xfrm>
              <a:off x="5206986" y="2830363"/>
              <a:ext cx="13783" cy="156849"/>
            </a:xfrm>
            <a:custGeom>
              <a:avLst/>
              <a:gdLst/>
              <a:ahLst/>
              <a:cxnLst/>
              <a:rect l="l" t="t" r="r" b="b"/>
              <a:pathLst>
                <a:path w="116" h="1320" extrusionOk="0">
                  <a:moveTo>
                    <a:pt x="0" y="1"/>
                  </a:moveTo>
                  <a:lnTo>
                    <a:pt x="0" y="1320"/>
                  </a:lnTo>
                  <a:lnTo>
                    <a:pt x="116" y="1320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0"/>
            <p:cNvSpPr/>
            <p:nvPr/>
          </p:nvSpPr>
          <p:spPr>
            <a:xfrm>
              <a:off x="5302997" y="2830363"/>
              <a:ext cx="11882" cy="156849"/>
            </a:xfrm>
            <a:custGeom>
              <a:avLst/>
              <a:gdLst/>
              <a:ahLst/>
              <a:cxnLst/>
              <a:rect l="l" t="t" r="r" b="b"/>
              <a:pathLst>
                <a:path w="100" h="1320" extrusionOk="0">
                  <a:moveTo>
                    <a:pt x="0" y="1"/>
                  </a:moveTo>
                  <a:lnTo>
                    <a:pt x="0" y="1320"/>
                  </a:lnTo>
                  <a:lnTo>
                    <a:pt x="99" y="1320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0"/>
            <p:cNvSpPr/>
            <p:nvPr/>
          </p:nvSpPr>
          <p:spPr>
            <a:xfrm>
              <a:off x="5399007" y="2830363"/>
              <a:ext cx="11882" cy="156849"/>
            </a:xfrm>
            <a:custGeom>
              <a:avLst/>
              <a:gdLst/>
              <a:ahLst/>
              <a:cxnLst/>
              <a:rect l="l" t="t" r="r" b="b"/>
              <a:pathLst>
                <a:path w="100" h="1320" extrusionOk="0">
                  <a:moveTo>
                    <a:pt x="0" y="1"/>
                  </a:moveTo>
                  <a:lnTo>
                    <a:pt x="0" y="1320"/>
                  </a:lnTo>
                  <a:lnTo>
                    <a:pt x="99" y="1320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0"/>
            <p:cNvSpPr/>
            <p:nvPr/>
          </p:nvSpPr>
          <p:spPr>
            <a:xfrm>
              <a:off x="5479333" y="2830363"/>
              <a:ext cx="13783" cy="156849"/>
            </a:xfrm>
            <a:custGeom>
              <a:avLst/>
              <a:gdLst/>
              <a:ahLst/>
              <a:cxnLst/>
              <a:rect l="l" t="t" r="r" b="b"/>
              <a:pathLst>
                <a:path w="116" h="1320" extrusionOk="0">
                  <a:moveTo>
                    <a:pt x="1" y="1"/>
                  </a:moveTo>
                  <a:lnTo>
                    <a:pt x="1" y="1320"/>
                  </a:lnTo>
                  <a:lnTo>
                    <a:pt x="116" y="1320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0"/>
            <p:cNvSpPr/>
            <p:nvPr/>
          </p:nvSpPr>
          <p:spPr>
            <a:xfrm>
              <a:off x="5575343" y="2830363"/>
              <a:ext cx="11882" cy="156849"/>
            </a:xfrm>
            <a:custGeom>
              <a:avLst/>
              <a:gdLst/>
              <a:ahLst/>
              <a:cxnLst/>
              <a:rect l="l" t="t" r="r" b="b"/>
              <a:pathLst>
                <a:path w="100" h="1320" extrusionOk="0">
                  <a:moveTo>
                    <a:pt x="1" y="1"/>
                  </a:moveTo>
                  <a:lnTo>
                    <a:pt x="1" y="1320"/>
                  </a:lnTo>
                  <a:lnTo>
                    <a:pt x="99" y="1320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0"/>
            <p:cNvSpPr/>
            <p:nvPr/>
          </p:nvSpPr>
          <p:spPr>
            <a:xfrm>
              <a:off x="4284074" y="2820619"/>
              <a:ext cx="1308949" cy="17705"/>
            </a:xfrm>
            <a:custGeom>
              <a:avLst/>
              <a:gdLst/>
              <a:ahLst/>
              <a:cxnLst/>
              <a:rect l="l" t="t" r="r" b="b"/>
              <a:pathLst>
                <a:path w="11016" h="149" extrusionOk="0">
                  <a:moveTo>
                    <a:pt x="1" y="0"/>
                  </a:moveTo>
                  <a:lnTo>
                    <a:pt x="1" y="149"/>
                  </a:lnTo>
                  <a:lnTo>
                    <a:pt x="11016" y="149"/>
                  </a:lnTo>
                  <a:lnTo>
                    <a:pt x="1101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0"/>
            <p:cNvSpPr/>
            <p:nvPr/>
          </p:nvSpPr>
          <p:spPr>
            <a:xfrm>
              <a:off x="4301779" y="2891083"/>
              <a:ext cx="1285422" cy="7961"/>
            </a:xfrm>
            <a:custGeom>
              <a:avLst/>
              <a:gdLst/>
              <a:ahLst/>
              <a:cxnLst/>
              <a:rect l="l" t="t" r="r" b="b"/>
              <a:pathLst>
                <a:path w="10818" h="67" extrusionOk="0">
                  <a:moveTo>
                    <a:pt x="0" y="1"/>
                  </a:moveTo>
                  <a:lnTo>
                    <a:pt x="0" y="67"/>
                  </a:lnTo>
                  <a:lnTo>
                    <a:pt x="10817" y="67"/>
                  </a:lnTo>
                  <a:lnTo>
                    <a:pt x="1081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0"/>
            <p:cNvSpPr/>
            <p:nvPr/>
          </p:nvSpPr>
          <p:spPr>
            <a:xfrm>
              <a:off x="4301779" y="2853890"/>
              <a:ext cx="1285422" cy="7961"/>
            </a:xfrm>
            <a:custGeom>
              <a:avLst/>
              <a:gdLst/>
              <a:ahLst/>
              <a:cxnLst/>
              <a:rect l="l" t="t" r="r" b="b"/>
              <a:pathLst>
                <a:path w="10818" h="67" extrusionOk="0">
                  <a:moveTo>
                    <a:pt x="0" y="1"/>
                  </a:moveTo>
                  <a:lnTo>
                    <a:pt x="0" y="67"/>
                  </a:lnTo>
                  <a:lnTo>
                    <a:pt x="10817" y="67"/>
                  </a:lnTo>
                  <a:lnTo>
                    <a:pt x="1081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0"/>
            <p:cNvSpPr/>
            <p:nvPr/>
          </p:nvSpPr>
          <p:spPr>
            <a:xfrm>
              <a:off x="4284074" y="2973428"/>
              <a:ext cx="1812607" cy="62858"/>
            </a:xfrm>
            <a:custGeom>
              <a:avLst/>
              <a:gdLst/>
              <a:ahLst/>
              <a:cxnLst/>
              <a:rect l="l" t="t" r="r" b="b"/>
              <a:pathLst>
                <a:path w="10983" h="529" extrusionOk="0">
                  <a:moveTo>
                    <a:pt x="1" y="0"/>
                  </a:moveTo>
                  <a:lnTo>
                    <a:pt x="1" y="528"/>
                  </a:lnTo>
                  <a:lnTo>
                    <a:pt x="10983" y="528"/>
                  </a:lnTo>
                  <a:lnTo>
                    <a:pt x="109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0"/>
            <p:cNvSpPr/>
            <p:nvPr/>
          </p:nvSpPr>
          <p:spPr>
            <a:xfrm>
              <a:off x="5683117" y="2830363"/>
              <a:ext cx="11882" cy="156849"/>
            </a:xfrm>
            <a:custGeom>
              <a:avLst/>
              <a:gdLst/>
              <a:ahLst/>
              <a:cxnLst/>
              <a:rect l="l" t="t" r="r" b="b"/>
              <a:pathLst>
                <a:path w="100" h="1320" extrusionOk="0">
                  <a:moveTo>
                    <a:pt x="0" y="1"/>
                  </a:moveTo>
                  <a:lnTo>
                    <a:pt x="0" y="1320"/>
                  </a:lnTo>
                  <a:lnTo>
                    <a:pt x="99" y="1320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0"/>
            <p:cNvSpPr/>
            <p:nvPr/>
          </p:nvSpPr>
          <p:spPr>
            <a:xfrm>
              <a:off x="5779128" y="2830363"/>
              <a:ext cx="11882" cy="156849"/>
            </a:xfrm>
            <a:custGeom>
              <a:avLst/>
              <a:gdLst/>
              <a:ahLst/>
              <a:cxnLst/>
              <a:rect l="l" t="t" r="r" b="b"/>
              <a:pathLst>
                <a:path w="100" h="1320" extrusionOk="0">
                  <a:moveTo>
                    <a:pt x="0" y="1"/>
                  </a:moveTo>
                  <a:lnTo>
                    <a:pt x="0" y="1320"/>
                  </a:lnTo>
                  <a:lnTo>
                    <a:pt x="99" y="1320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0"/>
            <p:cNvSpPr/>
            <p:nvPr/>
          </p:nvSpPr>
          <p:spPr>
            <a:xfrm>
              <a:off x="5886902" y="2830363"/>
              <a:ext cx="11882" cy="156849"/>
            </a:xfrm>
            <a:custGeom>
              <a:avLst/>
              <a:gdLst/>
              <a:ahLst/>
              <a:cxnLst/>
              <a:rect l="l" t="t" r="r" b="b"/>
              <a:pathLst>
                <a:path w="100" h="1320" extrusionOk="0">
                  <a:moveTo>
                    <a:pt x="0" y="1"/>
                  </a:moveTo>
                  <a:lnTo>
                    <a:pt x="0" y="1320"/>
                  </a:lnTo>
                  <a:lnTo>
                    <a:pt x="99" y="1320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0"/>
            <p:cNvSpPr/>
            <p:nvPr/>
          </p:nvSpPr>
          <p:spPr>
            <a:xfrm>
              <a:off x="5982912" y="2830363"/>
              <a:ext cx="11882" cy="156849"/>
            </a:xfrm>
            <a:custGeom>
              <a:avLst/>
              <a:gdLst/>
              <a:ahLst/>
              <a:cxnLst/>
              <a:rect l="l" t="t" r="r" b="b"/>
              <a:pathLst>
                <a:path w="100" h="1320" extrusionOk="0">
                  <a:moveTo>
                    <a:pt x="0" y="1"/>
                  </a:moveTo>
                  <a:lnTo>
                    <a:pt x="0" y="1320"/>
                  </a:lnTo>
                  <a:lnTo>
                    <a:pt x="99" y="1320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0"/>
            <p:cNvSpPr/>
            <p:nvPr/>
          </p:nvSpPr>
          <p:spPr>
            <a:xfrm>
              <a:off x="6075001" y="2830363"/>
              <a:ext cx="19725" cy="156849"/>
            </a:xfrm>
            <a:custGeom>
              <a:avLst/>
              <a:gdLst/>
              <a:ahLst/>
              <a:cxnLst/>
              <a:rect l="l" t="t" r="r" b="b"/>
              <a:pathLst>
                <a:path w="166" h="1320" extrusionOk="0">
                  <a:moveTo>
                    <a:pt x="0" y="1"/>
                  </a:moveTo>
                  <a:lnTo>
                    <a:pt x="0" y="1320"/>
                  </a:lnTo>
                  <a:lnTo>
                    <a:pt x="165" y="1320"/>
                  </a:lnTo>
                  <a:lnTo>
                    <a:pt x="1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0"/>
            <p:cNvSpPr/>
            <p:nvPr/>
          </p:nvSpPr>
          <p:spPr>
            <a:xfrm>
              <a:off x="5587107" y="2820619"/>
              <a:ext cx="507610" cy="17705"/>
            </a:xfrm>
            <a:custGeom>
              <a:avLst/>
              <a:gdLst/>
              <a:ahLst/>
              <a:cxnLst/>
              <a:rect l="l" t="t" r="r" b="b"/>
              <a:pathLst>
                <a:path w="4272" h="149" extrusionOk="0">
                  <a:moveTo>
                    <a:pt x="0" y="0"/>
                  </a:moveTo>
                  <a:lnTo>
                    <a:pt x="0" y="149"/>
                  </a:lnTo>
                  <a:lnTo>
                    <a:pt x="4271" y="149"/>
                  </a:lnTo>
                  <a:lnTo>
                    <a:pt x="42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0"/>
            <p:cNvSpPr/>
            <p:nvPr/>
          </p:nvSpPr>
          <p:spPr>
            <a:xfrm>
              <a:off x="5579264" y="2891083"/>
              <a:ext cx="515466" cy="7961"/>
            </a:xfrm>
            <a:custGeom>
              <a:avLst/>
              <a:gdLst/>
              <a:ahLst/>
              <a:cxnLst/>
              <a:rect l="l" t="t" r="r" b="b"/>
              <a:pathLst>
                <a:path w="4206" h="67" extrusionOk="0">
                  <a:moveTo>
                    <a:pt x="0" y="1"/>
                  </a:moveTo>
                  <a:lnTo>
                    <a:pt x="0" y="67"/>
                  </a:lnTo>
                  <a:lnTo>
                    <a:pt x="4205" y="67"/>
                  </a:lnTo>
                  <a:lnTo>
                    <a:pt x="42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0"/>
            <p:cNvSpPr/>
            <p:nvPr/>
          </p:nvSpPr>
          <p:spPr>
            <a:xfrm>
              <a:off x="5579264" y="2853890"/>
              <a:ext cx="515466" cy="7961"/>
            </a:xfrm>
            <a:custGeom>
              <a:avLst/>
              <a:gdLst/>
              <a:ahLst/>
              <a:cxnLst/>
              <a:rect l="l" t="t" r="r" b="b"/>
              <a:pathLst>
                <a:path w="4206" h="67" extrusionOk="0">
                  <a:moveTo>
                    <a:pt x="0" y="1"/>
                  </a:moveTo>
                  <a:lnTo>
                    <a:pt x="0" y="67"/>
                  </a:lnTo>
                  <a:lnTo>
                    <a:pt x="4205" y="67"/>
                  </a:lnTo>
                  <a:lnTo>
                    <a:pt x="42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0"/>
            <p:cNvSpPr/>
            <p:nvPr/>
          </p:nvSpPr>
          <p:spPr>
            <a:xfrm>
              <a:off x="5712467" y="3717987"/>
              <a:ext cx="335198" cy="873958"/>
            </a:xfrm>
            <a:custGeom>
              <a:avLst/>
              <a:gdLst/>
              <a:ahLst/>
              <a:cxnLst/>
              <a:rect l="l" t="t" r="r" b="b"/>
              <a:pathLst>
                <a:path w="2821" h="7355" extrusionOk="0">
                  <a:moveTo>
                    <a:pt x="2820" y="1"/>
                  </a:moveTo>
                  <a:lnTo>
                    <a:pt x="1" y="7355"/>
                  </a:lnTo>
                  <a:lnTo>
                    <a:pt x="2820" y="7355"/>
                  </a:lnTo>
                  <a:lnTo>
                    <a:pt x="2820" y="1"/>
                  </a:lnTo>
                  <a:close/>
                </a:path>
              </a:pathLst>
            </a:custGeom>
            <a:solidFill>
              <a:srgbClr val="343434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0"/>
            <p:cNvSpPr/>
            <p:nvPr/>
          </p:nvSpPr>
          <p:spPr>
            <a:xfrm>
              <a:off x="6047553" y="3717987"/>
              <a:ext cx="4269470" cy="873958"/>
            </a:xfrm>
            <a:custGeom>
              <a:avLst/>
              <a:gdLst/>
              <a:ahLst/>
              <a:cxnLst/>
              <a:rect l="l" t="t" r="r" b="b"/>
              <a:pathLst>
                <a:path w="34019" h="7355" extrusionOk="0">
                  <a:moveTo>
                    <a:pt x="0" y="1"/>
                  </a:moveTo>
                  <a:lnTo>
                    <a:pt x="0" y="7355"/>
                  </a:lnTo>
                  <a:lnTo>
                    <a:pt x="34019" y="7355"/>
                  </a:lnTo>
                  <a:lnTo>
                    <a:pt x="3401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0"/>
            <p:cNvSpPr/>
            <p:nvPr/>
          </p:nvSpPr>
          <p:spPr>
            <a:xfrm>
              <a:off x="9476480" y="3717987"/>
              <a:ext cx="840669" cy="873958"/>
            </a:xfrm>
            <a:custGeom>
              <a:avLst/>
              <a:gdLst/>
              <a:ahLst/>
              <a:cxnLst/>
              <a:rect l="l" t="t" r="r" b="b"/>
              <a:pathLst>
                <a:path w="7075" h="7355" extrusionOk="0">
                  <a:moveTo>
                    <a:pt x="0" y="1"/>
                  </a:moveTo>
                  <a:lnTo>
                    <a:pt x="0" y="7355"/>
                  </a:lnTo>
                  <a:lnTo>
                    <a:pt x="7074" y="7355"/>
                  </a:lnTo>
                  <a:lnTo>
                    <a:pt x="707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0" name="Google Shape;720;p30"/>
            <p:cNvGrpSpPr/>
            <p:nvPr/>
          </p:nvGrpSpPr>
          <p:grpSpPr>
            <a:xfrm>
              <a:off x="4116161" y="3646324"/>
              <a:ext cx="1496601" cy="185200"/>
              <a:chOff x="7118261" y="2980101"/>
              <a:chExt cx="314882" cy="38965"/>
            </a:xfrm>
          </p:grpSpPr>
          <p:grpSp>
            <p:nvGrpSpPr>
              <p:cNvPr id="721" name="Google Shape;721;p30"/>
              <p:cNvGrpSpPr/>
              <p:nvPr/>
            </p:nvGrpSpPr>
            <p:grpSpPr>
              <a:xfrm>
                <a:off x="7118261" y="2980101"/>
                <a:ext cx="32569" cy="38965"/>
                <a:chOff x="2736295" y="4292304"/>
                <a:chExt cx="131380" cy="157179"/>
              </a:xfrm>
            </p:grpSpPr>
            <p:sp>
              <p:nvSpPr>
                <p:cNvPr id="722" name="Google Shape;722;p30"/>
                <p:cNvSpPr/>
                <p:nvPr/>
              </p:nvSpPr>
              <p:spPr>
                <a:xfrm>
                  <a:off x="2736295" y="4292304"/>
                  <a:ext cx="131380" cy="1571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0" h="2309" extrusionOk="0">
                      <a:moveTo>
                        <a:pt x="0" y="0"/>
                      </a:moveTo>
                      <a:lnTo>
                        <a:pt x="0" y="2309"/>
                      </a:lnTo>
                      <a:lnTo>
                        <a:pt x="1929" y="2309"/>
                      </a:lnTo>
                      <a:lnTo>
                        <a:pt x="192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3" name="Google Shape;723;p30"/>
                <p:cNvSpPr/>
                <p:nvPr/>
              </p:nvSpPr>
              <p:spPr>
                <a:xfrm>
                  <a:off x="2749705" y="4303536"/>
                  <a:ext cx="103334" cy="135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8" h="1996" extrusionOk="0">
                      <a:moveTo>
                        <a:pt x="1" y="0"/>
                      </a:moveTo>
                      <a:lnTo>
                        <a:pt x="1" y="1995"/>
                      </a:lnTo>
                      <a:lnTo>
                        <a:pt x="1518" y="1995"/>
                      </a:lnTo>
                      <a:lnTo>
                        <a:pt x="1518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4" name="Google Shape;724;p30"/>
                <p:cNvSpPr/>
                <p:nvPr/>
              </p:nvSpPr>
              <p:spPr>
                <a:xfrm>
                  <a:off x="2763642" y="4314775"/>
                  <a:ext cx="89555" cy="1246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0" h="1831" extrusionOk="0">
                      <a:moveTo>
                        <a:pt x="0" y="0"/>
                      </a:moveTo>
                      <a:lnTo>
                        <a:pt x="0" y="1830"/>
                      </a:lnTo>
                      <a:lnTo>
                        <a:pt x="1319" y="1830"/>
                      </a:lnTo>
                      <a:lnTo>
                        <a:pt x="1319" y="0"/>
                      </a:lnTo>
                      <a:close/>
                    </a:path>
                  </a:pathLst>
                </a:custGeom>
                <a:solidFill>
                  <a:srgbClr val="343434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5" name="Google Shape;725;p30"/>
                <p:cNvSpPr/>
                <p:nvPr/>
              </p:nvSpPr>
              <p:spPr>
                <a:xfrm>
                  <a:off x="2795722" y="4295640"/>
                  <a:ext cx="7964" cy="1493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" h="2194" extrusionOk="0">
                      <a:moveTo>
                        <a:pt x="1" y="1"/>
                      </a:moveTo>
                      <a:lnTo>
                        <a:pt x="1" y="2194"/>
                      </a:lnTo>
                      <a:lnTo>
                        <a:pt x="116" y="2194"/>
                      </a:lnTo>
                      <a:lnTo>
                        <a:pt x="11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26" name="Google Shape;726;p30"/>
              <p:cNvGrpSpPr/>
              <p:nvPr/>
            </p:nvGrpSpPr>
            <p:grpSpPr>
              <a:xfrm>
                <a:off x="7174723" y="2980101"/>
                <a:ext cx="32569" cy="38965"/>
                <a:chOff x="2736295" y="4292304"/>
                <a:chExt cx="131380" cy="157179"/>
              </a:xfrm>
            </p:grpSpPr>
            <p:sp>
              <p:nvSpPr>
                <p:cNvPr id="727" name="Google Shape;727;p30"/>
                <p:cNvSpPr/>
                <p:nvPr/>
              </p:nvSpPr>
              <p:spPr>
                <a:xfrm>
                  <a:off x="2736295" y="4292304"/>
                  <a:ext cx="131380" cy="1571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0" h="2309" extrusionOk="0">
                      <a:moveTo>
                        <a:pt x="0" y="0"/>
                      </a:moveTo>
                      <a:lnTo>
                        <a:pt x="0" y="2309"/>
                      </a:lnTo>
                      <a:lnTo>
                        <a:pt x="1929" y="2309"/>
                      </a:lnTo>
                      <a:lnTo>
                        <a:pt x="192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8" name="Google Shape;728;p30"/>
                <p:cNvSpPr/>
                <p:nvPr/>
              </p:nvSpPr>
              <p:spPr>
                <a:xfrm>
                  <a:off x="2749705" y="4303536"/>
                  <a:ext cx="103334" cy="135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8" h="1996" extrusionOk="0">
                      <a:moveTo>
                        <a:pt x="1" y="0"/>
                      </a:moveTo>
                      <a:lnTo>
                        <a:pt x="1" y="1995"/>
                      </a:lnTo>
                      <a:lnTo>
                        <a:pt x="1518" y="1995"/>
                      </a:lnTo>
                      <a:lnTo>
                        <a:pt x="1518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9" name="Google Shape;729;p30"/>
                <p:cNvSpPr/>
                <p:nvPr/>
              </p:nvSpPr>
              <p:spPr>
                <a:xfrm>
                  <a:off x="2763642" y="4314775"/>
                  <a:ext cx="89555" cy="1246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0" h="1831" extrusionOk="0">
                      <a:moveTo>
                        <a:pt x="0" y="0"/>
                      </a:moveTo>
                      <a:lnTo>
                        <a:pt x="0" y="1830"/>
                      </a:lnTo>
                      <a:lnTo>
                        <a:pt x="1319" y="1830"/>
                      </a:lnTo>
                      <a:lnTo>
                        <a:pt x="1319" y="0"/>
                      </a:lnTo>
                      <a:close/>
                    </a:path>
                  </a:pathLst>
                </a:custGeom>
                <a:solidFill>
                  <a:srgbClr val="343434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0" name="Google Shape;730;p30"/>
                <p:cNvSpPr/>
                <p:nvPr/>
              </p:nvSpPr>
              <p:spPr>
                <a:xfrm>
                  <a:off x="2795722" y="4295640"/>
                  <a:ext cx="7964" cy="1493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" h="2194" extrusionOk="0">
                      <a:moveTo>
                        <a:pt x="1" y="1"/>
                      </a:moveTo>
                      <a:lnTo>
                        <a:pt x="1" y="2194"/>
                      </a:lnTo>
                      <a:lnTo>
                        <a:pt x="116" y="2194"/>
                      </a:lnTo>
                      <a:lnTo>
                        <a:pt x="11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31" name="Google Shape;731;p30"/>
              <p:cNvGrpSpPr/>
              <p:nvPr/>
            </p:nvGrpSpPr>
            <p:grpSpPr>
              <a:xfrm>
                <a:off x="7231186" y="2980101"/>
                <a:ext cx="32569" cy="38965"/>
                <a:chOff x="2736295" y="4292304"/>
                <a:chExt cx="131380" cy="157179"/>
              </a:xfrm>
            </p:grpSpPr>
            <p:sp>
              <p:nvSpPr>
                <p:cNvPr id="732" name="Google Shape;732;p30"/>
                <p:cNvSpPr/>
                <p:nvPr/>
              </p:nvSpPr>
              <p:spPr>
                <a:xfrm>
                  <a:off x="2736295" y="4292304"/>
                  <a:ext cx="131380" cy="1571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0" h="2309" extrusionOk="0">
                      <a:moveTo>
                        <a:pt x="0" y="0"/>
                      </a:moveTo>
                      <a:lnTo>
                        <a:pt x="0" y="2309"/>
                      </a:lnTo>
                      <a:lnTo>
                        <a:pt x="1929" y="2309"/>
                      </a:lnTo>
                      <a:lnTo>
                        <a:pt x="192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3" name="Google Shape;733;p30"/>
                <p:cNvSpPr/>
                <p:nvPr/>
              </p:nvSpPr>
              <p:spPr>
                <a:xfrm>
                  <a:off x="2749705" y="4303536"/>
                  <a:ext cx="103334" cy="135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8" h="1996" extrusionOk="0">
                      <a:moveTo>
                        <a:pt x="1" y="0"/>
                      </a:moveTo>
                      <a:lnTo>
                        <a:pt x="1" y="1995"/>
                      </a:lnTo>
                      <a:lnTo>
                        <a:pt x="1518" y="1995"/>
                      </a:lnTo>
                      <a:lnTo>
                        <a:pt x="1518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4" name="Google Shape;734;p30"/>
                <p:cNvSpPr/>
                <p:nvPr/>
              </p:nvSpPr>
              <p:spPr>
                <a:xfrm>
                  <a:off x="2763642" y="4314775"/>
                  <a:ext cx="89555" cy="1246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0" h="1831" extrusionOk="0">
                      <a:moveTo>
                        <a:pt x="0" y="0"/>
                      </a:moveTo>
                      <a:lnTo>
                        <a:pt x="0" y="1830"/>
                      </a:lnTo>
                      <a:lnTo>
                        <a:pt x="1319" y="1830"/>
                      </a:lnTo>
                      <a:lnTo>
                        <a:pt x="1319" y="0"/>
                      </a:lnTo>
                      <a:close/>
                    </a:path>
                  </a:pathLst>
                </a:custGeom>
                <a:solidFill>
                  <a:srgbClr val="343434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5" name="Google Shape;735;p30"/>
                <p:cNvSpPr/>
                <p:nvPr/>
              </p:nvSpPr>
              <p:spPr>
                <a:xfrm>
                  <a:off x="2795722" y="4295640"/>
                  <a:ext cx="7964" cy="1493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" h="2194" extrusionOk="0">
                      <a:moveTo>
                        <a:pt x="1" y="1"/>
                      </a:moveTo>
                      <a:lnTo>
                        <a:pt x="1" y="2194"/>
                      </a:lnTo>
                      <a:lnTo>
                        <a:pt x="116" y="2194"/>
                      </a:lnTo>
                      <a:lnTo>
                        <a:pt x="11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36" name="Google Shape;736;p30"/>
              <p:cNvGrpSpPr/>
              <p:nvPr/>
            </p:nvGrpSpPr>
            <p:grpSpPr>
              <a:xfrm>
                <a:off x="7287648" y="2980101"/>
                <a:ext cx="32569" cy="38965"/>
                <a:chOff x="2736295" y="4292304"/>
                <a:chExt cx="131380" cy="157179"/>
              </a:xfrm>
            </p:grpSpPr>
            <p:sp>
              <p:nvSpPr>
                <p:cNvPr id="737" name="Google Shape;737;p30"/>
                <p:cNvSpPr/>
                <p:nvPr/>
              </p:nvSpPr>
              <p:spPr>
                <a:xfrm>
                  <a:off x="2736295" y="4292304"/>
                  <a:ext cx="131380" cy="1571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0" h="2309" extrusionOk="0">
                      <a:moveTo>
                        <a:pt x="0" y="0"/>
                      </a:moveTo>
                      <a:lnTo>
                        <a:pt x="0" y="2309"/>
                      </a:lnTo>
                      <a:lnTo>
                        <a:pt x="1929" y="2309"/>
                      </a:lnTo>
                      <a:lnTo>
                        <a:pt x="192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8" name="Google Shape;738;p30"/>
                <p:cNvSpPr/>
                <p:nvPr/>
              </p:nvSpPr>
              <p:spPr>
                <a:xfrm>
                  <a:off x="2749705" y="4303536"/>
                  <a:ext cx="103334" cy="135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8" h="1996" extrusionOk="0">
                      <a:moveTo>
                        <a:pt x="1" y="0"/>
                      </a:moveTo>
                      <a:lnTo>
                        <a:pt x="1" y="1995"/>
                      </a:lnTo>
                      <a:lnTo>
                        <a:pt x="1518" y="1995"/>
                      </a:lnTo>
                      <a:lnTo>
                        <a:pt x="1518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9" name="Google Shape;739;p30"/>
                <p:cNvSpPr/>
                <p:nvPr/>
              </p:nvSpPr>
              <p:spPr>
                <a:xfrm>
                  <a:off x="2763642" y="4314775"/>
                  <a:ext cx="89555" cy="1246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0" h="1831" extrusionOk="0">
                      <a:moveTo>
                        <a:pt x="0" y="0"/>
                      </a:moveTo>
                      <a:lnTo>
                        <a:pt x="0" y="1830"/>
                      </a:lnTo>
                      <a:lnTo>
                        <a:pt x="1319" y="1830"/>
                      </a:lnTo>
                      <a:lnTo>
                        <a:pt x="1319" y="0"/>
                      </a:lnTo>
                      <a:close/>
                    </a:path>
                  </a:pathLst>
                </a:custGeom>
                <a:solidFill>
                  <a:srgbClr val="343434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0" name="Google Shape;740;p30"/>
                <p:cNvSpPr/>
                <p:nvPr/>
              </p:nvSpPr>
              <p:spPr>
                <a:xfrm>
                  <a:off x="2795722" y="4295640"/>
                  <a:ext cx="7964" cy="1493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" h="2194" extrusionOk="0">
                      <a:moveTo>
                        <a:pt x="1" y="1"/>
                      </a:moveTo>
                      <a:lnTo>
                        <a:pt x="1" y="2194"/>
                      </a:lnTo>
                      <a:lnTo>
                        <a:pt x="116" y="2194"/>
                      </a:lnTo>
                      <a:lnTo>
                        <a:pt x="11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41" name="Google Shape;741;p30"/>
              <p:cNvGrpSpPr/>
              <p:nvPr/>
            </p:nvGrpSpPr>
            <p:grpSpPr>
              <a:xfrm>
                <a:off x="7344111" y="2980101"/>
                <a:ext cx="32569" cy="38965"/>
                <a:chOff x="2736295" y="4292304"/>
                <a:chExt cx="131380" cy="157179"/>
              </a:xfrm>
            </p:grpSpPr>
            <p:sp>
              <p:nvSpPr>
                <p:cNvPr id="742" name="Google Shape;742;p30"/>
                <p:cNvSpPr/>
                <p:nvPr/>
              </p:nvSpPr>
              <p:spPr>
                <a:xfrm>
                  <a:off x="2736295" y="4292304"/>
                  <a:ext cx="131380" cy="1571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0" h="2309" extrusionOk="0">
                      <a:moveTo>
                        <a:pt x="0" y="0"/>
                      </a:moveTo>
                      <a:lnTo>
                        <a:pt x="0" y="2309"/>
                      </a:lnTo>
                      <a:lnTo>
                        <a:pt x="1929" y="2309"/>
                      </a:lnTo>
                      <a:lnTo>
                        <a:pt x="192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3" name="Google Shape;743;p30"/>
                <p:cNvSpPr/>
                <p:nvPr/>
              </p:nvSpPr>
              <p:spPr>
                <a:xfrm>
                  <a:off x="2749705" y="4303536"/>
                  <a:ext cx="103334" cy="135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8" h="1996" extrusionOk="0">
                      <a:moveTo>
                        <a:pt x="1" y="0"/>
                      </a:moveTo>
                      <a:lnTo>
                        <a:pt x="1" y="1995"/>
                      </a:lnTo>
                      <a:lnTo>
                        <a:pt x="1518" y="1995"/>
                      </a:lnTo>
                      <a:lnTo>
                        <a:pt x="1518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4" name="Google Shape;744;p30"/>
                <p:cNvSpPr/>
                <p:nvPr/>
              </p:nvSpPr>
              <p:spPr>
                <a:xfrm>
                  <a:off x="2763642" y="4314775"/>
                  <a:ext cx="89555" cy="1246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0" h="1831" extrusionOk="0">
                      <a:moveTo>
                        <a:pt x="0" y="0"/>
                      </a:moveTo>
                      <a:lnTo>
                        <a:pt x="0" y="1830"/>
                      </a:lnTo>
                      <a:lnTo>
                        <a:pt x="1319" y="1830"/>
                      </a:lnTo>
                      <a:lnTo>
                        <a:pt x="1319" y="0"/>
                      </a:lnTo>
                      <a:close/>
                    </a:path>
                  </a:pathLst>
                </a:custGeom>
                <a:solidFill>
                  <a:srgbClr val="343434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5" name="Google Shape;745;p30"/>
                <p:cNvSpPr/>
                <p:nvPr/>
              </p:nvSpPr>
              <p:spPr>
                <a:xfrm>
                  <a:off x="2795722" y="4295640"/>
                  <a:ext cx="7964" cy="1493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" h="2194" extrusionOk="0">
                      <a:moveTo>
                        <a:pt x="1" y="1"/>
                      </a:moveTo>
                      <a:lnTo>
                        <a:pt x="1" y="2194"/>
                      </a:lnTo>
                      <a:lnTo>
                        <a:pt x="116" y="2194"/>
                      </a:lnTo>
                      <a:lnTo>
                        <a:pt x="11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46" name="Google Shape;746;p30"/>
              <p:cNvGrpSpPr/>
              <p:nvPr/>
            </p:nvGrpSpPr>
            <p:grpSpPr>
              <a:xfrm>
                <a:off x="7400573" y="2980101"/>
                <a:ext cx="32569" cy="38965"/>
                <a:chOff x="2736295" y="4292304"/>
                <a:chExt cx="131380" cy="157179"/>
              </a:xfrm>
            </p:grpSpPr>
            <p:sp>
              <p:nvSpPr>
                <p:cNvPr id="747" name="Google Shape;747;p30"/>
                <p:cNvSpPr/>
                <p:nvPr/>
              </p:nvSpPr>
              <p:spPr>
                <a:xfrm>
                  <a:off x="2736295" y="4292304"/>
                  <a:ext cx="131380" cy="1571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0" h="2309" extrusionOk="0">
                      <a:moveTo>
                        <a:pt x="0" y="0"/>
                      </a:moveTo>
                      <a:lnTo>
                        <a:pt x="0" y="2309"/>
                      </a:lnTo>
                      <a:lnTo>
                        <a:pt x="1929" y="2309"/>
                      </a:lnTo>
                      <a:lnTo>
                        <a:pt x="192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8" name="Google Shape;748;p30"/>
                <p:cNvSpPr/>
                <p:nvPr/>
              </p:nvSpPr>
              <p:spPr>
                <a:xfrm>
                  <a:off x="2749705" y="4303536"/>
                  <a:ext cx="103334" cy="135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8" h="1996" extrusionOk="0">
                      <a:moveTo>
                        <a:pt x="1" y="0"/>
                      </a:moveTo>
                      <a:lnTo>
                        <a:pt x="1" y="1995"/>
                      </a:lnTo>
                      <a:lnTo>
                        <a:pt x="1518" y="1995"/>
                      </a:lnTo>
                      <a:lnTo>
                        <a:pt x="1518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9" name="Google Shape;749;p30"/>
                <p:cNvSpPr/>
                <p:nvPr/>
              </p:nvSpPr>
              <p:spPr>
                <a:xfrm>
                  <a:off x="2763642" y="4314775"/>
                  <a:ext cx="89555" cy="1246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0" h="1831" extrusionOk="0">
                      <a:moveTo>
                        <a:pt x="0" y="0"/>
                      </a:moveTo>
                      <a:lnTo>
                        <a:pt x="0" y="1830"/>
                      </a:lnTo>
                      <a:lnTo>
                        <a:pt x="1319" y="1830"/>
                      </a:lnTo>
                      <a:lnTo>
                        <a:pt x="1319" y="0"/>
                      </a:lnTo>
                      <a:close/>
                    </a:path>
                  </a:pathLst>
                </a:custGeom>
                <a:solidFill>
                  <a:srgbClr val="343434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0" name="Google Shape;750;p30"/>
                <p:cNvSpPr/>
                <p:nvPr/>
              </p:nvSpPr>
              <p:spPr>
                <a:xfrm>
                  <a:off x="2795722" y="4295640"/>
                  <a:ext cx="7964" cy="1493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" h="2194" extrusionOk="0">
                      <a:moveTo>
                        <a:pt x="1" y="1"/>
                      </a:moveTo>
                      <a:lnTo>
                        <a:pt x="1" y="2194"/>
                      </a:lnTo>
                      <a:lnTo>
                        <a:pt x="116" y="2194"/>
                      </a:lnTo>
                      <a:lnTo>
                        <a:pt x="11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751" name="Google Shape;751;p30"/>
            <p:cNvGrpSpPr/>
            <p:nvPr/>
          </p:nvGrpSpPr>
          <p:grpSpPr>
            <a:xfrm>
              <a:off x="4116161" y="4092750"/>
              <a:ext cx="1496601" cy="185200"/>
              <a:chOff x="7118261" y="2980101"/>
              <a:chExt cx="314882" cy="38965"/>
            </a:xfrm>
          </p:grpSpPr>
          <p:grpSp>
            <p:nvGrpSpPr>
              <p:cNvPr id="752" name="Google Shape;752;p30"/>
              <p:cNvGrpSpPr/>
              <p:nvPr/>
            </p:nvGrpSpPr>
            <p:grpSpPr>
              <a:xfrm>
                <a:off x="7118261" y="2980101"/>
                <a:ext cx="32569" cy="38965"/>
                <a:chOff x="2736295" y="4292304"/>
                <a:chExt cx="131380" cy="157179"/>
              </a:xfrm>
            </p:grpSpPr>
            <p:sp>
              <p:nvSpPr>
                <p:cNvPr id="753" name="Google Shape;753;p30"/>
                <p:cNvSpPr/>
                <p:nvPr/>
              </p:nvSpPr>
              <p:spPr>
                <a:xfrm>
                  <a:off x="2736295" y="4292304"/>
                  <a:ext cx="131380" cy="1571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0" h="2309" extrusionOk="0">
                      <a:moveTo>
                        <a:pt x="0" y="0"/>
                      </a:moveTo>
                      <a:lnTo>
                        <a:pt x="0" y="2309"/>
                      </a:lnTo>
                      <a:lnTo>
                        <a:pt x="1929" y="2309"/>
                      </a:lnTo>
                      <a:lnTo>
                        <a:pt x="192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4" name="Google Shape;754;p30"/>
                <p:cNvSpPr/>
                <p:nvPr/>
              </p:nvSpPr>
              <p:spPr>
                <a:xfrm>
                  <a:off x="2749705" y="4303536"/>
                  <a:ext cx="103334" cy="135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8" h="1996" extrusionOk="0">
                      <a:moveTo>
                        <a:pt x="1" y="0"/>
                      </a:moveTo>
                      <a:lnTo>
                        <a:pt x="1" y="1995"/>
                      </a:lnTo>
                      <a:lnTo>
                        <a:pt x="1518" y="1995"/>
                      </a:lnTo>
                      <a:lnTo>
                        <a:pt x="1518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5" name="Google Shape;755;p30"/>
                <p:cNvSpPr/>
                <p:nvPr/>
              </p:nvSpPr>
              <p:spPr>
                <a:xfrm>
                  <a:off x="2763642" y="4314775"/>
                  <a:ext cx="89555" cy="1246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0" h="1831" extrusionOk="0">
                      <a:moveTo>
                        <a:pt x="0" y="0"/>
                      </a:moveTo>
                      <a:lnTo>
                        <a:pt x="0" y="1830"/>
                      </a:lnTo>
                      <a:lnTo>
                        <a:pt x="1319" y="1830"/>
                      </a:lnTo>
                      <a:lnTo>
                        <a:pt x="1319" y="0"/>
                      </a:lnTo>
                      <a:close/>
                    </a:path>
                  </a:pathLst>
                </a:custGeom>
                <a:solidFill>
                  <a:srgbClr val="343434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6" name="Google Shape;756;p30"/>
                <p:cNvSpPr/>
                <p:nvPr/>
              </p:nvSpPr>
              <p:spPr>
                <a:xfrm>
                  <a:off x="2795722" y="4295640"/>
                  <a:ext cx="7964" cy="1493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" h="2194" extrusionOk="0">
                      <a:moveTo>
                        <a:pt x="1" y="1"/>
                      </a:moveTo>
                      <a:lnTo>
                        <a:pt x="1" y="2194"/>
                      </a:lnTo>
                      <a:lnTo>
                        <a:pt x="116" y="2194"/>
                      </a:lnTo>
                      <a:lnTo>
                        <a:pt x="11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57" name="Google Shape;757;p30"/>
              <p:cNvGrpSpPr/>
              <p:nvPr/>
            </p:nvGrpSpPr>
            <p:grpSpPr>
              <a:xfrm>
                <a:off x="7174723" y="2980101"/>
                <a:ext cx="32569" cy="38965"/>
                <a:chOff x="2736295" y="4292304"/>
                <a:chExt cx="131380" cy="157179"/>
              </a:xfrm>
            </p:grpSpPr>
            <p:sp>
              <p:nvSpPr>
                <p:cNvPr id="758" name="Google Shape;758;p30"/>
                <p:cNvSpPr/>
                <p:nvPr/>
              </p:nvSpPr>
              <p:spPr>
                <a:xfrm>
                  <a:off x="2736295" y="4292304"/>
                  <a:ext cx="131380" cy="1571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0" h="2309" extrusionOk="0">
                      <a:moveTo>
                        <a:pt x="0" y="0"/>
                      </a:moveTo>
                      <a:lnTo>
                        <a:pt x="0" y="2309"/>
                      </a:lnTo>
                      <a:lnTo>
                        <a:pt x="1929" y="2309"/>
                      </a:lnTo>
                      <a:lnTo>
                        <a:pt x="192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9" name="Google Shape;759;p30"/>
                <p:cNvSpPr/>
                <p:nvPr/>
              </p:nvSpPr>
              <p:spPr>
                <a:xfrm>
                  <a:off x="2749705" y="4303536"/>
                  <a:ext cx="103334" cy="135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8" h="1996" extrusionOk="0">
                      <a:moveTo>
                        <a:pt x="1" y="0"/>
                      </a:moveTo>
                      <a:lnTo>
                        <a:pt x="1" y="1995"/>
                      </a:lnTo>
                      <a:lnTo>
                        <a:pt x="1518" y="1995"/>
                      </a:lnTo>
                      <a:lnTo>
                        <a:pt x="1518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0" name="Google Shape;760;p30"/>
                <p:cNvSpPr/>
                <p:nvPr/>
              </p:nvSpPr>
              <p:spPr>
                <a:xfrm>
                  <a:off x="2763642" y="4314775"/>
                  <a:ext cx="89555" cy="1246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0" h="1831" extrusionOk="0">
                      <a:moveTo>
                        <a:pt x="0" y="0"/>
                      </a:moveTo>
                      <a:lnTo>
                        <a:pt x="0" y="1830"/>
                      </a:lnTo>
                      <a:lnTo>
                        <a:pt x="1319" y="1830"/>
                      </a:lnTo>
                      <a:lnTo>
                        <a:pt x="1319" y="0"/>
                      </a:lnTo>
                      <a:close/>
                    </a:path>
                  </a:pathLst>
                </a:custGeom>
                <a:solidFill>
                  <a:srgbClr val="343434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1" name="Google Shape;761;p30"/>
                <p:cNvSpPr/>
                <p:nvPr/>
              </p:nvSpPr>
              <p:spPr>
                <a:xfrm>
                  <a:off x="2795722" y="4295640"/>
                  <a:ext cx="7964" cy="1493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" h="2194" extrusionOk="0">
                      <a:moveTo>
                        <a:pt x="1" y="1"/>
                      </a:moveTo>
                      <a:lnTo>
                        <a:pt x="1" y="2194"/>
                      </a:lnTo>
                      <a:lnTo>
                        <a:pt x="116" y="2194"/>
                      </a:lnTo>
                      <a:lnTo>
                        <a:pt x="11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62" name="Google Shape;762;p30"/>
              <p:cNvGrpSpPr/>
              <p:nvPr/>
            </p:nvGrpSpPr>
            <p:grpSpPr>
              <a:xfrm>
                <a:off x="7231186" y="2980101"/>
                <a:ext cx="32569" cy="38965"/>
                <a:chOff x="2736295" y="4292304"/>
                <a:chExt cx="131380" cy="157179"/>
              </a:xfrm>
            </p:grpSpPr>
            <p:sp>
              <p:nvSpPr>
                <p:cNvPr id="763" name="Google Shape;763;p30"/>
                <p:cNvSpPr/>
                <p:nvPr/>
              </p:nvSpPr>
              <p:spPr>
                <a:xfrm>
                  <a:off x="2736295" y="4292304"/>
                  <a:ext cx="131380" cy="1571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0" h="2309" extrusionOk="0">
                      <a:moveTo>
                        <a:pt x="0" y="0"/>
                      </a:moveTo>
                      <a:lnTo>
                        <a:pt x="0" y="2309"/>
                      </a:lnTo>
                      <a:lnTo>
                        <a:pt x="1929" y="2309"/>
                      </a:lnTo>
                      <a:lnTo>
                        <a:pt x="192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4" name="Google Shape;764;p30"/>
                <p:cNvSpPr/>
                <p:nvPr/>
              </p:nvSpPr>
              <p:spPr>
                <a:xfrm>
                  <a:off x="2749705" y="4303536"/>
                  <a:ext cx="103334" cy="135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8" h="1996" extrusionOk="0">
                      <a:moveTo>
                        <a:pt x="1" y="0"/>
                      </a:moveTo>
                      <a:lnTo>
                        <a:pt x="1" y="1995"/>
                      </a:lnTo>
                      <a:lnTo>
                        <a:pt x="1518" y="1995"/>
                      </a:lnTo>
                      <a:lnTo>
                        <a:pt x="1518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5" name="Google Shape;765;p30"/>
                <p:cNvSpPr/>
                <p:nvPr/>
              </p:nvSpPr>
              <p:spPr>
                <a:xfrm>
                  <a:off x="2763642" y="4314775"/>
                  <a:ext cx="89555" cy="1246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0" h="1831" extrusionOk="0">
                      <a:moveTo>
                        <a:pt x="0" y="0"/>
                      </a:moveTo>
                      <a:lnTo>
                        <a:pt x="0" y="1830"/>
                      </a:lnTo>
                      <a:lnTo>
                        <a:pt x="1319" y="1830"/>
                      </a:lnTo>
                      <a:lnTo>
                        <a:pt x="1319" y="0"/>
                      </a:lnTo>
                      <a:close/>
                    </a:path>
                  </a:pathLst>
                </a:custGeom>
                <a:solidFill>
                  <a:srgbClr val="343434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6" name="Google Shape;766;p30"/>
                <p:cNvSpPr/>
                <p:nvPr/>
              </p:nvSpPr>
              <p:spPr>
                <a:xfrm>
                  <a:off x="2795722" y="4295640"/>
                  <a:ext cx="7964" cy="1493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" h="2194" extrusionOk="0">
                      <a:moveTo>
                        <a:pt x="1" y="1"/>
                      </a:moveTo>
                      <a:lnTo>
                        <a:pt x="1" y="2194"/>
                      </a:lnTo>
                      <a:lnTo>
                        <a:pt x="116" y="2194"/>
                      </a:lnTo>
                      <a:lnTo>
                        <a:pt x="11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67" name="Google Shape;767;p30"/>
              <p:cNvGrpSpPr/>
              <p:nvPr/>
            </p:nvGrpSpPr>
            <p:grpSpPr>
              <a:xfrm>
                <a:off x="7287648" y="2980101"/>
                <a:ext cx="32569" cy="38965"/>
                <a:chOff x="2736295" y="4292304"/>
                <a:chExt cx="131380" cy="157179"/>
              </a:xfrm>
            </p:grpSpPr>
            <p:sp>
              <p:nvSpPr>
                <p:cNvPr id="768" name="Google Shape;768;p30"/>
                <p:cNvSpPr/>
                <p:nvPr/>
              </p:nvSpPr>
              <p:spPr>
                <a:xfrm>
                  <a:off x="2736295" y="4292304"/>
                  <a:ext cx="131380" cy="1571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0" h="2309" extrusionOk="0">
                      <a:moveTo>
                        <a:pt x="0" y="0"/>
                      </a:moveTo>
                      <a:lnTo>
                        <a:pt x="0" y="2309"/>
                      </a:lnTo>
                      <a:lnTo>
                        <a:pt x="1929" y="2309"/>
                      </a:lnTo>
                      <a:lnTo>
                        <a:pt x="192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9" name="Google Shape;769;p30"/>
                <p:cNvSpPr/>
                <p:nvPr/>
              </p:nvSpPr>
              <p:spPr>
                <a:xfrm>
                  <a:off x="2749705" y="4303536"/>
                  <a:ext cx="103334" cy="135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8" h="1996" extrusionOk="0">
                      <a:moveTo>
                        <a:pt x="1" y="0"/>
                      </a:moveTo>
                      <a:lnTo>
                        <a:pt x="1" y="1995"/>
                      </a:lnTo>
                      <a:lnTo>
                        <a:pt x="1518" y="1995"/>
                      </a:lnTo>
                      <a:lnTo>
                        <a:pt x="1518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0" name="Google Shape;770;p30"/>
                <p:cNvSpPr/>
                <p:nvPr/>
              </p:nvSpPr>
              <p:spPr>
                <a:xfrm>
                  <a:off x="2763642" y="4314775"/>
                  <a:ext cx="89555" cy="1246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0" h="1831" extrusionOk="0">
                      <a:moveTo>
                        <a:pt x="0" y="0"/>
                      </a:moveTo>
                      <a:lnTo>
                        <a:pt x="0" y="1830"/>
                      </a:lnTo>
                      <a:lnTo>
                        <a:pt x="1319" y="1830"/>
                      </a:lnTo>
                      <a:lnTo>
                        <a:pt x="1319" y="0"/>
                      </a:lnTo>
                      <a:close/>
                    </a:path>
                  </a:pathLst>
                </a:custGeom>
                <a:solidFill>
                  <a:srgbClr val="343434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1" name="Google Shape;771;p30"/>
                <p:cNvSpPr/>
                <p:nvPr/>
              </p:nvSpPr>
              <p:spPr>
                <a:xfrm>
                  <a:off x="2795722" y="4295640"/>
                  <a:ext cx="7964" cy="1493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" h="2194" extrusionOk="0">
                      <a:moveTo>
                        <a:pt x="1" y="1"/>
                      </a:moveTo>
                      <a:lnTo>
                        <a:pt x="1" y="2194"/>
                      </a:lnTo>
                      <a:lnTo>
                        <a:pt x="116" y="2194"/>
                      </a:lnTo>
                      <a:lnTo>
                        <a:pt x="11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72" name="Google Shape;772;p30"/>
              <p:cNvGrpSpPr/>
              <p:nvPr/>
            </p:nvGrpSpPr>
            <p:grpSpPr>
              <a:xfrm>
                <a:off x="7344111" y="2980101"/>
                <a:ext cx="32569" cy="38965"/>
                <a:chOff x="2736295" y="4292304"/>
                <a:chExt cx="131380" cy="157179"/>
              </a:xfrm>
            </p:grpSpPr>
            <p:sp>
              <p:nvSpPr>
                <p:cNvPr id="773" name="Google Shape;773;p30"/>
                <p:cNvSpPr/>
                <p:nvPr/>
              </p:nvSpPr>
              <p:spPr>
                <a:xfrm>
                  <a:off x="2736295" y="4292304"/>
                  <a:ext cx="131380" cy="1571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0" h="2309" extrusionOk="0">
                      <a:moveTo>
                        <a:pt x="0" y="0"/>
                      </a:moveTo>
                      <a:lnTo>
                        <a:pt x="0" y="2309"/>
                      </a:lnTo>
                      <a:lnTo>
                        <a:pt x="1929" y="2309"/>
                      </a:lnTo>
                      <a:lnTo>
                        <a:pt x="192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4" name="Google Shape;774;p30"/>
                <p:cNvSpPr/>
                <p:nvPr/>
              </p:nvSpPr>
              <p:spPr>
                <a:xfrm>
                  <a:off x="2749705" y="4303536"/>
                  <a:ext cx="103334" cy="135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8" h="1996" extrusionOk="0">
                      <a:moveTo>
                        <a:pt x="1" y="0"/>
                      </a:moveTo>
                      <a:lnTo>
                        <a:pt x="1" y="1995"/>
                      </a:lnTo>
                      <a:lnTo>
                        <a:pt x="1518" y="1995"/>
                      </a:lnTo>
                      <a:lnTo>
                        <a:pt x="1518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5" name="Google Shape;775;p30"/>
                <p:cNvSpPr/>
                <p:nvPr/>
              </p:nvSpPr>
              <p:spPr>
                <a:xfrm>
                  <a:off x="2763642" y="4314775"/>
                  <a:ext cx="89555" cy="1246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0" h="1831" extrusionOk="0">
                      <a:moveTo>
                        <a:pt x="0" y="0"/>
                      </a:moveTo>
                      <a:lnTo>
                        <a:pt x="0" y="1830"/>
                      </a:lnTo>
                      <a:lnTo>
                        <a:pt x="1319" y="1830"/>
                      </a:lnTo>
                      <a:lnTo>
                        <a:pt x="1319" y="0"/>
                      </a:lnTo>
                      <a:close/>
                    </a:path>
                  </a:pathLst>
                </a:custGeom>
                <a:solidFill>
                  <a:srgbClr val="343434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6" name="Google Shape;776;p30"/>
                <p:cNvSpPr/>
                <p:nvPr/>
              </p:nvSpPr>
              <p:spPr>
                <a:xfrm>
                  <a:off x="2795722" y="4295640"/>
                  <a:ext cx="7964" cy="1493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" h="2194" extrusionOk="0">
                      <a:moveTo>
                        <a:pt x="1" y="1"/>
                      </a:moveTo>
                      <a:lnTo>
                        <a:pt x="1" y="2194"/>
                      </a:lnTo>
                      <a:lnTo>
                        <a:pt x="116" y="2194"/>
                      </a:lnTo>
                      <a:lnTo>
                        <a:pt x="11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77" name="Google Shape;777;p30"/>
              <p:cNvGrpSpPr/>
              <p:nvPr/>
            </p:nvGrpSpPr>
            <p:grpSpPr>
              <a:xfrm>
                <a:off x="7400573" y="2980101"/>
                <a:ext cx="32569" cy="38965"/>
                <a:chOff x="2736295" y="4292304"/>
                <a:chExt cx="131380" cy="157179"/>
              </a:xfrm>
            </p:grpSpPr>
            <p:sp>
              <p:nvSpPr>
                <p:cNvPr id="778" name="Google Shape;778;p30"/>
                <p:cNvSpPr/>
                <p:nvPr/>
              </p:nvSpPr>
              <p:spPr>
                <a:xfrm>
                  <a:off x="2736295" y="4292304"/>
                  <a:ext cx="131380" cy="1571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0" h="2309" extrusionOk="0">
                      <a:moveTo>
                        <a:pt x="0" y="0"/>
                      </a:moveTo>
                      <a:lnTo>
                        <a:pt x="0" y="2309"/>
                      </a:lnTo>
                      <a:lnTo>
                        <a:pt x="1929" y="2309"/>
                      </a:lnTo>
                      <a:lnTo>
                        <a:pt x="192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9" name="Google Shape;779;p30"/>
                <p:cNvSpPr/>
                <p:nvPr/>
              </p:nvSpPr>
              <p:spPr>
                <a:xfrm>
                  <a:off x="2749705" y="4303536"/>
                  <a:ext cx="103334" cy="135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8" h="1996" extrusionOk="0">
                      <a:moveTo>
                        <a:pt x="1" y="0"/>
                      </a:moveTo>
                      <a:lnTo>
                        <a:pt x="1" y="1995"/>
                      </a:lnTo>
                      <a:lnTo>
                        <a:pt x="1518" y="1995"/>
                      </a:lnTo>
                      <a:lnTo>
                        <a:pt x="1518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0" name="Google Shape;780;p30"/>
                <p:cNvSpPr/>
                <p:nvPr/>
              </p:nvSpPr>
              <p:spPr>
                <a:xfrm>
                  <a:off x="2763642" y="4314775"/>
                  <a:ext cx="89555" cy="1246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0" h="1831" extrusionOk="0">
                      <a:moveTo>
                        <a:pt x="0" y="0"/>
                      </a:moveTo>
                      <a:lnTo>
                        <a:pt x="0" y="1830"/>
                      </a:lnTo>
                      <a:lnTo>
                        <a:pt x="1319" y="1830"/>
                      </a:lnTo>
                      <a:lnTo>
                        <a:pt x="1319" y="0"/>
                      </a:lnTo>
                      <a:close/>
                    </a:path>
                  </a:pathLst>
                </a:custGeom>
                <a:solidFill>
                  <a:srgbClr val="343434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1" name="Google Shape;781;p30"/>
                <p:cNvSpPr/>
                <p:nvPr/>
              </p:nvSpPr>
              <p:spPr>
                <a:xfrm>
                  <a:off x="2795722" y="4295640"/>
                  <a:ext cx="7964" cy="1493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" h="2194" extrusionOk="0">
                      <a:moveTo>
                        <a:pt x="1" y="1"/>
                      </a:moveTo>
                      <a:lnTo>
                        <a:pt x="1" y="2194"/>
                      </a:lnTo>
                      <a:lnTo>
                        <a:pt x="116" y="2194"/>
                      </a:lnTo>
                      <a:lnTo>
                        <a:pt x="11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782" name="Google Shape;782;p30"/>
            <p:cNvGrpSpPr/>
            <p:nvPr/>
          </p:nvGrpSpPr>
          <p:grpSpPr>
            <a:xfrm flipH="1">
              <a:off x="6318879" y="3902440"/>
              <a:ext cx="454617" cy="463654"/>
              <a:chOff x="4218162" y="4731168"/>
              <a:chExt cx="172904" cy="176308"/>
            </a:xfrm>
          </p:grpSpPr>
          <p:sp>
            <p:nvSpPr>
              <p:cNvPr id="783" name="Google Shape;783;p30"/>
              <p:cNvSpPr/>
              <p:nvPr/>
            </p:nvSpPr>
            <p:spPr>
              <a:xfrm>
                <a:off x="4218162" y="4731168"/>
                <a:ext cx="37100" cy="37100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45" extrusionOk="0">
                    <a:moveTo>
                      <a:pt x="0" y="1"/>
                    </a:moveTo>
                    <a:lnTo>
                      <a:pt x="0" y="545"/>
                    </a:lnTo>
                    <a:lnTo>
                      <a:pt x="544" y="545"/>
                    </a:lnTo>
                    <a:lnTo>
                      <a:pt x="54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30"/>
              <p:cNvSpPr/>
              <p:nvPr/>
            </p:nvSpPr>
            <p:spPr>
              <a:xfrm>
                <a:off x="4264179" y="4731168"/>
                <a:ext cx="37100" cy="37100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45" extrusionOk="0">
                    <a:moveTo>
                      <a:pt x="0" y="1"/>
                    </a:moveTo>
                    <a:lnTo>
                      <a:pt x="0" y="545"/>
                    </a:lnTo>
                    <a:lnTo>
                      <a:pt x="544" y="545"/>
                    </a:lnTo>
                    <a:lnTo>
                      <a:pt x="54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30"/>
              <p:cNvSpPr/>
              <p:nvPr/>
            </p:nvSpPr>
            <p:spPr>
              <a:xfrm>
                <a:off x="4310196" y="4731168"/>
                <a:ext cx="35942" cy="37100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45" extrusionOk="0">
                    <a:moveTo>
                      <a:pt x="0" y="1"/>
                    </a:moveTo>
                    <a:lnTo>
                      <a:pt x="0" y="545"/>
                    </a:lnTo>
                    <a:lnTo>
                      <a:pt x="528" y="545"/>
                    </a:lnTo>
                    <a:lnTo>
                      <a:pt x="52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30"/>
              <p:cNvSpPr/>
              <p:nvPr/>
            </p:nvSpPr>
            <p:spPr>
              <a:xfrm>
                <a:off x="4355056" y="4731168"/>
                <a:ext cx="36010" cy="37100"/>
              </a:xfrm>
              <a:custGeom>
                <a:avLst/>
                <a:gdLst/>
                <a:ahLst/>
                <a:cxnLst/>
                <a:rect l="l" t="t" r="r" b="b"/>
                <a:pathLst>
                  <a:path w="529" h="545" extrusionOk="0">
                    <a:moveTo>
                      <a:pt x="1" y="1"/>
                    </a:moveTo>
                    <a:lnTo>
                      <a:pt x="1" y="545"/>
                    </a:lnTo>
                    <a:lnTo>
                      <a:pt x="529" y="545"/>
                    </a:lnTo>
                    <a:lnTo>
                      <a:pt x="52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30"/>
              <p:cNvSpPr/>
              <p:nvPr/>
            </p:nvSpPr>
            <p:spPr>
              <a:xfrm>
                <a:off x="4218162" y="4778342"/>
                <a:ext cx="37100" cy="35942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28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44" y="528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30"/>
              <p:cNvSpPr/>
              <p:nvPr/>
            </p:nvSpPr>
            <p:spPr>
              <a:xfrm>
                <a:off x="4264179" y="4778342"/>
                <a:ext cx="37100" cy="35942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28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44" y="528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30"/>
              <p:cNvSpPr/>
              <p:nvPr/>
            </p:nvSpPr>
            <p:spPr>
              <a:xfrm>
                <a:off x="4310196" y="4778342"/>
                <a:ext cx="35942" cy="35942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28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28" y="528"/>
                    </a:lnTo>
                    <a:lnTo>
                      <a:pt x="52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30"/>
              <p:cNvSpPr/>
              <p:nvPr/>
            </p:nvSpPr>
            <p:spPr>
              <a:xfrm>
                <a:off x="4355056" y="4778342"/>
                <a:ext cx="36010" cy="35942"/>
              </a:xfrm>
              <a:custGeom>
                <a:avLst/>
                <a:gdLst/>
                <a:ahLst/>
                <a:cxnLst/>
                <a:rect l="l" t="t" r="r" b="b"/>
                <a:pathLst>
                  <a:path w="529" h="528" extrusionOk="0">
                    <a:moveTo>
                      <a:pt x="1" y="0"/>
                    </a:moveTo>
                    <a:lnTo>
                      <a:pt x="1" y="528"/>
                    </a:lnTo>
                    <a:lnTo>
                      <a:pt x="529" y="528"/>
                    </a:lnTo>
                    <a:lnTo>
                      <a:pt x="52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30"/>
              <p:cNvSpPr/>
              <p:nvPr/>
            </p:nvSpPr>
            <p:spPr>
              <a:xfrm>
                <a:off x="4218162" y="4824359"/>
                <a:ext cx="37100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29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44" y="528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30"/>
              <p:cNvSpPr/>
              <p:nvPr/>
            </p:nvSpPr>
            <p:spPr>
              <a:xfrm>
                <a:off x="4264179" y="4824359"/>
                <a:ext cx="37100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29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44" y="528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30"/>
              <p:cNvSpPr/>
              <p:nvPr/>
            </p:nvSpPr>
            <p:spPr>
              <a:xfrm>
                <a:off x="4310196" y="4824359"/>
                <a:ext cx="35942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29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28" y="528"/>
                    </a:lnTo>
                    <a:lnTo>
                      <a:pt x="52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30"/>
              <p:cNvSpPr/>
              <p:nvPr/>
            </p:nvSpPr>
            <p:spPr>
              <a:xfrm>
                <a:off x="4355056" y="4824359"/>
                <a:ext cx="36010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29" h="529" extrusionOk="0">
                    <a:moveTo>
                      <a:pt x="1" y="0"/>
                    </a:moveTo>
                    <a:lnTo>
                      <a:pt x="1" y="528"/>
                    </a:lnTo>
                    <a:lnTo>
                      <a:pt x="529" y="528"/>
                    </a:lnTo>
                    <a:lnTo>
                      <a:pt x="52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30"/>
              <p:cNvSpPr/>
              <p:nvPr/>
            </p:nvSpPr>
            <p:spPr>
              <a:xfrm>
                <a:off x="4218162" y="4870376"/>
                <a:ext cx="37100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29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44" y="528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30"/>
              <p:cNvSpPr/>
              <p:nvPr/>
            </p:nvSpPr>
            <p:spPr>
              <a:xfrm>
                <a:off x="4264179" y="4870376"/>
                <a:ext cx="37100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29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44" y="528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30"/>
              <p:cNvSpPr/>
              <p:nvPr/>
            </p:nvSpPr>
            <p:spPr>
              <a:xfrm>
                <a:off x="4310196" y="4870376"/>
                <a:ext cx="35942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29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28" y="528"/>
                    </a:lnTo>
                    <a:lnTo>
                      <a:pt x="52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30"/>
              <p:cNvSpPr/>
              <p:nvPr/>
            </p:nvSpPr>
            <p:spPr>
              <a:xfrm>
                <a:off x="4355056" y="4870376"/>
                <a:ext cx="36010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29" h="529" extrusionOk="0">
                    <a:moveTo>
                      <a:pt x="1" y="0"/>
                    </a:moveTo>
                    <a:lnTo>
                      <a:pt x="1" y="528"/>
                    </a:lnTo>
                    <a:lnTo>
                      <a:pt x="529" y="528"/>
                    </a:lnTo>
                    <a:lnTo>
                      <a:pt x="52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30"/>
              <p:cNvSpPr/>
              <p:nvPr/>
            </p:nvSpPr>
            <p:spPr>
              <a:xfrm>
                <a:off x="4218162" y="4731168"/>
                <a:ext cx="172904" cy="121305"/>
              </a:xfrm>
              <a:custGeom>
                <a:avLst/>
                <a:gdLst/>
                <a:ahLst/>
                <a:cxnLst/>
                <a:rect l="l" t="t" r="r" b="b"/>
                <a:pathLst>
                  <a:path w="2540" h="1782" extrusionOk="0">
                    <a:moveTo>
                      <a:pt x="0" y="1"/>
                    </a:moveTo>
                    <a:lnTo>
                      <a:pt x="2540" y="1782"/>
                    </a:lnTo>
                    <a:lnTo>
                      <a:pt x="2540" y="1369"/>
                    </a:lnTo>
                    <a:lnTo>
                      <a:pt x="544" y="1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30"/>
              <p:cNvSpPr/>
              <p:nvPr/>
            </p:nvSpPr>
            <p:spPr>
              <a:xfrm>
                <a:off x="4218162" y="4778342"/>
                <a:ext cx="172904" cy="129134"/>
              </a:xfrm>
              <a:custGeom>
                <a:avLst/>
                <a:gdLst/>
                <a:ahLst/>
                <a:cxnLst/>
                <a:rect l="l" t="t" r="r" b="b"/>
                <a:pathLst>
                  <a:path w="2540" h="1897" extrusionOk="0">
                    <a:moveTo>
                      <a:pt x="0" y="0"/>
                    </a:moveTo>
                    <a:lnTo>
                      <a:pt x="0" y="874"/>
                    </a:lnTo>
                    <a:lnTo>
                      <a:pt x="1352" y="1897"/>
                    </a:lnTo>
                    <a:lnTo>
                      <a:pt x="2540" y="189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01" name="Google Shape;801;p30"/>
            <p:cNvGrpSpPr/>
            <p:nvPr/>
          </p:nvGrpSpPr>
          <p:grpSpPr>
            <a:xfrm flipH="1">
              <a:off x="6926964" y="3902440"/>
              <a:ext cx="454617" cy="463654"/>
              <a:chOff x="4218162" y="4731168"/>
              <a:chExt cx="172904" cy="176308"/>
            </a:xfrm>
          </p:grpSpPr>
          <p:sp>
            <p:nvSpPr>
              <p:cNvPr id="802" name="Google Shape;802;p30"/>
              <p:cNvSpPr/>
              <p:nvPr/>
            </p:nvSpPr>
            <p:spPr>
              <a:xfrm>
                <a:off x="4218162" y="4731168"/>
                <a:ext cx="37100" cy="37100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45" extrusionOk="0">
                    <a:moveTo>
                      <a:pt x="0" y="1"/>
                    </a:moveTo>
                    <a:lnTo>
                      <a:pt x="0" y="545"/>
                    </a:lnTo>
                    <a:lnTo>
                      <a:pt x="544" y="545"/>
                    </a:lnTo>
                    <a:lnTo>
                      <a:pt x="54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30"/>
              <p:cNvSpPr/>
              <p:nvPr/>
            </p:nvSpPr>
            <p:spPr>
              <a:xfrm>
                <a:off x="4264179" y="4731168"/>
                <a:ext cx="37100" cy="37100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45" extrusionOk="0">
                    <a:moveTo>
                      <a:pt x="0" y="1"/>
                    </a:moveTo>
                    <a:lnTo>
                      <a:pt x="0" y="545"/>
                    </a:lnTo>
                    <a:lnTo>
                      <a:pt x="544" y="545"/>
                    </a:lnTo>
                    <a:lnTo>
                      <a:pt x="54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30"/>
              <p:cNvSpPr/>
              <p:nvPr/>
            </p:nvSpPr>
            <p:spPr>
              <a:xfrm>
                <a:off x="4310196" y="4731168"/>
                <a:ext cx="35942" cy="37100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45" extrusionOk="0">
                    <a:moveTo>
                      <a:pt x="0" y="1"/>
                    </a:moveTo>
                    <a:lnTo>
                      <a:pt x="0" y="545"/>
                    </a:lnTo>
                    <a:lnTo>
                      <a:pt x="528" y="545"/>
                    </a:lnTo>
                    <a:lnTo>
                      <a:pt x="52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30"/>
              <p:cNvSpPr/>
              <p:nvPr/>
            </p:nvSpPr>
            <p:spPr>
              <a:xfrm>
                <a:off x="4355056" y="4731168"/>
                <a:ext cx="36010" cy="37100"/>
              </a:xfrm>
              <a:custGeom>
                <a:avLst/>
                <a:gdLst/>
                <a:ahLst/>
                <a:cxnLst/>
                <a:rect l="l" t="t" r="r" b="b"/>
                <a:pathLst>
                  <a:path w="529" h="545" extrusionOk="0">
                    <a:moveTo>
                      <a:pt x="1" y="1"/>
                    </a:moveTo>
                    <a:lnTo>
                      <a:pt x="1" y="545"/>
                    </a:lnTo>
                    <a:lnTo>
                      <a:pt x="529" y="545"/>
                    </a:lnTo>
                    <a:lnTo>
                      <a:pt x="52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30"/>
              <p:cNvSpPr/>
              <p:nvPr/>
            </p:nvSpPr>
            <p:spPr>
              <a:xfrm>
                <a:off x="4218162" y="4778342"/>
                <a:ext cx="37100" cy="35942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28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44" y="528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30"/>
              <p:cNvSpPr/>
              <p:nvPr/>
            </p:nvSpPr>
            <p:spPr>
              <a:xfrm>
                <a:off x="4264179" y="4778342"/>
                <a:ext cx="37100" cy="35942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28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44" y="528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30"/>
              <p:cNvSpPr/>
              <p:nvPr/>
            </p:nvSpPr>
            <p:spPr>
              <a:xfrm>
                <a:off x="4310196" y="4778342"/>
                <a:ext cx="35942" cy="35942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28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28" y="528"/>
                    </a:lnTo>
                    <a:lnTo>
                      <a:pt x="52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30"/>
              <p:cNvSpPr/>
              <p:nvPr/>
            </p:nvSpPr>
            <p:spPr>
              <a:xfrm>
                <a:off x="4355056" y="4778342"/>
                <a:ext cx="36010" cy="35942"/>
              </a:xfrm>
              <a:custGeom>
                <a:avLst/>
                <a:gdLst/>
                <a:ahLst/>
                <a:cxnLst/>
                <a:rect l="l" t="t" r="r" b="b"/>
                <a:pathLst>
                  <a:path w="529" h="528" extrusionOk="0">
                    <a:moveTo>
                      <a:pt x="1" y="0"/>
                    </a:moveTo>
                    <a:lnTo>
                      <a:pt x="1" y="528"/>
                    </a:lnTo>
                    <a:lnTo>
                      <a:pt x="529" y="528"/>
                    </a:lnTo>
                    <a:lnTo>
                      <a:pt x="52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30"/>
              <p:cNvSpPr/>
              <p:nvPr/>
            </p:nvSpPr>
            <p:spPr>
              <a:xfrm>
                <a:off x="4218162" y="4824359"/>
                <a:ext cx="37100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29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44" y="528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30"/>
              <p:cNvSpPr/>
              <p:nvPr/>
            </p:nvSpPr>
            <p:spPr>
              <a:xfrm>
                <a:off x="4264179" y="4824359"/>
                <a:ext cx="37100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29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44" y="528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30"/>
              <p:cNvSpPr/>
              <p:nvPr/>
            </p:nvSpPr>
            <p:spPr>
              <a:xfrm>
                <a:off x="4310196" y="4824359"/>
                <a:ext cx="35942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29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28" y="528"/>
                    </a:lnTo>
                    <a:lnTo>
                      <a:pt x="52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30"/>
              <p:cNvSpPr/>
              <p:nvPr/>
            </p:nvSpPr>
            <p:spPr>
              <a:xfrm>
                <a:off x="4355056" y="4824359"/>
                <a:ext cx="36010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29" h="529" extrusionOk="0">
                    <a:moveTo>
                      <a:pt x="1" y="0"/>
                    </a:moveTo>
                    <a:lnTo>
                      <a:pt x="1" y="528"/>
                    </a:lnTo>
                    <a:lnTo>
                      <a:pt x="529" y="528"/>
                    </a:lnTo>
                    <a:lnTo>
                      <a:pt x="52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30"/>
              <p:cNvSpPr/>
              <p:nvPr/>
            </p:nvSpPr>
            <p:spPr>
              <a:xfrm>
                <a:off x="4218162" y="4870376"/>
                <a:ext cx="37100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29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44" y="528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30"/>
              <p:cNvSpPr/>
              <p:nvPr/>
            </p:nvSpPr>
            <p:spPr>
              <a:xfrm>
                <a:off x="4264179" y="4870376"/>
                <a:ext cx="37100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29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44" y="528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30"/>
              <p:cNvSpPr/>
              <p:nvPr/>
            </p:nvSpPr>
            <p:spPr>
              <a:xfrm>
                <a:off x="4310196" y="4870376"/>
                <a:ext cx="35942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29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28" y="528"/>
                    </a:lnTo>
                    <a:lnTo>
                      <a:pt x="52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30"/>
              <p:cNvSpPr/>
              <p:nvPr/>
            </p:nvSpPr>
            <p:spPr>
              <a:xfrm>
                <a:off x="4355056" y="4870376"/>
                <a:ext cx="36010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29" h="529" extrusionOk="0">
                    <a:moveTo>
                      <a:pt x="1" y="0"/>
                    </a:moveTo>
                    <a:lnTo>
                      <a:pt x="1" y="528"/>
                    </a:lnTo>
                    <a:lnTo>
                      <a:pt x="529" y="528"/>
                    </a:lnTo>
                    <a:lnTo>
                      <a:pt x="52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30"/>
              <p:cNvSpPr/>
              <p:nvPr/>
            </p:nvSpPr>
            <p:spPr>
              <a:xfrm>
                <a:off x="4218162" y="4731168"/>
                <a:ext cx="172904" cy="121305"/>
              </a:xfrm>
              <a:custGeom>
                <a:avLst/>
                <a:gdLst/>
                <a:ahLst/>
                <a:cxnLst/>
                <a:rect l="l" t="t" r="r" b="b"/>
                <a:pathLst>
                  <a:path w="2540" h="1782" extrusionOk="0">
                    <a:moveTo>
                      <a:pt x="0" y="1"/>
                    </a:moveTo>
                    <a:lnTo>
                      <a:pt x="2540" y="1782"/>
                    </a:lnTo>
                    <a:lnTo>
                      <a:pt x="2540" y="1369"/>
                    </a:lnTo>
                    <a:lnTo>
                      <a:pt x="544" y="1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30"/>
              <p:cNvSpPr/>
              <p:nvPr/>
            </p:nvSpPr>
            <p:spPr>
              <a:xfrm>
                <a:off x="4218162" y="4778342"/>
                <a:ext cx="172904" cy="129134"/>
              </a:xfrm>
              <a:custGeom>
                <a:avLst/>
                <a:gdLst/>
                <a:ahLst/>
                <a:cxnLst/>
                <a:rect l="l" t="t" r="r" b="b"/>
                <a:pathLst>
                  <a:path w="2540" h="1897" extrusionOk="0">
                    <a:moveTo>
                      <a:pt x="0" y="0"/>
                    </a:moveTo>
                    <a:lnTo>
                      <a:pt x="0" y="874"/>
                    </a:lnTo>
                    <a:lnTo>
                      <a:pt x="1352" y="1897"/>
                    </a:lnTo>
                    <a:lnTo>
                      <a:pt x="2540" y="189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0" name="Google Shape;820;p30"/>
            <p:cNvGrpSpPr/>
            <p:nvPr/>
          </p:nvGrpSpPr>
          <p:grpSpPr>
            <a:xfrm flipH="1">
              <a:off x="7535050" y="3902440"/>
              <a:ext cx="454617" cy="463654"/>
              <a:chOff x="4218162" y="4731168"/>
              <a:chExt cx="172904" cy="176308"/>
            </a:xfrm>
          </p:grpSpPr>
          <p:sp>
            <p:nvSpPr>
              <p:cNvPr id="821" name="Google Shape;821;p30"/>
              <p:cNvSpPr/>
              <p:nvPr/>
            </p:nvSpPr>
            <p:spPr>
              <a:xfrm>
                <a:off x="4218162" y="4731168"/>
                <a:ext cx="37100" cy="37100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45" extrusionOk="0">
                    <a:moveTo>
                      <a:pt x="0" y="1"/>
                    </a:moveTo>
                    <a:lnTo>
                      <a:pt x="0" y="545"/>
                    </a:lnTo>
                    <a:lnTo>
                      <a:pt x="544" y="545"/>
                    </a:lnTo>
                    <a:lnTo>
                      <a:pt x="54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30"/>
              <p:cNvSpPr/>
              <p:nvPr/>
            </p:nvSpPr>
            <p:spPr>
              <a:xfrm>
                <a:off x="4264179" y="4731168"/>
                <a:ext cx="37100" cy="37100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45" extrusionOk="0">
                    <a:moveTo>
                      <a:pt x="0" y="1"/>
                    </a:moveTo>
                    <a:lnTo>
                      <a:pt x="0" y="545"/>
                    </a:lnTo>
                    <a:lnTo>
                      <a:pt x="544" y="545"/>
                    </a:lnTo>
                    <a:lnTo>
                      <a:pt x="54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30"/>
              <p:cNvSpPr/>
              <p:nvPr/>
            </p:nvSpPr>
            <p:spPr>
              <a:xfrm>
                <a:off x="4310196" y="4731168"/>
                <a:ext cx="35942" cy="37100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45" extrusionOk="0">
                    <a:moveTo>
                      <a:pt x="0" y="1"/>
                    </a:moveTo>
                    <a:lnTo>
                      <a:pt x="0" y="545"/>
                    </a:lnTo>
                    <a:lnTo>
                      <a:pt x="528" y="545"/>
                    </a:lnTo>
                    <a:lnTo>
                      <a:pt x="52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30"/>
              <p:cNvSpPr/>
              <p:nvPr/>
            </p:nvSpPr>
            <p:spPr>
              <a:xfrm>
                <a:off x="4355056" y="4731168"/>
                <a:ext cx="36010" cy="37100"/>
              </a:xfrm>
              <a:custGeom>
                <a:avLst/>
                <a:gdLst/>
                <a:ahLst/>
                <a:cxnLst/>
                <a:rect l="l" t="t" r="r" b="b"/>
                <a:pathLst>
                  <a:path w="529" h="545" extrusionOk="0">
                    <a:moveTo>
                      <a:pt x="1" y="1"/>
                    </a:moveTo>
                    <a:lnTo>
                      <a:pt x="1" y="545"/>
                    </a:lnTo>
                    <a:lnTo>
                      <a:pt x="529" y="545"/>
                    </a:lnTo>
                    <a:lnTo>
                      <a:pt x="52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30"/>
              <p:cNvSpPr/>
              <p:nvPr/>
            </p:nvSpPr>
            <p:spPr>
              <a:xfrm>
                <a:off x="4218162" y="4778342"/>
                <a:ext cx="37100" cy="35942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28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44" y="528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30"/>
              <p:cNvSpPr/>
              <p:nvPr/>
            </p:nvSpPr>
            <p:spPr>
              <a:xfrm>
                <a:off x="4264179" y="4778342"/>
                <a:ext cx="37100" cy="35942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28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44" y="528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30"/>
              <p:cNvSpPr/>
              <p:nvPr/>
            </p:nvSpPr>
            <p:spPr>
              <a:xfrm>
                <a:off x="4310196" y="4778342"/>
                <a:ext cx="35942" cy="35942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28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28" y="528"/>
                    </a:lnTo>
                    <a:lnTo>
                      <a:pt x="52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30"/>
              <p:cNvSpPr/>
              <p:nvPr/>
            </p:nvSpPr>
            <p:spPr>
              <a:xfrm>
                <a:off x="4355056" y="4778342"/>
                <a:ext cx="36010" cy="35942"/>
              </a:xfrm>
              <a:custGeom>
                <a:avLst/>
                <a:gdLst/>
                <a:ahLst/>
                <a:cxnLst/>
                <a:rect l="l" t="t" r="r" b="b"/>
                <a:pathLst>
                  <a:path w="529" h="528" extrusionOk="0">
                    <a:moveTo>
                      <a:pt x="1" y="0"/>
                    </a:moveTo>
                    <a:lnTo>
                      <a:pt x="1" y="528"/>
                    </a:lnTo>
                    <a:lnTo>
                      <a:pt x="529" y="528"/>
                    </a:lnTo>
                    <a:lnTo>
                      <a:pt x="52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30"/>
              <p:cNvSpPr/>
              <p:nvPr/>
            </p:nvSpPr>
            <p:spPr>
              <a:xfrm>
                <a:off x="4218162" y="4824359"/>
                <a:ext cx="37100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29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44" y="528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30"/>
              <p:cNvSpPr/>
              <p:nvPr/>
            </p:nvSpPr>
            <p:spPr>
              <a:xfrm>
                <a:off x="4264179" y="4824359"/>
                <a:ext cx="37100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29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44" y="528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30"/>
              <p:cNvSpPr/>
              <p:nvPr/>
            </p:nvSpPr>
            <p:spPr>
              <a:xfrm>
                <a:off x="4310196" y="4824359"/>
                <a:ext cx="35942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29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28" y="528"/>
                    </a:lnTo>
                    <a:lnTo>
                      <a:pt x="52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30"/>
              <p:cNvSpPr/>
              <p:nvPr/>
            </p:nvSpPr>
            <p:spPr>
              <a:xfrm>
                <a:off x="4355056" y="4824359"/>
                <a:ext cx="36010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29" h="529" extrusionOk="0">
                    <a:moveTo>
                      <a:pt x="1" y="0"/>
                    </a:moveTo>
                    <a:lnTo>
                      <a:pt x="1" y="528"/>
                    </a:lnTo>
                    <a:lnTo>
                      <a:pt x="529" y="528"/>
                    </a:lnTo>
                    <a:lnTo>
                      <a:pt x="52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30"/>
              <p:cNvSpPr/>
              <p:nvPr/>
            </p:nvSpPr>
            <p:spPr>
              <a:xfrm>
                <a:off x="4218162" y="4870376"/>
                <a:ext cx="37100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29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44" y="528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30"/>
              <p:cNvSpPr/>
              <p:nvPr/>
            </p:nvSpPr>
            <p:spPr>
              <a:xfrm>
                <a:off x="4264179" y="4870376"/>
                <a:ext cx="37100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29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44" y="528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30"/>
              <p:cNvSpPr/>
              <p:nvPr/>
            </p:nvSpPr>
            <p:spPr>
              <a:xfrm>
                <a:off x="4310196" y="4870376"/>
                <a:ext cx="35942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29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28" y="528"/>
                    </a:lnTo>
                    <a:lnTo>
                      <a:pt x="52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30"/>
              <p:cNvSpPr/>
              <p:nvPr/>
            </p:nvSpPr>
            <p:spPr>
              <a:xfrm>
                <a:off x="4355056" y="4870376"/>
                <a:ext cx="36010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29" h="529" extrusionOk="0">
                    <a:moveTo>
                      <a:pt x="1" y="0"/>
                    </a:moveTo>
                    <a:lnTo>
                      <a:pt x="1" y="528"/>
                    </a:lnTo>
                    <a:lnTo>
                      <a:pt x="529" y="528"/>
                    </a:lnTo>
                    <a:lnTo>
                      <a:pt x="52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30"/>
              <p:cNvSpPr/>
              <p:nvPr/>
            </p:nvSpPr>
            <p:spPr>
              <a:xfrm>
                <a:off x="4218162" y="4731168"/>
                <a:ext cx="172904" cy="121305"/>
              </a:xfrm>
              <a:custGeom>
                <a:avLst/>
                <a:gdLst/>
                <a:ahLst/>
                <a:cxnLst/>
                <a:rect l="l" t="t" r="r" b="b"/>
                <a:pathLst>
                  <a:path w="2540" h="1782" extrusionOk="0">
                    <a:moveTo>
                      <a:pt x="0" y="1"/>
                    </a:moveTo>
                    <a:lnTo>
                      <a:pt x="2540" y="1782"/>
                    </a:lnTo>
                    <a:lnTo>
                      <a:pt x="2540" y="1369"/>
                    </a:lnTo>
                    <a:lnTo>
                      <a:pt x="544" y="1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30"/>
              <p:cNvSpPr/>
              <p:nvPr/>
            </p:nvSpPr>
            <p:spPr>
              <a:xfrm>
                <a:off x="4218162" y="4778342"/>
                <a:ext cx="172904" cy="129134"/>
              </a:xfrm>
              <a:custGeom>
                <a:avLst/>
                <a:gdLst/>
                <a:ahLst/>
                <a:cxnLst/>
                <a:rect l="l" t="t" r="r" b="b"/>
                <a:pathLst>
                  <a:path w="2540" h="1897" extrusionOk="0">
                    <a:moveTo>
                      <a:pt x="0" y="0"/>
                    </a:moveTo>
                    <a:lnTo>
                      <a:pt x="0" y="874"/>
                    </a:lnTo>
                    <a:lnTo>
                      <a:pt x="1352" y="1897"/>
                    </a:lnTo>
                    <a:lnTo>
                      <a:pt x="2540" y="189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39" name="Google Shape;839;p30"/>
            <p:cNvGrpSpPr/>
            <p:nvPr/>
          </p:nvGrpSpPr>
          <p:grpSpPr>
            <a:xfrm flipH="1">
              <a:off x="8143136" y="3902440"/>
              <a:ext cx="454617" cy="463654"/>
              <a:chOff x="4218162" y="4731168"/>
              <a:chExt cx="172904" cy="176308"/>
            </a:xfrm>
          </p:grpSpPr>
          <p:sp>
            <p:nvSpPr>
              <p:cNvPr id="840" name="Google Shape;840;p30"/>
              <p:cNvSpPr/>
              <p:nvPr/>
            </p:nvSpPr>
            <p:spPr>
              <a:xfrm>
                <a:off x="4218162" y="4731168"/>
                <a:ext cx="37100" cy="37100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45" extrusionOk="0">
                    <a:moveTo>
                      <a:pt x="0" y="1"/>
                    </a:moveTo>
                    <a:lnTo>
                      <a:pt x="0" y="545"/>
                    </a:lnTo>
                    <a:lnTo>
                      <a:pt x="544" y="545"/>
                    </a:lnTo>
                    <a:lnTo>
                      <a:pt x="54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30"/>
              <p:cNvSpPr/>
              <p:nvPr/>
            </p:nvSpPr>
            <p:spPr>
              <a:xfrm>
                <a:off x="4264179" y="4731168"/>
                <a:ext cx="37100" cy="37100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45" extrusionOk="0">
                    <a:moveTo>
                      <a:pt x="0" y="1"/>
                    </a:moveTo>
                    <a:lnTo>
                      <a:pt x="0" y="545"/>
                    </a:lnTo>
                    <a:lnTo>
                      <a:pt x="544" y="545"/>
                    </a:lnTo>
                    <a:lnTo>
                      <a:pt x="54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30"/>
              <p:cNvSpPr/>
              <p:nvPr/>
            </p:nvSpPr>
            <p:spPr>
              <a:xfrm>
                <a:off x="4310196" y="4731168"/>
                <a:ext cx="35942" cy="37100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45" extrusionOk="0">
                    <a:moveTo>
                      <a:pt x="0" y="1"/>
                    </a:moveTo>
                    <a:lnTo>
                      <a:pt x="0" y="545"/>
                    </a:lnTo>
                    <a:lnTo>
                      <a:pt x="528" y="545"/>
                    </a:lnTo>
                    <a:lnTo>
                      <a:pt x="52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30"/>
              <p:cNvSpPr/>
              <p:nvPr/>
            </p:nvSpPr>
            <p:spPr>
              <a:xfrm>
                <a:off x="4355056" y="4731168"/>
                <a:ext cx="36010" cy="37100"/>
              </a:xfrm>
              <a:custGeom>
                <a:avLst/>
                <a:gdLst/>
                <a:ahLst/>
                <a:cxnLst/>
                <a:rect l="l" t="t" r="r" b="b"/>
                <a:pathLst>
                  <a:path w="529" h="545" extrusionOk="0">
                    <a:moveTo>
                      <a:pt x="1" y="1"/>
                    </a:moveTo>
                    <a:lnTo>
                      <a:pt x="1" y="545"/>
                    </a:lnTo>
                    <a:lnTo>
                      <a:pt x="529" y="545"/>
                    </a:lnTo>
                    <a:lnTo>
                      <a:pt x="52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30"/>
              <p:cNvSpPr/>
              <p:nvPr/>
            </p:nvSpPr>
            <p:spPr>
              <a:xfrm>
                <a:off x="4218162" y="4778342"/>
                <a:ext cx="37100" cy="35942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28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44" y="528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30"/>
              <p:cNvSpPr/>
              <p:nvPr/>
            </p:nvSpPr>
            <p:spPr>
              <a:xfrm>
                <a:off x="4264179" y="4778342"/>
                <a:ext cx="37100" cy="35942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28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44" y="528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846;p30"/>
              <p:cNvSpPr/>
              <p:nvPr/>
            </p:nvSpPr>
            <p:spPr>
              <a:xfrm>
                <a:off x="4310196" y="4778342"/>
                <a:ext cx="35942" cy="35942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28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28" y="528"/>
                    </a:lnTo>
                    <a:lnTo>
                      <a:pt x="52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30"/>
              <p:cNvSpPr/>
              <p:nvPr/>
            </p:nvSpPr>
            <p:spPr>
              <a:xfrm>
                <a:off x="4355056" y="4778342"/>
                <a:ext cx="36010" cy="35942"/>
              </a:xfrm>
              <a:custGeom>
                <a:avLst/>
                <a:gdLst/>
                <a:ahLst/>
                <a:cxnLst/>
                <a:rect l="l" t="t" r="r" b="b"/>
                <a:pathLst>
                  <a:path w="529" h="528" extrusionOk="0">
                    <a:moveTo>
                      <a:pt x="1" y="0"/>
                    </a:moveTo>
                    <a:lnTo>
                      <a:pt x="1" y="528"/>
                    </a:lnTo>
                    <a:lnTo>
                      <a:pt x="529" y="528"/>
                    </a:lnTo>
                    <a:lnTo>
                      <a:pt x="52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30"/>
              <p:cNvSpPr/>
              <p:nvPr/>
            </p:nvSpPr>
            <p:spPr>
              <a:xfrm>
                <a:off x="4218162" y="4824359"/>
                <a:ext cx="37100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29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44" y="528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30"/>
              <p:cNvSpPr/>
              <p:nvPr/>
            </p:nvSpPr>
            <p:spPr>
              <a:xfrm>
                <a:off x="4264179" y="4824359"/>
                <a:ext cx="37100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29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44" y="528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30"/>
              <p:cNvSpPr/>
              <p:nvPr/>
            </p:nvSpPr>
            <p:spPr>
              <a:xfrm>
                <a:off x="4310196" y="4824359"/>
                <a:ext cx="35942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29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28" y="528"/>
                    </a:lnTo>
                    <a:lnTo>
                      <a:pt x="52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30"/>
              <p:cNvSpPr/>
              <p:nvPr/>
            </p:nvSpPr>
            <p:spPr>
              <a:xfrm>
                <a:off x="4355056" y="4824359"/>
                <a:ext cx="36010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29" h="529" extrusionOk="0">
                    <a:moveTo>
                      <a:pt x="1" y="0"/>
                    </a:moveTo>
                    <a:lnTo>
                      <a:pt x="1" y="528"/>
                    </a:lnTo>
                    <a:lnTo>
                      <a:pt x="529" y="528"/>
                    </a:lnTo>
                    <a:lnTo>
                      <a:pt x="52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30"/>
              <p:cNvSpPr/>
              <p:nvPr/>
            </p:nvSpPr>
            <p:spPr>
              <a:xfrm>
                <a:off x="4218162" y="4870376"/>
                <a:ext cx="37100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29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44" y="528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30"/>
              <p:cNvSpPr/>
              <p:nvPr/>
            </p:nvSpPr>
            <p:spPr>
              <a:xfrm>
                <a:off x="4264179" y="4870376"/>
                <a:ext cx="37100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29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44" y="528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30"/>
              <p:cNvSpPr/>
              <p:nvPr/>
            </p:nvSpPr>
            <p:spPr>
              <a:xfrm>
                <a:off x="4310196" y="4870376"/>
                <a:ext cx="35942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29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28" y="528"/>
                    </a:lnTo>
                    <a:lnTo>
                      <a:pt x="52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855;p30"/>
              <p:cNvSpPr/>
              <p:nvPr/>
            </p:nvSpPr>
            <p:spPr>
              <a:xfrm>
                <a:off x="4355056" y="4870376"/>
                <a:ext cx="36010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29" h="529" extrusionOk="0">
                    <a:moveTo>
                      <a:pt x="1" y="0"/>
                    </a:moveTo>
                    <a:lnTo>
                      <a:pt x="1" y="528"/>
                    </a:lnTo>
                    <a:lnTo>
                      <a:pt x="529" y="528"/>
                    </a:lnTo>
                    <a:lnTo>
                      <a:pt x="52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856;p30"/>
              <p:cNvSpPr/>
              <p:nvPr/>
            </p:nvSpPr>
            <p:spPr>
              <a:xfrm>
                <a:off x="4218162" y="4731168"/>
                <a:ext cx="172904" cy="121305"/>
              </a:xfrm>
              <a:custGeom>
                <a:avLst/>
                <a:gdLst/>
                <a:ahLst/>
                <a:cxnLst/>
                <a:rect l="l" t="t" r="r" b="b"/>
                <a:pathLst>
                  <a:path w="2540" h="1782" extrusionOk="0">
                    <a:moveTo>
                      <a:pt x="0" y="1"/>
                    </a:moveTo>
                    <a:lnTo>
                      <a:pt x="2540" y="1782"/>
                    </a:lnTo>
                    <a:lnTo>
                      <a:pt x="2540" y="1369"/>
                    </a:lnTo>
                    <a:lnTo>
                      <a:pt x="544" y="1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30"/>
              <p:cNvSpPr/>
              <p:nvPr/>
            </p:nvSpPr>
            <p:spPr>
              <a:xfrm>
                <a:off x="4218162" y="4778342"/>
                <a:ext cx="172904" cy="129134"/>
              </a:xfrm>
              <a:custGeom>
                <a:avLst/>
                <a:gdLst/>
                <a:ahLst/>
                <a:cxnLst/>
                <a:rect l="l" t="t" r="r" b="b"/>
                <a:pathLst>
                  <a:path w="2540" h="1897" extrusionOk="0">
                    <a:moveTo>
                      <a:pt x="0" y="0"/>
                    </a:moveTo>
                    <a:lnTo>
                      <a:pt x="0" y="874"/>
                    </a:lnTo>
                    <a:lnTo>
                      <a:pt x="1352" y="1897"/>
                    </a:lnTo>
                    <a:lnTo>
                      <a:pt x="2540" y="189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8" name="Google Shape;858;p30"/>
            <p:cNvGrpSpPr/>
            <p:nvPr/>
          </p:nvGrpSpPr>
          <p:grpSpPr>
            <a:xfrm flipH="1">
              <a:off x="8751222" y="3902440"/>
              <a:ext cx="454617" cy="463654"/>
              <a:chOff x="4218162" y="4731168"/>
              <a:chExt cx="172904" cy="176308"/>
            </a:xfrm>
          </p:grpSpPr>
          <p:sp>
            <p:nvSpPr>
              <p:cNvPr id="859" name="Google Shape;859;p30"/>
              <p:cNvSpPr/>
              <p:nvPr/>
            </p:nvSpPr>
            <p:spPr>
              <a:xfrm>
                <a:off x="4218162" y="4731168"/>
                <a:ext cx="37100" cy="37100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45" extrusionOk="0">
                    <a:moveTo>
                      <a:pt x="0" y="1"/>
                    </a:moveTo>
                    <a:lnTo>
                      <a:pt x="0" y="545"/>
                    </a:lnTo>
                    <a:lnTo>
                      <a:pt x="544" y="545"/>
                    </a:lnTo>
                    <a:lnTo>
                      <a:pt x="54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30"/>
              <p:cNvSpPr/>
              <p:nvPr/>
            </p:nvSpPr>
            <p:spPr>
              <a:xfrm>
                <a:off x="4264179" y="4731168"/>
                <a:ext cx="37100" cy="37100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45" extrusionOk="0">
                    <a:moveTo>
                      <a:pt x="0" y="1"/>
                    </a:moveTo>
                    <a:lnTo>
                      <a:pt x="0" y="545"/>
                    </a:lnTo>
                    <a:lnTo>
                      <a:pt x="544" y="545"/>
                    </a:lnTo>
                    <a:lnTo>
                      <a:pt x="54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30"/>
              <p:cNvSpPr/>
              <p:nvPr/>
            </p:nvSpPr>
            <p:spPr>
              <a:xfrm>
                <a:off x="4310196" y="4731168"/>
                <a:ext cx="35942" cy="37100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45" extrusionOk="0">
                    <a:moveTo>
                      <a:pt x="0" y="1"/>
                    </a:moveTo>
                    <a:lnTo>
                      <a:pt x="0" y="545"/>
                    </a:lnTo>
                    <a:lnTo>
                      <a:pt x="528" y="545"/>
                    </a:lnTo>
                    <a:lnTo>
                      <a:pt x="52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30"/>
              <p:cNvSpPr/>
              <p:nvPr/>
            </p:nvSpPr>
            <p:spPr>
              <a:xfrm>
                <a:off x="4355056" y="4731168"/>
                <a:ext cx="36010" cy="37100"/>
              </a:xfrm>
              <a:custGeom>
                <a:avLst/>
                <a:gdLst/>
                <a:ahLst/>
                <a:cxnLst/>
                <a:rect l="l" t="t" r="r" b="b"/>
                <a:pathLst>
                  <a:path w="529" h="545" extrusionOk="0">
                    <a:moveTo>
                      <a:pt x="1" y="1"/>
                    </a:moveTo>
                    <a:lnTo>
                      <a:pt x="1" y="545"/>
                    </a:lnTo>
                    <a:lnTo>
                      <a:pt x="529" y="545"/>
                    </a:lnTo>
                    <a:lnTo>
                      <a:pt x="52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30"/>
              <p:cNvSpPr/>
              <p:nvPr/>
            </p:nvSpPr>
            <p:spPr>
              <a:xfrm>
                <a:off x="4218162" y="4778342"/>
                <a:ext cx="37100" cy="35942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28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44" y="528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30"/>
              <p:cNvSpPr/>
              <p:nvPr/>
            </p:nvSpPr>
            <p:spPr>
              <a:xfrm>
                <a:off x="4264179" y="4778342"/>
                <a:ext cx="37100" cy="35942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28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44" y="528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30"/>
              <p:cNvSpPr/>
              <p:nvPr/>
            </p:nvSpPr>
            <p:spPr>
              <a:xfrm>
                <a:off x="4310196" y="4778342"/>
                <a:ext cx="35942" cy="35942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28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28" y="528"/>
                    </a:lnTo>
                    <a:lnTo>
                      <a:pt x="52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30"/>
              <p:cNvSpPr/>
              <p:nvPr/>
            </p:nvSpPr>
            <p:spPr>
              <a:xfrm>
                <a:off x="4355056" y="4778342"/>
                <a:ext cx="36010" cy="35942"/>
              </a:xfrm>
              <a:custGeom>
                <a:avLst/>
                <a:gdLst/>
                <a:ahLst/>
                <a:cxnLst/>
                <a:rect l="l" t="t" r="r" b="b"/>
                <a:pathLst>
                  <a:path w="529" h="528" extrusionOk="0">
                    <a:moveTo>
                      <a:pt x="1" y="0"/>
                    </a:moveTo>
                    <a:lnTo>
                      <a:pt x="1" y="528"/>
                    </a:lnTo>
                    <a:lnTo>
                      <a:pt x="529" y="528"/>
                    </a:lnTo>
                    <a:lnTo>
                      <a:pt x="52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30"/>
              <p:cNvSpPr/>
              <p:nvPr/>
            </p:nvSpPr>
            <p:spPr>
              <a:xfrm>
                <a:off x="4218162" y="4824359"/>
                <a:ext cx="37100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29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44" y="528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30"/>
              <p:cNvSpPr/>
              <p:nvPr/>
            </p:nvSpPr>
            <p:spPr>
              <a:xfrm>
                <a:off x="4264179" y="4824359"/>
                <a:ext cx="37100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29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44" y="528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30"/>
              <p:cNvSpPr/>
              <p:nvPr/>
            </p:nvSpPr>
            <p:spPr>
              <a:xfrm>
                <a:off x="4310196" y="4824359"/>
                <a:ext cx="35942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29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28" y="528"/>
                    </a:lnTo>
                    <a:lnTo>
                      <a:pt x="52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30"/>
              <p:cNvSpPr/>
              <p:nvPr/>
            </p:nvSpPr>
            <p:spPr>
              <a:xfrm>
                <a:off x="4355056" y="4824359"/>
                <a:ext cx="36010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29" h="529" extrusionOk="0">
                    <a:moveTo>
                      <a:pt x="1" y="0"/>
                    </a:moveTo>
                    <a:lnTo>
                      <a:pt x="1" y="528"/>
                    </a:lnTo>
                    <a:lnTo>
                      <a:pt x="529" y="528"/>
                    </a:lnTo>
                    <a:lnTo>
                      <a:pt x="52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30"/>
              <p:cNvSpPr/>
              <p:nvPr/>
            </p:nvSpPr>
            <p:spPr>
              <a:xfrm>
                <a:off x="4218162" y="4870376"/>
                <a:ext cx="37100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29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44" y="528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30"/>
              <p:cNvSpPr/>
              <p:nvPr/>
            </p:nvSpPr>
            <p:spPr>
              <a:xfrm>
                <a:off x="4264179" y="4870376"/>
                <a:ext cx="37100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29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44" y="528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30"/>
              <p:cNvSpPr/>
              <p:nvPr/>
            </p:nvSpPr>
            <p:spPr>
              <a:xfrm>
                <a:off x="4310196" y="4870376"/>
                <a:ext cx="35942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29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28" y="528"/>
                    </a:lnTo>
                    <a:lnTo>
                      <a:pt x="52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30"/>
              <p:cNvSpPr/>
              <p:nvPr/>
            </p:nvSpPr>
            <p:spPr>
              <a:xfrm>
                <a:off x="4355056" y="4870376"/>
                <a:ext cx="36010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29" h="529" extrusionOk="0">
                    <a:moveTo>
                      <a:pt x="1" y="0"/>
                    </a:moveTo>
                    <a:lnTo>
                      <a:pt x="1" y="528"/>
                    </a:lnTo>
                    <a:lnTo>
                      <a:pt x="529" y="528"/>
                    </a:lnTo>
                    <a:lnTo>
                      <a:pt x="52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30"/>
              <p:cNvSpPr/>
              <p:nvPr/>
            </p:nvSpPr>
            <p:spPr>
              <a:xfrm>
                <a:off x="4218162" y="4731168"/>
                <a:ext cx="172904" cy="121305"/>
              </a:xfrm>
              <a:custGeom>
                <a:avLst/>
                <a:gdLst/>
                <a:ahLst/>
                <a:cxnLst/>
                <a:rect l="l" t="t" r="r" b="b"/>
                <a:pathLst>
                  <a:path w="2540" h="1782" extrusionOk="0">
                    <a:moveTo>
                      <a:pt x="0" y="1"/>
                    </a:moveTo>
                    <a:lnTo>
                      <a:pt x="2540" y="1782"/>
                    </a:lnTo>
                    <a:lnTo>
                      <a:pt x="2540" y="1369"/>
                    </a:lnTo>
                    <a:lnTo>
                      <a:pt x="544" y="1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30"/>
              <p:cNvSpPr/>
              <p:nvPr/>
            </p:nvSpPr>
            <p:spPr>
              <a:xfrm>
                <a:off x="4218162" y="4778342"/>
                <a:ext cx="172904" cy="129134"/>
              </a:xfrm>
              <a:custGeom>
                <a:avLst/>
                <a:gdLst/>
                <a:ahLst/>
                <a:cxnLst/>
                <a:rect l="l" t="t" r="r" b="b"/>
                <a:pathLst>
                  <a:path w="2540" h="1897" extrusionOk="0">
                    <a:moveTo>
                      <a:pt x="0" y="0"/>
                    </a:moveTo>
                    <a:lnTo>
                      <a:pt x="0" y="874"/>
                    </a:lnTo>
                    <a:lnTo>
                      <a:pt x="1352" y="1897"/>
                    </a:lnTo>
                    <a:lnTo>
                      <a:pt x="2540" y="189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77" name="Google Shape;877;p30"/>
          <p:cNvSpPr txBox="1">
            <a:spLocks noGrp="1"/>
          </p:cNvSpPr>
          <p:nvPr>
            <p:ph type="title"/>
          </p:nvPr>
        </p:nvSpPr>
        <p:spPr>
          <a:xfrm>
            <a:off x="853068" y="1679441"/>
            <a:ext cx="3676889" cy="14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</a:t>
            </a:r>
            <a:r>
              <a:rPr lang="en" dirty="0">
                <a:solidFill>
                  <a:schemeClr val="accent4"/>
                </a:solidFill>
              </a:rPr>
              <a:t>Collection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878" name="Google Shape;878;p30"/>
          <p:cNvSpPr txBox="1">
            <a:spLocks noGrp="1"/>
          </p:cNvSpPr>
          <p:nvPr>
            <p:ph type="title" idx="2"/>
          </p:nvPr>
        </p:nvSpPr>
        <p:spPr>
          <a:xfrm>
            <a:off x="2123975" y="844300"/>
            <a:ext cx="1017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879" name="Google Shape;879;p30"/>
          <p:cNvGrpSpPr/>
          <p:nvPr/>
        </p:nvGrpSpPr>
        <p:grpSpPr>
          <a:xfrm>
            <a:off x="7981034" y="4232940"/>
            <a:ext cx="1222960" cy="326536"/>
            <a:chOff x="4440650" y="4681650"/>
            <a:chExt cx="911500" cy="243375"/>
          </a:xfrm>
        </p:grpSpPr>
        <p:sp>
          <p:nvSpPr>
            <p:cNvPr id="880" name="Google Shape;880;p30"/>
            <p:cNvSpPr/>
            <p:nvPr/>
          </p:nvSpPr>
          <p:spPr>
            <a:xfrm>
              <a:off x="4440650" y="4681650"/>
              <a:ext cx="911500" cy="243375"/>
            </a:xfrm>
            <a:custGeom>
              <a:avLst/>
              <a:gdLst/>
              <a:ahLst/>
              <a:cxnLst/>
              <a:rect l="l" t="t" r="r" b="b"/>
              <a:pathLst>
                <a:path w="36460" h="9735" extrusionOk="0">
                  <a:moveTo>
                    <a:pt x="18613" y="1"/>
                  </a:moveTo>
                  <a:cubicBezTo>
                    <a:pt x="15288" y="1"/>
                    <a:pt x="14033" y="2396"/>
                    <a:pt x="14033" y="2396"/>
                  </a:cubicBezTo>
                  <a:cubicBezTo>
                    <a:pt x="13370" y="2113"/>
                    <a:pt x="12794" y="1997"/>
                    <a:pt x="12295" y="1997"/>
                  </a:cubicBezTo>
                  <a:cubicBezTo>
                    <a:pt x="10125" y="1997"/>
                    <a:pt x="9416" y="4177"/>
                    <a:pt x="9416" y="4177"/>
                  </a:cubicBezTo>
                  <a:cubicBezTo>
                    <a:pt x="8889" y="3949"/>
                    <a:pt x="8440" y="3857"/>
                    <a:pt x="8055" y="3857"/>
                  </a:cubicBezTo>
                  <a:cubicBezTo>
                    <a:pt x="6429" y="3857"/>
                    <a:pt x="5945" y="5501"/>
                    <a:pt x="5575" y="5501"/>
                  </a:cubicBezTo>
                  <a:cubicBezTo>
                    <a:pt x="5564" y="5501"/>
                    <a:pt x="5552" y="5499"/>
                    <a:pt x="5541" y="5496"/>
                  </a:cubicBezTo>
                  <a:cubicBezTo>
                    <a:pt x="5140" y="5359"/>
                    <a:pt x="4763" y="5298"/>
                    <a:pt x="4408" y="5298"/>
                  </a:cubicBezTo>
                  <a:cubicBezTo>
                    <a:pt x="1387" y="5298"/>
                    <a:pt x="1" y="9734"/>
                    <a:pt x="1" y="9734"/>
                  </a:cubicBezTo>
                  <a:lnTo>
                    <a:pt x="34678" y="9734"/>
                  </a:lnTo>
                  <a:cubicBezTo>
                    <a:pt x="36459" y="8547"/>
                    <a:pt x="34695" y="7030"/>
                    <a:pt x="34695" y="7030"/>
                  </a:cubicBezTo>
                  <a:cubicBezTo>
                    <a:pt x="34537" y="4432"/>
                    <a:pt x="32384" y="3911"/>
                    <a:pt x="30684" y="3911"/>
                  </a:cubicBezTo>
                  <a:cubicBezTo>
                    <a:pt x="29546" y="3911"/>
                    <a:pt x="28610" y="4144"/>
                    <a:pt x="28610" y="4144"/>
                  </a:cubicBezTo>
                  <a:cubicBezTo>
                    <a:pt x="27730" y="2686"/>
                    <a:pt x="26783" y="2228"/>
                    <a:pt x="25942" y="2228"/>
                  </a:cubicBezTo>
                  <a:cubicBezTo>
                    <a:pt x="24530" y="2228"/>
                    <a:pt x="23416" y="3518"/>
                    <a:pt x="23416" y="3518"/>
                  </a:cubicBezTo>
                  <a:cubicBezTo>
                    <a:pt x="23267" y="1407"/>
                    <a:pt x="21866" y="599"/>
                    <a:pt x="20893" y="335"/>
                  </a:cubicBezTo>
                  <a:cubicBezTo>
                    <a:pt x="20044" y="99"/>
                    <a:pt x="19286" y="1"/>
                    <a:pt x="186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0"/>
            <p:cNvSpPr/>
            <p:nvPr/>
          </p:nvSpPr>
          <p:spPr>
            <a:xfrm>
              <a:off x="4440650" y="4701300"/>
              <a:ext cx="911075" cy="223725"/>
            </a:xfrm>
            <a:custGeom>
              <a:avLst/>
              <a:gdLst/>
              <a:ahLst/>
              <a:cxnLst/>
              <a:rect l="l" t="t" r="r" b="b"/>
              <a:pathLst>
                <a:path w="36443" h="8949" extrusionOk="0">
                  <a:moveTo>
                    <a:pt x="18590" y="0"/>
                  </a:moveTo>
                  <a:cubicBezTo>
                    <a:pt x="15270" y="0"/>
                    <a:pt x="14017" y="2187"/>
                    <a:pt x="14017" y="2187"/>
                  </a:cubicBezTo>
                  <a:cubicBezTo>
                    <a:pt x="13352" y="1924"/>
                    <a:pt x="12773" y="1818"/>
                    <a:pt x="12273" y="1818"/>
                  </a:cubicBezTo>
                  <a:cubicBezTo>
                    <a:pt x="10107" y="1818"/>
                    <a:pt x="9400" y="3820"/>
                    <a:pt x="9400" y="3820"/>
                  </a:cubicBezTo>
                  <a:cubicBezTo>
                    <a:pt x="8876" y="3612"/>
                    <a:pt x="8429" y="3527"/>
                    <a:pt x="8046" y="3527"/>
                  </a:cubicBezTo>
                  <a:cubicBezTo>
                    <a:pt x="6418" y="3527"/>
                    <a:pt x="5932" y="5045"/>
                    <a:pt x="5561" y="5045"/>
                  </a:cubicBezTo>
                  <a:cubicBezTo>
                    <a:pt x="5549" y="5045"/>
                    <a:pt x="5537" y="5043"/>
                    <a:pt x="5525" y="5040"/>
                  </a:cubicBezTo>
                  <a:cubicBezTo>
                    <a:pt x="5121" y="4910"/>
                    <a:pt x="4741" y="4852"/>
                    <a:pt x="4384" y="4852"/>
                  </a:cubicBezTo>
                  <a:cubicBezTo>
                    <a:pt x="1383" y="4852"/>
                    <a:pt x="1" y="8948"/>
                    <a:pt x="1" y="8948"/>
                  </a:cubicBezTo>
                  <a:lnTo>
                    <a:pt x="34645" y="8948"/>
                  </a:lnTo>
                  <a:cubicBezTo>
                    <a:pt x="36443" y="7876"/>
                    <a:pt x="34678" y="6475"/>
                    <a:pt x="34678" y="6475"/>
                  </a:cubicBezTo>
                  <a:cubicBezTo>
                    <a:pt x="34510" y="4084"/>
                    <a:pt x="32360" y="3605"/>
                    <a:pt x="30663" y="3605"/>
                  </a:cubicBezTo>
                  <a:cubicBezTo>
                    <a:pt x="29527" y="3605"/>
                    <a:pt x="28594" y="3820"/>
                    <a:pt x="28594" y="3820"/>
                  </a:cubicBezTo>
                  <a:cubicBezTo>
                    <a:pt x="27711" y="2468"/>
                    <a:pt x="26761" y="2045"/>
                    <a:pt x="25918" y="2045"/>
                  </a:cubicBezTo>
                  <a:cubicBezTo>
                    <a:pt x="24510" y="2045"/>
                    <a:pt x="23399" y="3226"/>
                    <a:pt x="23399" y="3226"/>
                  </a:cubicBezTo>
                  <a:cubicBezTo>
                    <a:pt x="23251" y="1297"/>
                    <a:pt x="21849" y="555"/>
                    <a:pt x="20876" y="308"/>
                  </a:cubicBezTo>
                  <a:cubicBezTo>
                    <a:pt x="20025" y="90"/>
                    <a:pt x="19265" y="0"/>
                    <a:pt x="185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2" name="Google Shape;882;p30"/>
          <p:cNvSpPr/>
          <p:nvPr/>
        </p:nvSpPr>
        <p:spPr>
          <a:xfrm>
            <a:off x="6923783" y="1686075"/>
            <a:ext cx="1709844" cy="331981"/>
          </a:xfrm>
          <a:custGeom>
            <a:avLst/>
            <a:gdLst/>
            <a:ahLst/>
            <a:cxnLst/>
            <a:rect l="l" t="t" r="r" b="b"/>
            <a:pathLst>
              <a:path w="28863" h="5604" extrusionOk="0">
                <a:moveTo>
                  <a:pt x="8696" y="1"/>
                </a:moveTo>
                <a:cubicBezTo>
                  <a:pt x="8218" y="1"/>
                  <a:pt x="7710" y="104"/>
                  <a:pt x="7163" y="261"/>
                </a:cubicBezTo>
                <a:cubicBezTo>
                  <a:pt x="5679" y="591"/>
                  <a:pt x="4145" y="1432"/>
                  <a:pt x="3964" y="2784"/>
                </a:cubicBezTo>
                <a:cubicBezTo>
                  <a:pt x="3632" y="2596"/>
                  <a:pt x="3283" y="2513"/>
                  <a:pt x="2941" y="2513"/>
                </a:cubicBezTo>
                <a:cubicBezTo>
                  <a:pt x="1395" y="2513"/>
                  <a:pt x="1" y="4213"/>
                  <a:pt x="1095" y="5604"/>
                </a:cubicBezTo>
                <a:lnTo>
                  <a:pt x="28863" y="5439"/>
                </a:lnTo>
                <a:cubicBezTo>
                  <a:pt x="27818" y="4518"/>
                  <a:pt x="25158" y="2415"/>
                  <a:pt x="23384" y="2415"/>
                </a:cubicBezTo>
                <a:cubicBezTo>
                  <a:pt x="22807" y="2415"/>
                  <a:pt x="22323" y="2638"/>
                  <a:pt x="22020" y="3196"/>
                </a:cubicBezTo>
                <a:cubicBezTo>
                  <a:pt x="20578" y="2264"/>
                  <a:pt x="18780" y="1089"/>
                  <a:pt x="17354" y="1089"/>
                </a:cubicBezTo>
                <a:cubicBezTo>
                  <a:pt x="16888" y="1089"/>
                  <a:pt x="16461" y="1214"/>
                  <a:pt x="16100" y="1515"/>
                </a:cubicBezTo>
                <a:cubicBezTo>
                  <a:pt x="15284" y="407"/>
                  <a:pt x="14159" y="98"/>
                  <a:pt x="13043" y="98"/>
                </a:cubicBezTo>
                <a:cubicBezTo>
                  <a:pt x="12897" y="98"/>
                  <a:pt x="12750" y="103"/>
                  <a:pt x="12604" y="113"/>
                </a:cubicBezTo>
                <a:cubicBezTo>
                  <a:pt x="11631" y="195"/>
                  <a:pt x="10856" y="30"/>
                  <a:pt x="10576" y="756"/>
                </a:cubicBezTo>
                <a:cubicBezTo>
                  <a:pt x="9988" y="206"/>
                  <a:pt x="9371" y="1"/>
                  <a:pt x="869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3" name="Google Shape;883;p30"/>
          <p:cNvSpPr/>
          <p:nvPr/>
        </p:nvSpPr>
        <p:spPr>
          <a:xfrm>
            <a:off x="4473325" y="407750"/>
            <a:ext cx="1833537" cy="263500"/>
          </a:xfrm>
          <a:custGeom>
            <a:avLst/>
            <a:gdLst/>
            <a:ahLst/>
            <a:cxnLst/>
            <a:rect l="l" t="t" r="r" b="b"/>
            <a:pathLst>
              <a:path w="30951" h="4448" extrusionOk="0">
                <a:moveTo>
                  <a:pt x="10374" y="1"/>
                </a:moveTo>
                <a:cubicBezTo>
                  <a:pt x="9167" y="1"/>
                  <a:pt x="8067" y="382"/>
                  <a:pt x="7750" y="1298"/>
                </a:cubicBezTo>
                <a:cubicBezTo>
                  <a:pt x="7035" y="904"/>
                  <a:pt x="6341" y="717"/>
                  <a:pt x="5666" y="717"/>
                </a:cubicBezTo>
                <a:cubicBezTo>
                  <a:pt x="4643" y="717"/>
                  <a:pt x="3664" y="1146"/>
                  <a:pt x="2721" y="1941"/>
                </a:cubicBezTo>
                <a:cubicBezTo>
                  <a:pt x="2160" y="2435"/>
                  <a:pt x="0" y="3540"/>
                  <a:pt x="676" y="4431"/>
                </a:cubicBezTo>
                <a:lnTo>
                  <a:pt x="30951" y="4447"/>
                </a:lnTo>
                <a:cubicBezTo>
                  <a:pt x="29945" y="3106"/>
                  <a:pt x="26113" y="1484"/>
                  <a:pt x="23847" y="1484"/>
                </a:cubicBezTo>
                <a:cubicBezTo>
                  <a:pt x="23104" y="1484"/>
                  <a:pt x="22530" y="1658"/>
                  <a:pt x="22277" y="2073"/>
                </a:cubicBezTo>
                <a:cubicBezTo>
                  <a:pt x="21063" y="1457"/>
                  <a:pt x="19533" y="1083"/>
                  <a:pt x="18225" y="1083"/>
                </a:cubicBezTo>
                <a:cubicBezTo>
                  <a:pt x="16975" y="1083"/>
                  <a:pt x="15928" y="1424"/>
                  <a:pt x="15550" y="2221"/>
                </a:cubicBezTo>
                <a:cubicBezTo>
                  <a:pt x="14692" y="1413"/>
                  <a:pt x="13406" y="589"/>
                  <a:pt x="12037" y="226"/>
                </a:cubicBezTo>
                <a:cubicBezTo>
                  <a:pt x="11504" y="81"/>
                  <a:pt x="10928" y="1"/>
                  <a:pt x="1037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p31"/>
          <p:cNvSpPr txBox="1">
            <a:spLocks noGrp="1"/>
          </p:cNvSpPr>
          <p:nvPr>
            <p:ph type="subTitle" idx="4"/>
          </p:nvPr>
        </p:nvSpPr>
        <p:spPr>
          <a:xfrm>
            <a:off x="4724402" y="1771900"/>
            <a:ext cx="33783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Demand Data</a:t>
            </a:r>
            <a:endParaRPr dirty="0"/>
          </a:p>
        </p:txBody>
      </p:sp>
      <p:sp>
        <p:nvSpPr>
          <p:cNvPr id="889" name="Google Shape;889;p31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</a:t>
            </a:r>
            <a:r>
              <a:rPr lang="en" dirty="0">
                <a:solidFill>
                  <a:schemeClr val="accent4"/>
                </a:solidFill>
              </a:rPr>
              <a:t>Sources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890" name="Google Shape;890;p31"/>
          <p:cNvSpPr txBox="1">
            <a:spLocks noGrp="1"/>
          </p:cNvSpPr>
          <p:nvPr>
            <p:ph type="subTitle" idx="1"/>
          </p:nvPr>
        </p:nvSpPr>
        <p:spPr>
          <a:xfrm>
            <a:off x="4969729" y="2368531"/>
            <a:ext cx="3378300" cy="20714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DemandDateTime: Timestamp corresponding to the demand data.</a:t>
            </a:r>
            <a:endParaRPr lang="ar-EG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Demand: Categorical field indicating the demand level (High, Normal, High).</a:t>
            </a:r>
            <a:endParaRPr lang="ar-EG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ar-EG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ar-EG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ar-EG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Rows: </a:t>
            </a:r>
            <a:r>
              <a:rPr lang="en-US" dirty="0"/>
              <a:t>17,520 records</a:t>
            </a:r>
            <a:endParaRPr lang="ar-EG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Columns: </a:t>
            </a:r>
            <a:r>
              <a:rPr lang="en-US" dirty="0"/>
              <a:t>2</a:t>
            </a:r>
            <a:endParaRPr dirty="0"/>
          </a:p>
        </p:txBody>
      </p:sp>
      <p:sp>
        <p:nvSpPr>
          <p:cNvPr id="891" name="Google Shape;891;p31"/>
          <p:cNvSpPr txBox="1">
            <a:spLocks noGrp="1"/>
          </p:cNvSpPr>
          <p:nvPr>
            <p:ph type="subTitle" idx="2"/>
          </p:nvPr>
        </p:nvSpPr>
        <p:spPr>
          <a:xfrm>
            <a:off x="795971" y="2368531"/>
            <a:ext cx="4092501" cy="23696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DateTime: Timestamp of energy consumption.</a:t>
            </a:r>
            <a:endParaRPr lang="ar-EG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Site_id: unique site identifier contains more than  one cell.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Cell_id: unique cell identifier.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Region: geographical area that identifies site location.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KWH/hh (per half hour): Energy consumed in half hour intervals.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ar-EG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Rows: </a:t>
            </a:r>
            <a:r>
              <a:rPr lang="en-US" dirty="0"/>
              <a:t>1,380,252 records</a:t>
            </a:r>
            <a:endParaRPr lang="ar-EG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Columns: </a:t>
            </a:r>
            <a:r>
              <a:rPr lang="en-US" dirty="0"/>
              <a:t>5</a:t>
            </a:r>
            <a:endParaRPr dirty="0"/>
          </a:p>
        </p:txBody>
      </p:sp>
      <p:sp>
        <p:nvSpPr>
          <p:cNvPr id="892" name="Google Shape;892;p31"/>
          <p:cNvSpPr txBox="1">
            <a:spLocks noGrp="1"/>
          </p:cNvSpPr>
          <p:nvPr>
            <p:ph type="subTitle" idx="3"/>
          </p:nvPr>
        </p:nvSpPr>
        <p:spPr>
          <a:xfrm>
            <a:off x="1041299" y="1812983"/>
            <a:ext cx="33783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Sites Energy Consumption Data</a:t>
            </a:r>
            <a:endParaRPr dirty="0"/>
          </a:p>
        </p:txBody>
      </p:sp>
      <p:sp>
        <p:nvSpPr>
          <p:cNvPr id="893" name="Google Shape;893;p31"/>
          <p:cNvSpPr/>
          <p:nvPr/>
        </p:nvSpPr>
        <p:spPr>
          <a:xfrm>
            <a:off x="2261883" y="4365141"/>
            <a:ext cx="1709844" cy="331981"/>
          </a:xfrm>
          <a:custGeom>
            <a:avLst/>
            <a:gdLst/>
            <a:ahLst/>
            <a:cxnLst/>
            <a:rect l="l" t="t" r="r" b="b"/>
            <a:pathLst>
              <a:path w="28863" h="5604" extrusionOk="0">
                <a:moveTo>
                  <a:pt x="8696" y="1"/>
                </a:moveTo>
                <a:cubicBezTo>
                  <a:pt x="8218" y="1"/>
                  <a:pt x="7710" y="104"/>
                  <a:pt x="7163" y="261"/>
                </a:cubicBezTo>
                <a:cubicBezTo>
                  <a:pt x="5679" y="591"/>
                  <a:pt x="4145" y="1432"/>
                  <a:pt x="3964" y="2784"/>
                </a:cubicBezTo>
                <a:cubicBezTo>
                  <a:pt x="3632" y="2596"/>
                  <a:pt x="3283" y="2513"/>
                  <a:pt x="2941" y="2513"/>
                </a:cubicBezTo>
                <a:cubicBezTo>
                  <a:pt x="1395" y="2513"/>
                  <a:pt x="1" y="4213"/>
                  <a:pt x="1095" y="5604"/>
                </a:cubicBezTo>
                <a:lnTo>
                  <a:pt x="28863" y="5439"/>
                </a:lnTo>
                <a:cubicBezTo>
                  <a:pt x="27818" y="4518"/>
                  <a:pt x="25158" y="2415"/>
                  <a:pt x="23384" y="2415"/>
                </a:cubicBezTo>
                <a:cubicBezTo>
                  <a:pt x="22807" y="2415"/>
                  <a:pt x="22323" y="2638"/>
                  <a:pt x="22020" y="3196"/>
                </a:cubicBezTo>
                <a:cubicBezTo>
                  <a:pt x="20578" y="2264"/>
                  <a:pt x="18780" y="1089"/>
                  <a:pt x="17354" y="1089"/>
                </a:cubicBezTo>
                <a:cubicBezTo>
                  <a:pt x="16888" y="1089"/>
                  <a:pt x="16461" y="1214"/>
                  <a:pt x="16100" y="1515"/>
                </a:cubicBezTo>
                <a:cubicBezTo>
                  <a:pt x="15284" y="407"/>
                  <a:pt x="14159" y="98"/>
                  <a:pt x="13043" y="98"/>
                </a:cubicBezTo>
                <a:cubicBezTo>
                  <a:pt x="12897" y="98"/>
                  <a:pt x="12750" y="103"/>
                  <a:pt x="12604" y="113"/>
                </a:cubicBezTo>
                <a:cubicBezTo>
                  <a:pt x="11631" y="195"/>
                  <a:pt x="10856" y="30"/>
                  <a:pt x="10576" y="756"/>
                </a:cubicBezTo>
                <a:cubicBezTo>
                  <a:pt x="9988" y="206"/>
                  <a:pt x="9371" y="1"/>
                  <a:pt x="869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4" name="Google Shape;894;p31"/>
          <p:cNvSpPr/>
          <p:nvPr/>
        </p:nvSpPr>
        <p:spPr>
          <a:xfrm>
            <a:off x="7608663" y="101850"/>
            <a:ext cx="1833537" cy="263500"/>
          </a:xfrm>
          <a:custGeom>
            <a:avLst/>
            <a:gdLst/>
            <a:ahLst/>
            <a:cxnLst/>
            <a:rect l="l" t="t" r="r" b="b"/>
            <a:pathLst>
              <a:path w="30951" h="4448" extrusionOk="0">
                <a:moveTo>
                  <a:pt x="10374" y="1"/>
                </a:moveTo>
                <a:cubicBezTo>
                  <a:pt x="9167" y="1"/>
                  <a:pt x="8067" y="382"/>
                  <a:pt x="7750" y="1298"/>
                </a:cubicBezTo>
                <a:cubicBezTo>
                  <a:pt x="7035" y="904"/>
                  <a:pt x="6341" y="717"/>
                  <a:pt x="5666" y="717"/>
                </a:cubicBezTo>
                <a:cubicBezTo>
                  <a:pt x="4643" y="717"/>
                  <a:pt x="3664" y="1146"/>
                  <a:pt x="2721" y="1941"/>
                </a:cubicBezTo>
                <a:cubicBezTo>
                  <a:pt x="2160" y="2435"/>
                  <a:pt x="0" y="3540"/>
                  <a:pt x="676" y="4431"/>
                </a:cubicBezTo>
                <a:lnTo>
                  <a:pt x="30951" y="4447"/>
                </a:lnTo>
                <a:cubicBezTo>
                  <a:pt x="29945" y="3106"/>
                  <a:pt x="26113" y="1484"/>
                  <a:pt x="23847" y="1484"/>
                </a:cubicBezTo>
                <a:cubicBezTo>
                  <a:pt x="23104" y="1484"/>
                  <a:pt x="22530" y="1658"/>
                  <a:pt x="22277" y="2073"/>
                </a:cubicBezTo>
                <a:cubicBezTo>
                  <a:pt x="21063" y="1457"/>
                  <a:pt x="19533" y="1083"/>
                  <a:pt x="18225" y="1083"/>
                </a:cubicBezTo>
                <a:cubicBezTo>
                  <a:pt x="16975" y="1083"/>
                  <a:pt x="15928" y="1424"/>
                  <a:pt x="15550" y="2221"/>
                </a:cubicBezTo>
                <a:cubicBezTo>
                  <a:pt x="14692" y="1413"/>
                  <a:pt x="13406" y="589"/>
                  <a:pt x="12037" y="226"/>
                </a:cubicBezTo>
                <a:cubicBezTo>
                  <a:pt x="11504" y="81"/>
                  <a:pt x="10928" y="1"/>
                  <a:pt x="1037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5" name="Google Shape;895;p31"/>
          <p:cNvSpPr/>
          <p:nvPr/>
        </p:nvSpPr>
        <p:spPr>
          <a:xfrm>
            <a:off x="7145533" y="4305762"/>
            <a:ext cx="1709844" cy="331981"/>
          </a:xfrm>
          <a:custGeom>
            <a:avLst/>
            <a:gdLst/>
            <a:ahLst/>
            <a:cxnLst/>
            <a:rect l="l" t="t" r="r" b="b"/>
            <a:pathLst>
              <a:path w="28863" h="5604" extrusionOk="0">
                <a:moveTo>
                  <a:pt x="8696" y="1"/>
                </a:moveTo>
                <a:cubicBezTo>
                  <a:pt x="8218" y="1"/>
                  <a:pt x="7710" y="104"/>
                  <a:pt x="7163" y="261"/>
                </a:cubicBezTo>
                <a:cubicBezTo>
                  <a:pt x="5679" y="591"/>
                  <a:pt x="4145" y="1432"/>
                  <a:pt x="3964" y="2784"/>
                </a:cubicBezTo>
                <a:cubicBezTo>
                  <a:pt x="3632" y="2596"/>
                  <a:pt x="3283" y="2513"/>
                  <a:pt x="2941" y="2513"/>
                </a:cubicBezTo>
                <a:cubicBezTo>
                  <a:pt x="1395" y="2513"/>
                  <a:pt x="1" y="4213"/>
                  <a:pt x="1095" y="5604"/>
                </a:cubicBezTo>
                <a:lnTo>
                  <a:pt x="28863" y="5439"/>
                </a:lnTo>
                <a:cubicBezTo>
                  <a:pt x="27818" y="4518"/>
                  <a:pt x="25158" y="2415"/>
                  <a:pt x="23384" y="2415"/>
                </a:cubicBezTo>
                <a:cubicBezTo>
                  <a:pt x="22807" y="2415"/>
                  <a:pt x="22323" y="2638"/>
                  <a:pt x="22020" y="3196"/>
                </a:cubicBezTo>
                <a:cubicBezTo>
                  <a:pt x="20578" y="2264"/>
                  <a:pt x="18780" y="1089"/>
                  <a:pt x="17354" y="1089"/>
                </a:cubicBezTo>
                <a:cubicBezTo>
                  <a:pt x="16888" y="1089"/>
                  <a:pt x="16461" y="1214"/>
                  <a:pt x="16100" y="1515"/>
                </a:cubicBezTo>
                <a:cubicBezTo>
                  <a:pt x="15284" y="407"/>
                  <a:pt x="14159" y="98"/>
                  <a:pt x="13043" y="98"/>
                </a:cubicBezTo>
                <a:cubicBezTo>
                  <a:pt x="12897" y="98"/>
                  <a:pt x="12750" y="103"/>
                  <a:pt x="12604" y="113"/>
                </a:cubicBezTo>
                <a:cubicBezTo>
                  <a:pt x="11631" y="195"/>
                  <a:pt x="10856" y="30"/>
                  <a:pt x="10576" y="756"/>
                </a:cubicBezTo>
                <a:cubicBezTo>
                  <a:pt x="9988" y="206"/>
                  <a:pt x="9371" y="1"/>
                  <a:pt x="869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2">
          <a:extLst>
            <a:ext uri="{FF2B5EF4-FFF2-40B4-BE49-F238E27FC236}">
              <a16:creationId xmlns:a16="http://schemas.microsoft.com/office/drawing/2014/main" id="{464878B2-0F75-DEDC-FF30-40F5B2585A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30">
            <a:extLst>
              <a:ext uri="{FF2B5EF4-FFF2-40B4-BE49-F238E27FC236}">
                <a16:creationId xmlns:a16="http://schemas.microsoft.com/office/drawing/2014/main" id="{9FD65EBB-1E8B-4007-E3BC-87C441C7E753}"/>
              </a:ext>
            </a:extLst>
          </p:cNvPr>
          <p:cNvSpPr/>
          <p:nvPr/>
        </p:nvSpPr>
        <p:spPr>
          <a:xfrm>
            <a:off x="3757459" y="3837014"/>
            <a:ext cx="1222960" cy="326536"/>
          </a:xfrm>
          <a:custGeom>
            <a:avLst/>
            <a:gdLst/>
            <a:ahLst/>
            <a:cxnLst/>
            <a:rect l="l" t="t" r="r" b="b"/>
            <a:pathLst>
              <a:path w="36460" h="9735" extrusionOk="0">
                <a:moveTo>
                  <a:pt x="18613" y="1"/>
                </a:moveTo>
                <a:cubicBezTo>
                  <a:pt x="15288" y="1"/>
                  <a:pt x="14033" y="2396"/>
                  <a:pt x="14033" y="2396"/>
                </a:cubicBezTo>
                <a:cubicBezTo>
                  <a:pt x="13370" y="2113"/>
                  <a:pt x="12794" y="1997"/>
                  <a:pt x="12295" y="1997"/>
                </a:cubicBezTo>
                <a:cubicBezTo>
                  <a:pt x="10125" y="1997"/>
                  <a:pt x="9416" y="4177"/>
                  <a:pt x="9416" y="4177"/>
                </a:cubicBezTo>
                <a:cubicBezTo>
                  <a:pt x="8889" y="3949"/>
                  <a:pt x="8440" y="3857"/>
                  <a:pt x="8055" y="3857"/>
                </a:cubicBezTo>
                <a:cubicBezTo>
                  <a:pt x="6429" y="3857"/>
                  <a:pt x="5945" y="5501"/>
                  <a:pt x="5575" y="5501"/>
                </a:cubicBezTo>
                <a:cubicBezTo>
                  <a:pt x="5564" y="5501"/>
                  <a:pt x="5552" y="5499"/>
                  <a:pt x="5541" y="5496"/>
                </a:cubicBezTo>
                <a:cubicBezTo>
                  <a:pt x="5140" y="5359"/>
                  <a:pt x="4763" y="5298"/>
                  <a:pt x="4408" y="5298"/>
                </a:cubicBezTo>
                <a:cubicBezTo>
                  <a:pt x="1387" y="5298"/>
                  <a:pt x="1" y="9734"/>
                  <a:pt x="1" y="9734"/>
                </a:cubicBezTo>
                <a:lnTo>
                  <a:pt x="34678" y="9734"/>
                </a:lnTo>
                <a:cubicBezTo>
                  <a:pt x="36459" y="8547"/>
                  <a:pt x="34695" y="7030"/>
                  <a:pt x="34695" y="7030"/>
                </a:cubicBezTo>
                <a:cubicBezTo>
                  <a:pt x="34537" y="4432"/>
                  <a:pt x="32384" y="3911"/>
                  <a:pt x="30684" y="3911"/>
                </a:cubicBezTo>
                <a:cubicBezTo>
                  <a:pt x="29546" y="3911"/>
                  <a:pt x="28610" y="4144"/>
                  <a:pt x="28610" y="4144"/>
                </a:cubicBezTo>
                <a:cubicBezTo>
                  <a:pt x="27730" y="2686"/>
                  <a:pt x="26783" y="2228"/>
                  <a:pt x="25942" y="2228"/>
                </a:cubicBezTo>
                <a:cubicBezTo>
                  <a:pt x="24530" y="2228"/>
                  <a:pt x="23416" y="3518"/>
                  <a:pt x="23416" y="3518"/>
                </a:cubicBezTo>
                <a:cubicBezTo>
                  <a:pt x="23267" y="1407"/>
                  <a:pt x="21866" y="599"/>
                  <a:pt x="20893" y="335"/>
                </a:cubicBezTo>
                <a:cubicBezTo>
                  <a:pt x="20044" y="99"/>
                  <a:pt x="19286" y="1"/>
                  <a:pt x="1861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30">
            <a:extLst>
              <a:ext uri="{FF2B5EF4-FFF2-40B4-BE49-F238E27FC236}">
                <a16:creationId xmlns:a16="http://schemas.microsoft.com/office/drawing/2014/main" id="{6297E380-91BF-44D4-23D9-979B401BA1C9}"/>
              </a:ext>
            </a:extLst>
          </p:cNvPr>
          <p:cNvSpPr/>
          <p:nvPr/>
        </p:nvSpPr>
        <p:spPr>
          <a:xfrm>
            <a:off x="-125" y="4163556"/>
            <a:ext cx="9144153" cy="979938"/>
          </a:xfrm>
          <a:custGeom>
            <a:avLst/>
            <a:gdLst/>
            <a:ahLst/>
            <a:cxnLst/>
            <a:rect l="l" t="t" r="r" b="b"/>
            <a:pathLst>
              <a:path w="185508" h="30259" extrusionOk="0">
                <a:moveTo>
                  <a:pt x="0" y="0"/>
                </a:moveTo>
                <a:lnTo>
                  <a:pt x="0" y="30259"/>
                </a:lnTo>
                <a:lnTo>
                  <a:pt x="185508" y="30259"/>
                </a:lnTo>
                <a:lnTo>
                  <a:pt x="185491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30">
            <a:extLst>
              <a:ext uri="{FF2B5EF4-FFF2-40B4-BE49-F238E27FC236}">
                <a16:creationId xmlns:a16="http://schemas.microsoft.com/office/drawing/2014/main" id="{C4A4E946-21F5-ABB2-38D6-5BC548AC60E2}"/>
              </a:ext>
            </a:extLst>
          </p:cNvPr>
          <p:cNvSpPr/>
          <p:nvPr/>
        </p:nvSpPr>
        <p:spPr>
          <a:xfrm>
            <a:off x="2669350" y="4156000"/>
            <a:ext cx="6474485" cy="979959"/>
          </a:xfrm>
          <a:custGeom>
            <a:avLst/>
            <a:gdLst/>
            <a:ahLst/>
            <a:cxnLst/>
            <a:rect l="l" t="t" r="r" b="b"/>
            <a:pathLst>
              <a:path w="162604" h="12632" extrusionOk="0">
                <a:moveTo>
                  <a:pt x="58687" y="0"/>
                </a:moveTo>
                <a:lnTo>
                  <a:pt x="0" y="12631"/>
                </a:lnTo>
                <a:lnTo>
                  <a:pt x="162604" y="12631"/>
                </a:lnTo>
                <a:lnTo>
                  <a:pt x="162604" y="214"/>
                </a:lnTo>
                <a:lnTo>
                  <a:pt x="5868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6" name="Google Shape;616;p30">
            <a:extLst>
              <a:ext uri="{FF2B5EF4-FFF2-40B4-BE49-F238E27FC236}">
                <a16:creationId xmlns:a16="http://schemas.microsoft.com/office/drawing/2014/main" id="{7D05F6CF-F193-546C-7FD6-4E9237FB4612}"/>
              </a:ext>
            </a:extLst>
          </p:cNvPr>
          <p:cNvGrpSpPr/>
          <p:nvPr/>
        </p:nvGrpSpPr>
        <p:grpSpPr>
          <a:xfrm>
            <a:off x="4561015" y="2527388"/>
            <a:ext cx="4274572" cy="1963987"/>
            <a:chOff x="3988200" y="1686077"/>
            <a:chExt cx="6328949" cy="2907887"/>
          </a:xfrm>
        </p:grpSpPr>
        <p:grpSp>
          <p:nvGrpSpPr>
            <p:cNvPr id="617" name="Google Shape;617;p30">
              <a:extLst>
                <a:ext uri="{FF2B5EF4-FFF2-40B4-BE49-F238E27FC236}">
                  <a16:creationId xmlns:a16="http://schemas.microsoft.com/office/drawing/2014/main" id="{DC67BFC6-4681-B7EA-78EE-A52FA2276A1D}"/>
                </a:ext>
              </a:extLst>
            </p:cNvPr>
            <p:cNvGrpSpPr/>
            <p:nvPr/>
          </p:nvGrpSpPr>
          <p:grpSpPr>
            <a:xfrm>
              <a:off x="8694889" y="2499020"/>
              <a:ext cx="610480" cy="2079891"/>
              <a:chOff x="7942475" y="2738716"/>
              <a:chExt cx="128444" cy="437595"/>
            </a:xfrm>
          </p:grpSpPr>
          <p:sp>
            <p:nvSpPr>
              <p:cNvPr id="618" name="Google Shape;618;p30">
                <a:extLst>
                  <a:ext uri="{FF2B5EF4-FFF2-40B4-BE49-F238E27FC236}">
                    <a16:creationId xmlns:a16="http://schemas.microsoft.com/office/drawing/2014/main" id="{670546BE-C8EB-BF5B-8384-53444B2423BE}"/>
                  </a:ext>
                </a:extLst>
              </p:cNvPr>
              <p:cNvSpPr/>
              <p:nvPr/>
            </p:nvSpPr>
            <p:spPr>
              <a:xfrm>
                <a:off x="7962675" y="2785422"/>
                <a:ext cx="87427" cy="21450"/>
              </a:xfrm>
              <a:custGeom>
                <a:avLst/>
                <a:gdLst/>
                <a:ahLst/>
                <a:cxnLst/>
                <a:rect l="l" t="t" r="r" b="b"/>
                <a:pathLst>
                  <a:path w="2425" h="858" extrusionOk="0">
                    <a:moveTo>
                      <a:pt x="1" y="0"/>
                    </a:moveTo>
                    <a:lnTo>
                      <a:pt x="1" y="858"/>
                    </a:lnTo>
                    <a:lnTo>
                      <a:pt x="2425" y="858"/>
                    </a:lnTo>
                    <a:lnTo>
                      <a:pt x="242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30">
                <a:extLst>
                  <a:ext uri="{FF2B5EF4-FFF2-40B4-BE49-F238E27FC236}">
                    <a16:creationId xmlns:a16="http://schemas.microsoft.com/office/drawing/2014/main" id="{E0607405-A73B-F17F-229A-94C254920251}"/>
                  </a:ext>
                </a:extLst>
              </p:cNvPr>
              <p:cNvSpPr/>
              <p:nvPr/>
            </p:nvSpPr>
            <p:spPr>
              <a:xfrm>
                <a:off x="8000600" y="2738716"/>
                <a:ext cx="47025" cy="48675"/>
              </a:xfrm>
              <a:custGeom>
                <a:avLst/>
                <a:gdLst/>
                <a:ahLst/>
                <a:cxnLst/>
                <a:rect l="l" t="t" r="r" b="b"/>
                <a:pathLst>
                  <a:path w="1881" h="1947" extrusionOk="0">
                    <a:moveTo>
                      <a:pt x="1" y="1"/>
                    </a:moveTo>
                    <a:lnTo>
                      <a:pt x="1" y="1336"/>
                    </a:lnTo>
                    <a:lnTo>
                      <a:pt x="166" y="1336"/>
                    </a:lnTo>
                    <a:lnTo>
                      <a:pt x="199" y="165"/>
                    </a:lnTo>
                    <a:lnTo>
                      <a:pt x="1716" y="165"/>
                    </a:lnTo>
                    <a:lnTo>
                      <a:pt x="1683" y="1930"/>
                    </a:lnTo>
                    <a:lnTo>
                      <a:pt x="1848" y="1946"/>
                    </a:lnTo>
                    <a:lnTo>
                      <a:pt x="188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30">
                <a:extLst>
                  <a:ext uri="{FF2B5EF4-FFF2-40B4-BE49-F238E27FC236}">
                    <a16:creationId xmlns:a16="http://schemas.microsoft.com/office/drawing/2014/main" id="{8486A347-674A-F01F-7888-841F8E47A193}"/>
                  </a:ext>
                </a:extLst>
              </p:cNvPr>
              <p:cNvSpPr/>
              <p:nvPr/>
            </p:nvSpPr>
            <p:spPr>
              <a:xfrm>
                <a:off x="7986825" y="2769641"/>
                <a:ext cx="35025" cy="15275"/>
              </a:xfrm>
              <a:custGeom>
                <a:avLst/>
                <a:gdLst/>
                <a:ahLst/>
                <a:cxnLst/>
                <a:rect l="l" t="t" r="r" b="b"/>
                <a:pathLst>
                  <a:path w="364" h="380" extrusionOk="0">
                    <a:moveTo>
                      <a:pt x="1" y="0"/>
                    </a:moveTo>
                    <a:lnTo>
                      <a:pt x="1" y="380"/>
                    </a:lnTo>
                    <a:lnTo>
                      <a:pt x="363" y="380"/>
                    </a:lnTo>
                    <a:lnTo>
                      <a:pt x="36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30">
                <a:extLst>
                  <a:ext uri="{FF2B5EF4-FFF2-40B4-BE49-F238E27FC236}">
                    <a16:creationId xmlns:a16="http://schemas.microsoft.com/office/drawing/2014/main" id="{62F569D9-FC25-CDF5-FBB6-9BB0B2545E89}"/>
                  </a:ext>
                </a:extLst>
              </p:cNvPr>
              <p:cNvSpPr/>
              <p:nvPr/>
            </p:nvSpPr>
            <p:spPr>
              <a:xfrm>
                <a:off x="7986831" y="2769641"/>
                <a:ext cx="16488" cy="15275"/>
              </a:xfrm>
              <a:custGeom>
                <a:avLst/>
                <a:gdLst/>
                <a:ahLst/>
                <a:cxnLst/>
                <a:rect l="l" t="t" r="r" b="b"/>
                <a:pathLst>
                  <a:path w="364" h="380" extrusionOk="0">
                    <a:moveTo>
                      <a:pt x="1" y="0"/>
                    </a:moveTo>
                    <a:lnTo>
                      <a:pt x="1" y="380"/>
                    </a:lnTo>
                    <a:lnTo>
                      <a:pt x="363" y="380"/>
                    </a:lnTo>
                    <a:lnTo>
                      <a:pt x="363" y="0"/>
                    </a:lnTo>
                    <a:close/>
                  </a:path>
                </a:pathLst>
              </a:custGeom>
              <a:solidFill>
                <a:srgbClr val="343434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30">
                <a:extLst>
                  <a:ext uri="{FF2B5EF4-FFF2-40B4-BE49-F238E27FC236}">
                    <a16:creationId xmlns:a16="http://schemas.microsoft.com/office/drawing/2014/main" id="{D7128A0C-402F-2285-7C35-5CAB8793B929}"/>
                  </a:ext>
                </a:extLst>
              </p:cNvPr>
              <p:cNvSpPr/>
              <p:nvPr/>
            </p:nvSpPr>
            <p:spPr>
              <a:xfrm>
                <a:off x="7962675" y="2784891"/>
                <a:ext cx="40425" cy="21450"/>
              </a:xfrm>
              <a:custGeom>
                <a:avLst/>
                <a:gdLst/>
                <a:ahLst/>
                <a:cxnLst/>
                <a:rect l="l" t="t" r="r" b="b"/>
                <a:pathLst>
                  <a:path w="2425" h="858" extrusionOk="0">
                    <a:moveTo>
                      <a:pt x="1" y="0"/>
                    </a:moveTo>
                    <a:lnTo>
                      <a:pt x="1" y="858"/>
                    </a:lnTo>
                    <a:lnTo>
                      <a:pt x="2425" y="858"/>
                    </a:lnTo>
                    <a:lnTo>
                      <a:pt x="2425" y="0"/>
                    </a:lnTo>
                    <a:close/>
                  </a:path>
                </a:pathLst>
              </a:custGeom>
              <a:solidFill>
                <a:srgbClr val="343434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30">
                <a:extLst>
                  <a:ext uri="{FF2B5EF4-FFF2-40B4-BE49-F238E27FC236}">
                    <a16:creationId xmlns:a16="http://schemas.microsoft.com/office/drawing/2014/main" id="{66848E72-4F3F-33E5-ADED-65C2AD0D505C}"/>
                  </a:ext>
                </a:extLst>
              </p:cNvPr>
              <p:cNvSpPr/>
              <p:nvPr/>
            </p:nvSpPr>
            <p:spPr>
              <a:xfrm>
                <a:off x="7971350" y="2779116"/>
                <a:ext cx="66803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078" h="265" extrusionOk="0">
                    <a:moveTo>
                      <a:pt x="0" y="1"/>
                    </a:moveTo>
                    <a:lnTo>
                      <a:pt x="0" y="264"/>
                    </a:lnTo>
                    <a:lnTo>
                      <a:pt x="2078" y="264"/>
                    </a:lnTo>
                    <a:lnTo>
                      <a:pt x="20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30">
                <a:extLst>
                  <a:ext uri="{FF2B5EF4-FFF2-40B4-BE49-F238E27FC236}">
                    <a16:creationId xmlns:a16="http://schemas.microsoft.com/office/drawing/2014/main" id="{59EDCA5C-7821-90E4-EF8E-667302B29A7C}"/>
                  </a:ext>
                </a:extLst>
              </p:cNvPr>
              <p:cNvSpPr/>
              <p:nvPr/>
            </p:nvSpPr>
            <p:spPr>
              <a:xfrm>
                <a:off x="7971350" y="2779381"/>
                <a:ext cx="34677" cy="5925"/>
              </a:xfrm>
              <a:custGeom>
                <a:avLst/>
                <a:gdLst/>
                <a:ahLst/>
                <a:cxnLst/>
                <a:rect l="l" t="t" r="r" b="b"/>
                <a:pathLst>
                  <a:path w="2078" h="265" extrusionOk="0">
                    <a:moveTo>
                      <a:pt x="0" y="1"/>
                    </a:moveTo>
                    <a:lnTo>
                      <a:pt x="0" y="264"/>
                    </a:lnTo>
                    <a:lnTo>
                      <a:pt x="2078" y="264"/>
                    </a:lnTo>
                    <a:lnTo>
                      <a:pt x="2078" y="1"/>
                    </a:lnTo>
                    <a:close/>
                  </a:path>
                </a:pathLst>
              </a:custGeom>
              <a:solidFill>
                <a:srgbClr val="343434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30">
                <a:extLst>
                  <a:ext uri="{FF2B5EF4-FFF2-40B4-BE49-F238E27FC236}">
                    <a16:creationId xmlns:a16="http://schemas.microsoft.com/office/drawing/2014/main" id="{1339A448-6A61-487D-36B5-A699E024388E}"/>
                  </a:ext>
                </a:extLst>
              </p:cNvPr>
              <p:cNvSpPr/>
              <p:nvPr/>
            </p:nvSpPr>
            <p:spPr>
              <a:xfrm>
                <a:off x="7968450" y="2805550"/>
                <a:ext cx="101850" cy="368575"/>
              </a:xfrm>
              <a:custGeom>
                <a:avLst/>
                <a:gdLst/>
                <a:ahLst/>
                <a:cxnLst/>
                <a:rect l="l" t="t" r="r" b="b"/>
                <a:pathLst>
                  <a:path w="4074" h="14743" extrusionOk="0">
                    <a:moveTo>
                      <a:pt x="743" y="0"/>
                    </a:moveTo>
                    <a:cubicBezTo>
                      <a:pt x="331" y="0"/>
                      <a:pt x="1" y="495"/>
                      <a:pt x="1" y="1105"/>
                    </a:cubicBezTo>
                    <a:lnTo>
                      <a:pt x="1" y="13637"/>
                    </a:lnTo>
                    <a:cubicBezTo>
                      <a:pt x="1" y="14264"/>
                      <a:pt x="331" y="14742"/>
                      <a:pt x="743" y="14742"/>
                    </a:cubicBezTo>
                    <a:lnTo>
                      <a:pt x="3332" y="14742"/>
                    </a:lnTo>
                    <a:cubicBezTo>
                      <a:pt x="3744" y="14742"/>
                      <a:pt x="4074" y="14264"/>
                      <a:pt x="4074" y="13637"/>
                    </a:cubicBezTo>
                    <a:lnTo>
                      <a:pt x="4074" y="1105"/>
                    </a:lnTo>
                    <a:cubicBezTo>
                      <a:pt x="4074" y="495"/>
                      <a:pt x="3744" y="0"/>
                      <a:pt x="333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30">
                <a:extLst>
                  <a:ext uri="{FF2B5EF4-FFF2-40B4-BE49-F238E27FC236}">
                    <a16:creationId xmlns:a16="http://schemas.microsoft.com/office/drawing/2014/main" id="{3F610397-7B82-CE03-AF02-D3DBB4BA8999}"/>
                  </a:ext>
                </a:extLst>
              </p:cNvPr>
              <p:cNvSpPr/>
              <p:nvPr/>
            </p:nvSpPr>
            <p:spPr>
              <a:xfrm>
                <a:off x="7942475" y="2805550"/>
                <a:ext cx="102275" cy="368575"/>
              </a:xfrm>
              <a:custGeom>
                <a:avLst/>
                <a:gdLst/>
                <a:ahLst/>
                <a:cxnLst/>
                <a:rect l="l" t="t" r="r" b="b"/>
                <a:pathLst>
                  <a:path w="4091" h="14743" extrusionOk="0">
                    <a:moveTo>
                      <a:pt x="743" y="0"/>
                    </a:moveTo>
                    <a:cubicBezTo>
                      <a:pt x="331" y="0"/>
                      <a:pt x="1" y="495"/>
                      <a:pt x="1" y="1105"/>
                    </a:cubicBezTo>
                    <a:lnTo>
                      <a:pt x="1" y="13637"/>
                    </a:lnTo>
                    <a:cubicBezTo>
                      <a:pt x="1" y="14264"/>
                      <a:pt x="331" y="14742"/>
                      <a:pt x="743" y="14742"/>
                    </a:cubicBezTo>
                    <a:lnTo>
                      <a:pt x="3348" y="14742"/>
                    </a:lnTo>
                    <a:cubicBezTo>
                      <a:pt x="3761" y="14742"/>
                      <a:pt x="4090" y="14264"/>
                      <a:pt x="4090" y="13637"/>
                    </a:cubicBezTo>
                    <a:lnTo>
                      <a:pt x="4090" y="1105"/>
                    </a:lnTo>
                    <a:cubicBezTo>
                      <a:pt x="4090" y="495"/>
                      <a:pt x="3761" y="0"/>
                      <a:pt x="334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30">
                <a:extLst>
                  <a:ext uri="{FF2B5EF4-FFF2-40B4-BE49-F238E27FC236}">
                    <a16:creationId xmlns:a16="http://schemas.microsoft.com/office/drawing/2014/main" id="{86208D6A-1519-D288-978A-DB8E5F77EF6D}"/>
                  </a:ext>
                </a:extLst>
              </p:cNvPr>
              <p:cNvSpPr/>
              <p:nvPr/>
            </p:nvSpPr>
            <p:spPr>
              <a:xfrm>
                <a:off x="7942475" y="2805125"/>
                <a:ext cx="28900" cy="369000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14760" extrusionOk="0">
                    <a:moveTo>
                      <a:pt x="743" y="1"/>
                    </a:moveTo>
                    <a:lnTo>
                      <a:pt x="743" y="17"/>
                    </a:lnTo>
                    <a:cubicBezTo>
                      <a:pt x="331" y="17"/>
                      <a:pt x="1" y="512"/>
                      <a:pt x="1" y="1122"/>
                    </a:cubicBezTo>
                    <a:lnTo>
                      <a:pt x="1" y="13654"/>
                    </a:lnTo>
                    <a:cubicBezTo>
                      <a:pt x="1" y="14281"/>
                      <a:pt x="331" y="14759"/>
                      <a:pt x="743" y="14759"/>
                    </a:cubicBezTo>
                    <a:lnTo>
                      <a:pt x="1155" y="14759"/>
                    </a:lnTo>
                    <a:lnTo>
                      <a:pt x="1155" y="1"/>
                    </a:lnTo>
                    <a:close/>
                  </a:path>
                </a:pathLst>
              </a:custGeom>
              <a:solidFill>
                <a:srgbClr val="343434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30">
                <a:extLst>
                  <a:ext uri="{FF2B5EF4-FFF2-40B4-BE49-F238E27FC236}">
                    <a16:creationId xmlns:a16="http://schemas.microsoft.com/office/drawing/2014/main" id="{AB4B89AD-1CCE-91BF-C85D-057108E729B5}"/>
                  </a:ext>
                </a:extLst>
              </p:cNvPr>
              <p:cNvSpPr/>
              <p:nvPr/>
            </p:nvSpPr>
            <p:spPr>
              <a:xfrm>
                <a:off x="7997495" y="2828361"/>
                <a:ext cx="73423" cy="347950"/>
              </a:xfrm>
              <a:custGeom>
                <a:avLst/>
                <a:gdLst/>
                <a:ahLst/>
                <a:cxnLst/>
                <a:rect l="l" t="t" r="r" b="b"/>
                <a:pathLst>
                  <a:path w="2920" h="13918" extrusionOk="0">
                    <a:moveTo>
                      <a:pt x="2870" y="0"/>
                    </a:moveTo>
                    <a:lnTo>
                      <a:pt x="1" y="13885"/>
                    </a:lnTo>
                    <a:lnTo>
                      <a:pt x="2194" y="13918"/>
                    </a:lnTo>
                    <a:cubicBezTo>
                      <a:pt x="2194" y="13918"/>
                      <a:pt x="2870" y="13885"/>
                      <a:pt x="2919" y="12961"/>
                    </a:cubicBezTo>
                    <a:lnTo>
                      <a:pt x="2870" y="0"/>
                    </a:lnTo>
                    <a:close/>
                  </a:path>
                </a:pathLst>
              </a:custGeom>
              <a:solidFill>
                <a:srgbClr val="343434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29" name="Google Shape;629;p30">
              <a:extLst>
                <a:ext uri="{FF2B5EF4-FFF2-40B4-BE49-F238E27FC236}">
                  <a16:creationId xmlns:a16="http://schemas.microsoft.com/office/drawing/2014/main" id="{AAD1FDCC-8AAC-81AF-A876-4DD52B85AF05}"/>
                </a:ext>
              </a:extLst>
            </p:cNvPr>
            <p:cNvGrpSpPr/>
            <p:nvPr/>
          </p:nvGrpSpPr>
          <p:grpSpPr>
            <a:xfrm>
              <a:off x="9356209" y="2499020"/>
              <a:ext cx="607539" cy="2069501"/>
              <a:chOff x="7942475" y="2738716"/>
              <a:chExt cx="127825" cy="435409"/>
            </a:xfrm>
          </p:grpSpPr>
          <p:sp>
            <p:nvSpPr>
              <p:cNvPr id="630" name="Google Shape;630;p30">
                <a:extLst>
                  <a:ext uri="{FF2B5EF4-FFF2-40B4-BE49-F238E27FC236}">
                    <a16:creationId xmlns:a16="http://schemas.microsoft.com/office/drawing/2014/main" id="{B00F1069-7BE5-3E70-1B2A-936EAFB921F4}"/>
                  </a:ext>
                </a:extLst>
              </p:cNvPr>
              <p:cNvSpPr/>
              <p:nvPr/>
            </p:nvSpPr>
            <p:spPr>
              <a:xfrm>
                <a:off x="7962675" y="2785422"/>
                <a:ext cx="87427" cy="21450"/>
              </a:xfrm>
              <a:custGeom>
                <a:avLst/>
                <a:gdLst/>
                <a:ahLst/>
                <a:cxnLst/>
                <a:rect l="l" t="t" r="r" b="b"/>
                <a:pathLst>
                  <a:path w="2425" h="858" extrusionOk="0">
                    <a:moveTo>
                      <a:pt x="1" y="0"/>
                    </a:moveTo>
                    <a:lnTo>
                      <a:pt x="1" y="858"/>
                    </a:lnTo>
                    <a:lnTo>
                      <a:pt x="2425" y="858"/>
                    </a:lnTo>
                    <a:lnTo>
                      <a:pt x="242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30">
                <a:extLst>
                  <a:ext uri="{FF2B5EF4-FFF2-40B4-BE49-F238E27FC236}">
                    <a16:creationId xmlns:a16="http://schemas.microsoft.com/office/drawing/2014/main" id="{AE35095E-2E2A-9249-F199-320C745E76D6}"/>
                  </a:ext>
                </a:extLst>
              </p:cNvPr>
              <p:cNvSpPr/>
              <p:nvPr/>
            </p:nvSpPr>
            <p:spPr>
              <a:xfrm>
                <a:off x="8000600" y="2738716"/>
                <a:ext cx="47025" cy="48675"/>
              </a:xfrm>
              <a:custGeom>
                <a:avLst/>
                <a:gdLst/>
                <a:ahLst/>
                <a:cxnLst/>
                <a:rect l="l" t="t" r="r" b="b"/>
                <a:pathLst>
                  <a:path w="1881" h="1947" extrusionOk="0">
                    <a:moveTo>
                      <a:pt x="1" y="1"/>
                    </a:moveTo>
                    <a:lnTo>
                      <a:pt x="1" y="1336"/>
                    </a:lnTo>
                    <a:lnTo>
                      <a:pt x="166" y="1336"/>
                    </a:lnTo>
                    <a:lnTo>
                      <a:pt x="199" y="165"/>
                    </a:lnTo>
                    <a:lnTo>
                      <a:pt x="1716" y="165"/>
                    </a:lnTo>
                    <a:lnTo>
                      <a:pt x="1683" y="1930"/>
                    </a:lnTo>
                    <a:lnTo>
                      <a:pt x="1848" y="1946"/>
                    </a:lnTo>
                    <a:lnTo>
                      <a:pt x="188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30">
                <a:extLst>
                  <a:ext uri="{FF2B5EF4-FFF2-40B4-BE49-F238E27FC236}">
                    <a16:creationId xmlns:a16="http://schemas.microsoft.com/office/drawing/2014/main" id="{90B40595-F1FE-1267-8861-FA023A23F085}"/>
                  </a:ext>
                </a:extLst>
              </p:cNvPr>
              <p:cNvSpPr/>
              <p:nvPr/>
            </p:nvSpPr>
            <p:spPr>
              <a:xfrm>
                <a:off x="7986825" y="2769641"/>
                <a:ext cx="35025" cy="15275"/>
              </a:xfrm>
              <a:custGeom>
                <a:avLst/>
                <a:gdLst/>
                <a:ahLst/>
                <a:cxnLst/>
                <a:rect l="l" t="t" r="r" b="b"/>
                <a:pathLst>
                  <a:path w="364" h="380" extrusionOk="0">
                    <a:moveTo>
                      <a:pt x="1" y="0"/>
                    </a:moveTo>
                    <a:lnTo>
                      <a:pt x="1" y="380"/>
                    </a:lnTo>
                    <a:lnTo>
                      <a:pt x="363" y="380"/>
                    </a:lnTo>
                    <a:lnTo>
                      <a:pt x="36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30">
                <a:extLst>
                  <a:ext uri="{FF2B5EF4-FFF2-40B4-BE49-F238E27FC236}">
                    <a16:creationId xmlns:a16="http://schemas.microsoft.com/office/drawing/2014/main" id="{5089264A-19FE-40B5-7644-869A83633E1C}"/>
                  </a:ext>
                </a:extLst>
              </p:cNvPr>
              <p:cNvSpPr/>
              <p:nvPr/>
            </p:nvSpPr>
            <p:spPr>
              <a:xfrm>
                <a:off x="7986831" y="2769641"/>
                <a:ext cx="16488" cy="15275"/>
              </a:xfrm>
              <a:custGeom>
                <a:avLst/>
                <a:gdLst/>
                <a:ahLst/>
                <a:cxnLst/>
                <a:rect l="l" t="t" r="r" b="b"/>
                <a:pathLst>
                  <a:path w="364" h="380" extrusionOk="0">
                    <a:moveTo>
                      <a:pt x="1" y="0"/>
                    </a:moveTo>
                    <a:lnTo>
                      <a:pt x="1" y="380"/>
                    </a:lnTo>
                    <a:lnTo>
                      <a:pt x="363" y="380"/>
                    </a:lnTo>
                    <a:lnTo>
                      <a:pt x="363" y="0"/>
                    </a:lnTo>
                    <a:close/>
                  </a:path>
                </a:pathLst>
              </a:custGeom>
              <a:solidFill>
                <a:srgbClr val="343434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30">
                <a:extLst>
                  <a:ext uri="{FF2B5EF4-FFF2-40B4-BE49-F238E27FC236}">
                    <a16:creationId xmlns:a16="http://schemas.microsoft.com/office/drawing/2014/main" id="{F553F911-45A7-944F-4360-EF150E140D35}"/>
                  </a:ext>
                </a:extLst>
              </p:cNvPr>
              <p:cNvSpPr/>
              <p:nvPr/>
            </p:nvSpPr>
            <p:spPr>
              <a:xfrm>
                <a:off x="7962675" y="2784891"/>
                <a:ext cx="40425" cy="21450"/>
              </a:xfrm>
              <a:custGeom>
                <a:avLst/>
                <a:gdLst/>
                <a:ahLst/>
                <a:cxnLst/>
                <a:rect l="l" t="t" r="r" b="b"/>
                <a:pathLst>
                  <a:path w="2425" h="858" extrusionOk="0">
                    <a:moveTo>
                      <a:pt x="1" y="0"/>
                    </a:moveTo>
                    <a:lnTo>
                      <a:pt x="1" y="858"/>
                    </a:lnTo>
                    <a:lnTo>
                      <a:pt x="2425" y="858"/>
                    </a:lnTo>
                    <a:lnTo>
                      <a:pt x="2425" y="0"/>
                    </a:lnTo>
                    <a:close/>
                  </a:path>
                </a:pathLst>
              </a:custGeom>
              <a:solidFill>
                <a:srgbClr val="343434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30">
                <a:extLst>
                  <a:ext uri="{FF2B5EF4-FFF2-40B4-BE49-F238E27FC236}">
                    <a16:creationId xmlns:a16="http://schemas.microsoft.com/office/drawing/2014/main" id="{BCB31820-4384-531E-4835-21739095575C}"/>
                  </a:ext>
                </a:extLst>
              </p:cNvPr>
              <p:cNvSpPr/>
              <p:nvPr/>
            </p:nvSpPr>
            <p:spPr>
              <a:xfrm>
                <a:off x="7971350" y="2779116"/>
                <a:ext cx="66803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078" h="265" extrusionOk="0">
                    <a:moveTo>
                      <a:pt x="0" y="1"/>
                    </a:moveTo>
                    <a:lnTo>
                      <a:pt x="0" y="264"/>
                    </a:lnTo>
                    <a:lnTo>
                      <a:pt x="2078" y="264"/>
                    </a:lnTo>
                    <a:lnTo>
                      <a:pt x="20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30">
                <a:extLst>
                  <a:ext uri="{FF2B5EF4-FFF2-40B4-BE49-F238E27FC236}">
                    <a16:creationId xmlns:a16="http://schemas.microsoft.com/office/drawing/2014/main" id="{FEF057C2-CCF3-5D50-0540-8547C7CDC585}"/>
                  </a:ext>
                </a:extLst>
              </p:cNvPr>
              <p:cNvSpPr/>
              <p:nvPr/>
            </p:nvSpPr>
            <p:spPr>
              <a:xfrm>
                <a:off x="7971350" y="2779381"/>
                <a:ext cx="34677" cy="5925"/>
              </a:xfrm>
              <a:custGeom>
                <a:avLst/>
                <a:gdLst/>
                <a:ahLst/>
                <a:cxnLst/>
                <a:rect l="l" t="t" r="r" b="b"/>
                <a:pathLst>
                  <a:path w="2078" h="265" extrusionOk="0">
                    <a:moveTo>
                      <a:pt x="0" y="1"/>
                    </a:moveTo>
                    <a:lnTo>
                      <a:pt x="0" y="264"/>
                    </a:lnTo>
                    <a:lnTo>
                      <a:pt x="2078" y="264"/>
                    </a:lnTo>
                    <a:lnTo>
                      <a:pt x="2078" y="1"/>
                    </a:lnTo>
                    <a:close/>
                  </a:path>
                </a:pathLst>
              </a:custGeom>
              <a:solidFill>
                <a:srgbClr val="343434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30">
                <a:extLst>
                  <a:ext uri="{FF2B5EF4-FFF2-40B4-BE49-F238E27FC236}">
                    <a16:creationId xmlns:a16="http://schemas.microsoft.com/office/drawing/2014/main" id="{3C92D85D-B7B1-D43D-385C-DF6D5230146D}"/>
                  </a:ext>
                </a:extLst>
              </p:cNvPr>
              <p:cNvSpPr/>
              <p:nvPr/>
            </p:nvSpPr>
            <p:spPr>
              <a:xfrm>
                <a:off x="7968450" y="2805550"/>
                <a:ext cx="101850" cy="368575"/>
              </a:xfrm>
              <a:custGeom>
                <a:avLst/>
                <a:gdLst/>
                <a:ahLst/>
                <a:cxnLst/>
                <a:rect l="l" t="t" r="r" b="b"/>
                <a:pathLst>
                  <a:path w="4074" h="14743" extrusionOk="0">
                    <a:moveTo>
                      <a:pt x="743" y="0"/>
                    </a:moveTo>
                    <a:cubicBezTo>
                      <a:pt x="331" y="0"/>
                      <a:pt x="1" y="495"/>
                      <a:pt x="1" y="1105"/>
                    </a:cubicBezTo>
                    <a:lnTo>
                      <a:pt x="1" y="13637"/>
                    </a:lnTo>
                    <a:cubicBezTo>
                      <a:pt x="1" y="14264"/>
                      <a:pt x="331" y="14742"/>
                      <a:pt x="743" y="14742"/>
                    </a:cubicBezTo>
                    <a:lnTo>
                      <a:pt x="3332" y="14742"/>
                    </a:lnTo>
                    <a:cubicBezTo>
                      <a:pt x="3744" y="14742"/>
                      <a:pt x="4074" y="14264"/>
                      <a:pt x="4074" y="13637"/>
                    </a:cubicBezTo>
                    <a:lnTo>
                      <a:pt x="4074" y="1105"/>
                    </a:lnTo>
                    <a:cubicBezTo>
                      <a:pt x="4074" y="495"/>
                      <a:pt x="3744" y="0"/>
                      <a:pt x="333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30">
                <a:extLst>
                  <a:ext uri="{FF2B5EF4-FFF2-40B4-BE49-F238E27FC236}">
                    <a16:creationId xmlns:a16="http://schemas.microsoft.com/office/drawing/2014/main" id="{0146C94C-7483-8FF6-E127-5309E9B551CE}"/>
                  </a:ext>
                </a:extLst>
              </p:cNvPr>
              <p:cNvSpPr/>
              <p:nvPr/>
            </p:nvSpPr>
            <p:spPr>
              <a:xfrm>
                <a:off x="7942475" y="2805550"/>
                <a:ext cx="102275" cy="368575"/>
              </a:xfrm>
              <a:custGeom>
                <a:avLst/>
                <a:gdLst/>
                <a:ahLst/>
                <a:cxnLst/>
                <a:rect l="l" t="t" r="r" b="b"/>
                <a:pathLst>
                  <a:path w="4091" h="14743" extrusionOk="0">
                    <a:moveTo>
                      <a:pt x="743" y="0"/>
                    </a:moveTo>
                    <a:cubicBezTo>
                      <a:pt x="331" y="0"/>
                      <a:pt x="1" y="495"/>
                      <a:pt x="1" y="1105"/>
                    </a:cubicBezTo>
                    <a:lnTo>
                      <a:pt x="1" y="13637"/>
                    </a:lnTo>
                    <a:cubicBezTo>
                      <a:pt x="1" y="14264"/>
                      <a:pt x="331" y="14742"/>
                      <a:pt x="743" y="14742"/>
                    </a:cubicBezTo>
                    <a:lnTo>
                      <a:pt x="3348" y="14742"/>
                    </a:lnTo>
                    <a:cubicBezTo>
                      <a:pt x="3761" y="14742"/>
                      <a:pt x="4090" y="14264"/>
                      <a:pt x="4090" y="13637"/>
                    </a:cubicBezTo>
                    <a:lnTo>
                      <a:pt x="4090" y="1105"/>
                    </a:lnTo>
                    <a:cubicBezTo>
                      <a:pt x="4090" y="495"/>
                      <a:pt x="3761" y="0"/>
                      <a:pt x="334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30">
                <a:extLst>
                  <a:ext uri="{FF2B5EF4-FFF2-40B4-BE49-F238E27FC236}">
                    <a16:creationId xmlns:a16="http://schemas.microsoft.com/office/drawing/2014/main" id="{F731F36D-CE23-550B-C61A-77B0FEC198ED}"/>
                  </a:ext>
                </a:extLst>
              </p:cNvPr>
              <p:cNvSpPr/>
              <p:nvPr/>
            </p:nvSpPr>
            <p:spPr>
              <a:xfrm>
                <a:off x="7942475" y="2805125"/>
                <a:ext cx="28900" cy="369000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14760" extrusionOk="0">
                    <a:moveTo>
                      <a:pt x="743" y="1"/>
                    </a:moveTo>
                    <a:lnTo>
                      <a:pt x="743" y="17"/>
                    </a:lnTo>
                    <a:cubicBezTo>
                      <a:pt x="331" y="17"/>
                      <a:pt x="1" y="512"/>
                      <a:pt x="1" y="1122"/>
                    </a:cubicBezTo>
                    <a:lnTo>
                      <a:pt x="1" y="13654"/>
                    </a:lnTo>
                    <a:cubicBezTo>
                      <a:pt x="1" y="14281"/>
                      <a:pt x="331" y="14759"/>
                      <a:pt x="743" y="14759"/>
                    </a:cubicBezTo>
                    <a:lnTo>
                      <a:pt x="1155" y="14759"/>
                    </a:lnTo>
                    <a:lnTo>
                      <a:pt x="1155" y="1"/>
                    </a:lnTo>
                    <a:close/>
                  </a:path>
                </a:pathLst>
              </a:custGeom>
              <a:solidFill>
                <a:srgbClr val="343434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40" name="Google Shape;640;p30">
              <a:extLst>
                <a:ext uri="{FF2B5EF4-FFF2-40B4-BE49-F238E27FC236}">
                  <a16:creationId xmlns:a16="http://schemas.microsoft.com/office/drawing/2014/main" id="{83FD4FE3-F143-2AF0-FCC3-054E5618E342}"/>
                </a:ext>
              </a:extLst>
            </p:cNvPr>
            <p:cNvSpPr/>
            <p:nvPr/>
          </p:nvSpPr>
          <p:spPr>
            <a:xfrm>
              <a:off x="4105837" y="1715546"/>
              <a:ext cx="2408057" cy="2482611"/>
            </a:xfrm>
            <a:custGeom>
              <a:avLst/>
              <a:gdLst/>
              <a:ahLst/>
              <a:cxnLst/>
              <a:rect l="l" t="t" r="r" b="b"/>
              <a:pathLst>
                <a:path w="20266" h="20893" extrusionOk="0">
                  <a:moveTo>
                    <a:pt x="3348" y="0"/>
                  </a:moveTo>
                  <a:lnTo>
                    <a:pt x="3348" y="7635"/>
                  </a:lnTo>
                  <a:lnTo>
                    <a:pt x="3381" y="7635"/>
                  </a:lnTo>
                  <a:lnTo>
                    <a:pt x="0" y="20892"/>
                  </a:lnTo>
                  <a:lnTo>
                    <a:pt x="20266" y="20892"/>
                  </a:lnTo>
                  <a:lnTo>
                    <a:pt x="17232" y="7635"/>
                  </a:lnTo>
                  <a:lnTo>
                    <a:pt x="1723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0">
              <a:extLst>
                <a:ext uri="{FF2B5EF4-FFF2-40B4-BE49-F238E27FC236}">
                  <a16:creationId xmlns:a16="http://schemas.microsoft.com/office/drawing/2014/main" id="{AC791581-5334-A9D6-6592-11D8793EEEA9}"/>
                </a:ext>
              </a:extLst>
            </p:cNvPr>
            <p:cNvSpPr/>
            <p:nvPr/>
          </p:nvSpPr>
          <p:spPr>
            <a:xfrm>
              <a:off x="5526387" y="1715546"/>
              <a:ext cx="987534" cy="2482611"/>
            </a:xfrm>
            <a:custGeom>
              <a:avLst/>
              <a:gdLst/>
              <a:ahLst/>
              <a:cxnLst/>
              <a:rect l="l" t="t" r="r" b="b"/>
              <a:pathLst>
                <a:path w="8311" h="20893" extrusionOk="0">
                  <a:moveTo>
                    <a:pt x="0" y="0"/>
                  </a:moveTo>
                  <a:lnTo>
                    <a:pt x="0" y="7635"/>
                  </a:lnTo>
                  <a:lnTo>
                    <a:pt x="3034" y="20892"/>
                  </a:lnTo>
                  <a:lnTo>
                    <a:pt x="8311" y="20892"/>
                  </a:lnTo>
                  <a:lnTo>
                    <a:pt x="5277" y="7635"/>
                  </a:lnTo>
                  <a:lnTo>
                    <a:pt x="527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0">
              <a:extLst>
                <a:ext uri="{FF2B5EF4-FFF2-40B4-BE49-F238E27FC236}">
                  <a16:creationId xmlns:a16="http://schemas.microsoft.com/office/drawing/2014/main" id="{0E884B90-6F59-EFA1-1AB4-72F0C7092192}"/>
                </a:ext>
              </a:extLst>
            </p:cNvPr>
            <p:cNvSpPr/>
            <p:nvPr/>
          </p:nvSpPr>
          <p:spPr>
            <a:xfrm>
              <a:off x="4105837" y="1711624"/>
              <a:ext cx="1026745" cy="2480710"/>
            </a:xfrm>
            <a:custGeom>
              <a:avLst/>
              <a:gdLst/>
              <a:ahLst/>
              <a:cxnLst/>
              <a:rect l="l" t="t" r="r" b="b"/>
              <a:pathLst>
                <a:path w="8641" h="20877" extrusionOk="0">
                  <a:moveTo>
                    <a:pt x="3348" y="0"/>
                  </a:moveTo>
                  <a:lnTo>
                    <a:pt x="3348" y="7602"/>
                  </a:lnTo>
                  <a:lnTo>
                    <a:pt x="3364" y="7602"/>
                  </a:lnTo>
                  <a:lnTo>
                    <a:pt x="0" y="20876"/>
                  </a:lnTo>
                  <a:lnTo>
                    <a:pt x="5277" y="20876"/>
                  </a:lnTo>
                  <a:lnTo>
                    <a:pt x="8641" y="7602"/>
                  </a:lnTo>
                  <a:lnTo>
                    <a:pt x="8624" y="7602"/>
                  </a:lnTo>
                  <a:lnTo>
                    <a:pt x="8624" y="0"/>
                  </a:lnTo>
                  <a:close/>
                </a:path>
              </a:pathLst>
            </a:custGeom>
            <a:solidFill>
              <a:srgbClr val="C8D8DA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0">
              <a:extLst>
                <a:ext uri="{FF2B5EF4-FFF2-40B4-BE49-F238E27FC236}">
                  <a16:creationId xmlns:a16="http://schemas.microsoft.com/office/drawing/2014/main" id="{C781B50A-DEF9-4264-88ED-CE46CE9A79C6}"/>
                </a:ext>
              </a:extLst>
            </p:cNvPr>
            <p:cNvSpPr/>
            <p:nvPr/>
          </p:nvSpPr>
          <p:spPr>
            <a:xfrm>
              <a:off x="4433080" y="1686077"/>
              <a:ext cx="1786972" cy="147105"/>
            </a:xfrm>
            <a:custGeom>
              <a:avLst/>
              <a:gdLst/>
              <a:ahLst/>
              <a:cxnLst/>
              <a:rect l="l" t="t" r="r" b="b"/>
              <a:pathLst>
                <a:path w="15039" h="1238" extrusionOk="0">
                  <a:moveTo>
                    <a:pt x="0" y="1"/>
                  </a:moveTo>
                  <a:lnTo>
                    <a:pt x="0" y="1238"/>
                  </a:lnTo>
                  <a:lnTo>
                    <a:pt x="15039" y="1238"/>
                  </a:lnTo>
                  <a:lnTo>
                    <a:pt x="150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0">
              <a:extLst>
                <a:ext uri="{FF2B5EF4-FFF2-40B4-BE49-F238E27FC236}">
                  <a16:creationId xmlns:a16="http://schemas.microsoft.com/office/drawing/2014/main" id="{715A8282-506C-F89D-D945-E72D9B1201B0}"/>
                </a:ext>
              </a:extLst>
            </p:cNvPr>
            <p:cNvSpPr/>
            <p:nvPr/>
          </p:nvSpPr>
          <p:spPr>
            <a:xfrm>
              <a:off x="4503543" y="1829142"/>
              <a:ext cx="1649850" cy="156849"/>
            </a:xfrm>
            <a:custGeom>
              <a:avLst/>
              <a:gdLst/>
              <a:ahLst/>
              <a:cxnLst/>
              <a:rect l="l" t="t" r="r" b="b"/>
              <a:pathLst>
                <a:path w="13885" h="1320" extrusionOk="0">
                  <a:moveTo>
                    <a:pt x="1" y="1"/>
                  </a:moveTo>
                  <a:lnTo>
                    <a:pt x="1" y="1320"/>
                  </a:lnTo>
                  <a:lnTo>
                    <a:pt x="13885" y="1320"/>
                  </a:lnTo>
                  <a:lnTo>
                    <a:pt x="13885" y="1"/>
                  </a:lnTo>
                  <a:close/>
                </a:path>
              </a:pathLst>
            </a:custGeom>
            <a:solidFill>
              <a:srgbClr val="123D46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5" name="Google Shape;645;p30">
              <a:extLst>
                <a:ext uri="{FF2B5EF4-FFF2-40B4-BE49-F238E27FC236}">
                  <a16:creationId xmlns:a16="http://schemas.microsoft.com/office/drawing/2014/main" id="{CF0D59E7-7E02-8850-621C-04926B4B7D10}"/>
                </a:ext>
              </a:extLst>
            </p:cNvPr>
            <p:cNvGrpSpPr/>
            <p:nvPr/>
          </p:nvGrpSpPr>
          <p:grpSpPr>
            <a:xfrm>
              <a:off x="8033570" y="2499020"/>
              <a:ext cx="610480" cy="2079891"/>
              <a:chOff x="7942475" y="2738716"/>
              <a:chExt cx="128444" cy="437595"/>
            </a:xfrm>
          </p:grpSpPr>
          <p:sp>
            <p:nvSpPr>
              <p:cNvPr id="646" name="Google Shape;646;p30">
                <a:extLst>
                  <a:ext uri="{FF2B5EF4-FFF2-40B4-BE49-F238E27FC236}">
                    <a16:creationId xmlns:a16="http://schemas.microsoft.com/office/drawing/2014/main" id="{0A39FEFF-377F-B1BA-1D79-132D8D12B9BB}"/>
                  </a:ext>
                </a:extLst>
              </p:cNvPr>
              <p:cNvSpPr/>
              <p:nvPr/>
            </p:nvSpPr>
            <p:spPr>
              <a:xfrm>
                <a:off x="7962675" y="2785422"/>
                <a:ext cx="87427" cy="21450"/>
              </a:xfrm>
              <a:custGeom>
                <a:avLst/>
                <a:gdLst/>
                <a:ahLst/>
                <a:cxnLst/>
                <a:rect l="l" t="t" r="r" b="b"/>
                <a:pathLst>
                  <a:path w="2425" h="858" extrusionOk="0">
                    <a:moveTo>
                      <a:pt x="1" y="0"/>
                    </a:moveTo>
                    <a:lnTo>
                      <a:pt x="1" y="858"/>
                    </a:lnTo>
                    <a:lnTo>
                      <a:pt x="2425" y="858"/>
                    </a:lnTo>
                    <a:lnTo>
                      <a:pt x="242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30">
                <a:extLst>
                  <a:ext uri="{FF2B5EF4-FFF2-40B4-BE49-F238E27FC236}">
                    <a16:creationId xmlns:a16="http://schemas.microsoft.com/office/drawing/2014/main" id="{41CA6EE2-4D56-0D46-1940-111ED29377B8}"/>
                  </a:ext>
                </a:extLst>
              </p:cNvPr>
              <p:cNvSpPr/>
              <p:nvPr/>
            </p:nvSpPr>
            <p:spPr>
              <a:xfrm>
                <a:off x="8000600" y="2738716"/>
                <a:ext cx="47025" cy="48675"/>
              </a:xfrm>
              <a:custGeom>
                <a:avLst/>
                <a:gdLst/>
                <a:ahLst/>
                <a:cxnLst/>
                <a:rect l="l" t="t" r="r" b="b"/>
                <a:pathLst>
                  <a:path w="1881" h="1947" extrusionOk="0">
                    <a:moveTo>
                      <a:pt x="1" y="1"/>
                    </a:moveTo>
                    <a:lnTo>
                      <a:pt x="1" y="1336"/>
                    </a:lnTo>
                    <a:lnTo>
                      <a:pt x="166" y="1336"/>
                    </a:lnTo>
                    <a:lnTo>
                      <a:pt x="199" y="165"/>
                    </a:lnTo>
                    <a:lnTo>
                      <a:pt x="1716" y="165"/>
                    </a:lnTo>
                    <a:lnTo>
                      <a:pt x="1683" y="1930"/>
                    </a:lnTo>
                    <a:lnTo>
                      <a:pt x="1848" y="1946"/>
                    </a:lnTo>
                    <a:lnTo>
                      <a:pt x="188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648;p30">
                <a:extLst>
                  <a:ext uri="{FF2B5EF4-FFF2-40B4-BE49-F238E27FC236}">
                    <a16:creationId xmlns:a16="http://schemas.microsoft.com/office/drawing/2014/main" id="{17E9BC62-D899-A075-8EAB-EDAB82E9E774}"/>
                  </a:ext>
                </a:extLst>
              </p:cNvPr>
              <p:cNvSpPr/>
              <p:nvPr/>
            </p:nvSpPr>
            <p:spPr>
              <a:xfrm>
                <a:off x="7986825" y="2769641"/>
                <a:ext cx="35025" cy="15275"/>
              </a:xfrm>
              <a:custGeom>
                <a:avLst/>
                <a:gdLst/>
                <a:ahLst/>
                <a:cxnLst/>
                <a:rect l="l" t="t" r="r" b="b"/>
                <a:pathLst>
                  <a:path w="364" h="380" extrusionOk="0">
                    <a:moveTo>
                      <a:pt x="1" y="0"/>
                    </a:moveTo>
                    <a:lnTo>
                      <a:pt x="1" y="380"/>
                    </a:lnTo>
                    <a:lnTo>
                      <a:pt x="363" y="380"/>
                    </a:lnTo>
                    <a:lnTo>
                      <a:pt x="36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649;p30">
                <a:extLst>
                  <a:ext uri="{FF2B5EF4-FFF2-40B4-BE49-F238E27FC236}">
                    <a16:creationId xmlns:a16="http://schemas.microsoft.com/office/drawing/2014/main" id="{1E3C325B-F4A9-3857-FD60-C0A1D61D1C11}"/>
                  </a:ext>
                </a:extLst>
              </p:cNvPr>
              <p:cNvSpPr/>
              <p:nvPr/>
            </p:nvSpPr>
            <p:spPr>
              <a:xfrm>
                <a:off x="7986831" y="2769641"/>
                <a:ext cx="16488" cy="15275"/>
              </a:xfrm>
              <a:custGeom>
                <a:avLst/>
                <a:gdLst/>
                <a:ahLst/>
                <a:cxnLst/>
                <a:rect l="l" t="t" r="r" b="b"/>
                <a:pathLst>
                  <a:path w="364" h="380" extrusionOk="0">
                    <a:moveTo>
                      <a:pt x="1" y="0"/>
                    </a:moveTo>
                    <a:lnTo>
                      <a:pt x="1" y="380"/>
                    </a:lnTo>
                    <a:lnTo>
                      <a:pt x="363" y="380"/>
                    </a:lnTo>
                    <a:lnTo>
                      <a:pt x="363" y="0"/>
                    </a:lnTo>
                    <a:close/>
                  </a:path>
                </a:pathLst>
              </a:custGeom>
              <a:solidFill>
                <a:srgbClr val="343434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30">
                <a:extLst>
                  <a:ext uri="{FF2B5EF4-FFF2-40B4-BE49-F238E27FC236}">
                    <a16:creationId xmlns:a16="http://schemas.microsoft.com/office/drawing/2014/main" id="{1A97DFCF-ECFF-2BBA-3654-98F1B1A6C64F}"/>
                  </a:ext>
                </a:extLst>
              </p:cNvPr>
              <p:cNvSpPr/>
              <p:nvPr/>
            </p:nvSpPr>
            <p:spPr>
              <a:xfrm>
                <a:off x="7962675" y="2784891"/>
                <a:ext cx="40425" cy="21450"/>
              </a:xfrm>
              <a:custGeom>
                <a:avLst/>
                <a:gdLst/>
                <a:ahLst/>
                <a:cxnLst/>
                <a:rect l="l" t="t" r="r" b="b"/>
                <a:pathLst>
                  <a:path w="2425" h="858" extrusionOk="0">
                    <a:moveTo>
                      <a:pt x="1" y="0"/>
                    </a:moveTo>
                    <a:lnTo>
                      <a:pt x="1" y="858"/>
                    </a:lnTo>
                    <a:lnTo>
                      <a:pt x="2425" y="858"/>
                    </a:lnTo>
                    <a:lnTo>
                      <a:pt x="2425" y="0"/>
                    </a:lnTo>
                    <a:close/>
                  </a:path>
                </a:pathLst>
              </a:custGeom>
              <a:solidFill>
                <a:srgbClr val="343434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30">
                <a:extLst>
                  <a:ext uri="{FF2B5EF4-FFF2-40B4-BE49-F238E27FC236}">
                    <a16:creationId xmlns:a16="http://schemas.microsoft.com/office/drawing/2014/main" id="{75F038B5-E574-DB67-1B71-ED78BA1A0CFA}"/>
                  </a:ext>
                </a:extLst>
              </p:cNvPr>
              <p:cNvSpPr/>
              <p:nvPr/>
            </p:nvSpPr>
            <p:spPr>
              <a:xfrm>
                <a:off x="7971350" y="2779116"/>
                <a:ext cx="66803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078" h="265" extrusionOk="0">
                    <a:moveTo>
                      <a:pt x="0" y="1"/>
                    </a:moveTo>
                    <a:lnTo>
                      <a:pt x="0" y="264"/>
                    </a:lnTo>
                    <a:lnTo>
                      <a:pt x="2078" y="264"/>
                    </a:lnTo>
                    <a:lnTo>
                      <a:pt x="20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30">
                <a:extLst>
                  <a:ext uri="{FF2B5EF4-FFF2-40B4-BE49-F238E27FC236}">
                    <a16:creationId xmlns:a16="http://schemas.microsoft.com/office/drawing/2014/main" id="{DAE678E8-E726-764B-3840-2EF53A1E087C}"/>
                  </a:ext>
                </a:extLst>
              </p:cNvPr>
              <p:cNvSpPr/>
              <p:nvPr/>
            </p:nvSpPr>
            <p:spPr>
              <a:xfrm>
                <a:off x="7971350" y="2779381"/>
                <a:ext cx="34677" cy="5925"/>
              </a:xfrm>
              <a:custGeom>
                <a:avLst/>
                <a:gdLst/>
                <a:ahLst/>
                <a:cxnLst/>
                <a:rect l="l" t="t" r="r" b="b"/>
                <a:pathLst>
                  <a:path w="2078" h="265" extrusionOk="0">
                    <a:moveTo>
                      <a:pt x="0" y="1"/>
                    </a:moveTo>
                    <a:lnTo>
                      <a:pt x="0" y="264"/>
                    </a:lnTo>
                    <a:lnTo>
                      <a:pt x="2078" y="264"/>
                    </a:lnTo>
                    <a:lnTo>
                      <a:pt x="2078" y="1"/>
                    </a:lnTo>
                    <a:close/>
                  </a:path>
                </a:pathLst>
              </a:custGeom>
              <a:solidFill>
                <a:srgbClr val="343434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30">
                <a:extLst>
                  <a:ext uri="{FF2B5EF4-FFF2-40B4-BE49-F238E27FC236}">
                    <a16:creationId xmlns:a16="http://schemas.microsoft.com/office/drawing/2014/main" id="{9617013F-145C-DF04-023C-7F65898CFBA3}"/>
                  </a:ext>
                </a:extLst>
              </p:cNvPr>
              <p:cNvSpPr/>
              <p:nvPr/>
            </p:nvSpPr>
            <p:spPr>
              <a:xfrm>
                <a:off x="7968450" y="2805550"/>
                <a:ext cx="101850" cy="368575"/>
              </a:xfrm>
              <a:custGeom>
                <a:avLst/>
                <a:gdLst/>
                <a:ahLst/>
                <a:cxnLst/>
                <a:rect l="l" t="t" r="r" b="b"/>
                <a:pathLst>
                  <a:path w="4074" h="14743" extrusionOk="0">
                    <a:moveTo>
                      <a:pt x="743" y="0"/>
                    </a:moveTo>
                    <a:cubicBezTo>
                      <a:pt x="331" y="0"/>
                      <a:pt x="1" y="495"/>
                      <a:pt x="1" y="1105"/>
                    </a:cubicBezTo>
                    <a:lnTo>
                      <a:pt x="1" y="13637"/>
                    </a:lnTo>
                    <a:cubicBezTo>
                      <a:pt x="1" y="14264"/>
                      <a:pt x="331" y="14742"/>
                      <a:pt x="743" y="14742"/>
                    </a:cubicBezTo>
                    <a:lnTo>
                      <a:pt x="3332" y="14742"/>
                    </a:lnTo>
                    <a:cubicBezTo>
                      <a:pt x="3744" y="14742"/>
                      <a:pt x="4074" y="14264"/>
                      <a:pt x="4074" y="13637"/>
                    </a:cubicBezTo>
                    <a:lnTo>
                      <a:pt x="4074" y="1105"/>
                    </a:lnTo>
                    <a:cubicBezTo>
                      <a:pt x="4074" y="495"/>
                      <a:pt x="3744" y="0"/>
                      <a:pt x="333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654;p30">
                <a:extLst>
                  <a:ext uri="{FF2B5EF4-FFF2-40B4-BE49-F238E27FC236}">
                    <a16:creationId xmlns:a16="http://schemas.microsoft.com/office/drawing/2014/main" id="{E0BA7958-5D64-B48C-E86F-7DC2D351439D}"/>
                  </a:ext>
                </a:extLst>
              </p:cNvPr>
              <p:cNvSpPr/>
              <p:nvPr/>
            </p:nvSpPr>
            <p:spPr>
              <a:xfrm>
                <a:off x="7942475" y="2805550"/>
                <a:ext cx="102275" cy="368575"/>
              </a:xfrm>
              <a:custGeom>
                <a:avLst/>
                <a:gdLst/>
                <a:ahLst/>
                <a:cxnLst/>
                <a:rect l="l" t="t" r="r" b="b"/>
                <a:pathLst>
                  <a:path w="4091" h="14743" extrusionOk="0">
                    <a:moveTo>
                      <a:pt x="743" y="0"/>
                    </a:moveTo>
                    <a:cubicBezTo>
                      <a:pt x="331" y="0"/>
                      <a:pt x="1" y="495"/>
                      <a:pt x="1" y="1105"/>
                    </a:cubicBezTo>
                    <a:lnTo>
                      <a:pt x="1" y="13637"/>
                    </a:lnTo>
                    <a:cubicBezTo>
                      <a:pt x="1" y="14264"/>
                      <a:pt x="331" y="14742"/>
                      <a:pt x="743" y="14742"/>
                    </a:cubicBezTo>
                    <a:lnTo>
                      <a:pt x="3348" y="14742"/>
                    </a:lnTo>
                    <a:cubicBezTo>
                      <a:pt x="3761" y="14742"/>
                      <a:pt x="4090" y="14264"/>
                      <a:pt x="4090" y="13637"/>
                    </a:cubicBezTo>
                    <a:lnTo>
                      <a:pt x="4090" y="1105"/>
                    </a:lnTo>
                    <a:cubicBezTo>
                      <a:pt x="4090" y="495"/>
                      <a:pt x="3761" y="0"/>
                      <a:pt x="334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30">
                <a:extLst>
                  <a:ext uri="{FF2B5EF4-FFF2-40B4-BE49-F238E27FC236}">
                    <a16:creationId xmlns:a16="http://schemas.microsoft.com/office/drawing/2014/main" id="{658AF66A-C167-09E0-23F8-F474C01C8755}"/>
                  </a:ext>
                </a:extLst>
              </p:cNvPr>
              <p:cNvSpPr/>
              <p:nvPr/>
            </p:nvSpPr>
            <p:spPr>
              <a:xfrm>
                <a:off x="7942475" y="2805125"/>
                <a:ext cx="28900" cy="369000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14760" extrusionOk="0">
                    <a:moveTo>
                      <a:pt x="743" y="1"/>
                    </a:moveTo>
                    <a:lnTo>
                      <a:pt x="743" y="17"/>
                    </a:lnTo>
                    <a:cubicBezTo>
                      <a:pt x="331" y="17"/>
                      <a:pt x="1" y="512"/>
                      <a:pt x="1" y="1122"/>
                    </a:cubicBezTo>
                    <a:lnTo>
                      <a:pt x="1" y="13654"/>
                    </a:lnTo>
                    <a:cubicBezTo>
                      <a:pt x="1" y="14281"/>
                      <a:pt x="331" y="14759"/>
                      <a:pt x="743" y="14759"/>
                    </a:cubicBezTo>
                    <a:lnTo>
                      <a:pt x="1155" y="14759"/>
                    </a:lnTo>
                    <a:lnTo>
                      <a:pt x="1155" y="1"/>
                    </a:lnTo>
                    <a:close/>
                  </a:path>
                </a:pathLst>
              </a:custGeom>
              <a:solidFill>
                <a:srgbClr val="343434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30">
                <a:extLst>
                  <a:ext uri="{FF2B5EF4-FFF2-40B4-BE49-F238E27FC236}">
                    <a16:creationId xmlns:a16="http://schemas.microsoft.com/office/drawing/2014/main" id="{0498724E-9661-A6E7-B455-1C4143DDD04B}"/>
                  </a:ext>
                </a:extLst>
              </p:cNvPr>
              <p:cNvSpPr/>
              <p:nvPr/>
            </p:nvSpPr>
            <p:spPr>
              <a:xfrm>
                <a:off x="7997495" y="2828361"/>
                <a:ext cx="73423" cy="347950"/>
              </a:xfrm>
              <a:custGeom>
                <a:avLst/>
                <a:gdLst/>
                <a:ahLst/>
                <a:cxnLst/>
                <a:rect l="l" t="t" r="r" b="b"/>
                <a:pathLst>
                  <a:path w="2920" h="13918" extrusionOk="0">
                    <a:moveTo>
                      <a:pt x="2870" y="0"/>
                    </a:moveTo>
                    <a:lnTo>
                      <a:pt x="1" y="13885"/>
                    </a:lnTo>
                    <a:lnTo>
                      <a:pt x="2194" y="13918"/>
                    </a:lnTo>
                    <a:cubicBezTo>
                      <a:pt x="2194" y="13918"/>
                      <a:pt x="2870" y="13885"/>
                      <a:pt x="2919" y="12961"/>
                    </a:cubicBezTo>
                    <a:lnTo>
                      <a:pt x="2870" y="0"/>
                    </a:lnTo>
                    <a:close/>
                  </a:path>
                </a:pathLst>
              </a:custGeom>
              <a:solidFill>
                <a:srgbClr val="343434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7" name="Google Shape;657;p30">
              <a:extLst>
                <a:ext uri="{FF2B5EF4-FFF2-40B4-BE49-F238E27FC236}">
                  <a16:creationId xmlns:a16="http://schemas.microsoft.com/office/drawing/2014/main" id="{DCAF04ED-2490-2928-3EF3-0FF2C604E099}"/>
                </a:ext>
              </a:extLst>
            </p:cNvPr>
            <p:cNvGrpSpPr/>
            <p:nvPr/>
          </p:nvGrpSpPr>
          <p:grpSpPr>
            <a:xfrm>
              <a:off x="8031669" y="3165435"/>
              <a:ext cx="1935975" cy="149007"/>
              <a:chOff x="7942075" y="2878925"/>
              <a:chExt cx="407325" cy="31350"/>
            </a:xfrm>
          </p:grpSpPr>
          <p:sp>
            <p:nvSpPr>
              <p:cNvPr id="658" name="Google Shape;658;p30">
                <a:extLst>
                  <a:ext uri="{FF2B5EF4-FFF2-40B4-BE49-F238E27FC236}">
                    <a16:creationId xmlns:a16="http://schemas.microsoft.com/office/drawing/2014/main" id="{2946F9CB-A0A5-2768-095D-308802C3F445}"/>
                  </a:ext>
                </a:extLst>
              </p:cNvPr>
              <p:cNvSpPr/>
              <p:nvPr/>
            </p:nvSpPr>
            <p:spPr>
              <a:xfrm>
                <a:off x="7942900" y="2880575"/>
                <a:ext cx="4150" cy="28475"/>
              </a:xfrm>
              <a:custGeom>
                <a:avLst/>
                <a:gdLst/>
                <a:ahLst/>
                <a:cxnLst/>
                <a:rect l="l" t="t" r="r" b="b"/>
                <a:pathLst>
                  <a:path w="166" h="1139" extrusionOk="0">
                    <a:moveTo>
                      <a:pt x="0" y="0"/>
                    </a:moveTo>
                    <a:lnTo>
                      <a:pt x="0" y="1138"/>
                    </a:lnTo>
                    <a:lnTo>
                      <a:pt x="165" y="1138"/>
                    </a:lnTo>
                    <a:lnTo>
                      <a:pt x="1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30">
                <a:extLst>
                  <a:ext uri="{FF2B5EF4-FFF2-40B4-BE49-F238E27FC236}">
                    <a16:creationId xmlns:a16="http://schemas.microsoft.com/office/drawing/2014/main" id="{656F15EB-6398-E559-C677-AB5A73B9F2C9}"/>
                  </a:ext>
                </a:extLst>
              </p:cNvPr>
              <p:cNvSpPr/>
              <p:nvPr/>
            </p:nvSpPr>
            <p:spPr>
              <a:xfrm>
                <a:off x="7972575" y="2880575"/>
                <a:ext cx="4150" cy="28475"/>
              </a:xfrm>
              <a:custGeom>
                <a:avLst/>
                <a:gdLst/>
                <a:ahLst/>
                <a:cxnLst/>
                <a:rect l="l" t="t" r="r" b="b"/>
                <a:pathLst>
                  <a:path w="166" h="1139" extrusionOk="0">
                    <a:moveTo>
                      <a:pt x="1" y="0"/>
                    </a:moveTo>
                    <a:lnTo>
                      <a:pt x="1" y="1138"/>
                    </a:lnTo>
                    <a:lnTo>
                      <a:pt x="166" y="1138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30">
                <a:extLst>
                  <a:ext uri="{FF2B5EF4-FFF2-40B4-BE49-F238E27FC236}">
                    <a16:creationId xmlns:a16="http://schemas.microsoft.com/office/drawing/2014/main" id="{DAA4A88A-CC9F-BF08-595D-928B81394E15}"/>
                  </a:ext>
                </a:extLst>
              </p:cNvPr>
              <p:cNvSpPr/>
              <p:nvPr/>
            </p:nvSpPr>
            <p:spPr>
              <a:xfrm>
                <a:off x="8001850" y="2880575"/>
                <a:ext cx="4150" cy="28475"/>
              </a:xfrm>
              <a:custGeom>
                <a:avLst/>
                <a:gdLst/>
                <a:ahLst/>
                <a:cxnLst/>
                <a:rect l="l" t="t" r="r" b="b"/>
                <a:pathLst>
                  <a:path w="166" h="1139" extrusionOk="0">
                    <a:moveTo>
                      <a:pt x="0" y="0"/>
                    </a:moveTo>
                    <a:lnTo>
                      <a:pt x="0" y="1138"/>
                    </a:lnTo>
                    <a:lnTo>
                      <a:pt x="165" y="1138"/>
                    </a:lnTo>
                    <a:lnTo>
                      <a:pt x="1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30">
                <a:extLst>
                  <a:ext uri="{FF2B5EF4-FFF2-40B4-BE49-F238E27FC236}">
                    <a16:creationId xmlns:a16="http://schemas.microsoft.com/office/drawing/2014/main" id="{93BC08CB-56C0-C756-8383-03072283EC12}"/>
                  </a:ext>
                </a:extLst>
              </p:cNvPr>
              <p:cNvSpPr/>
              <p:nvPr/>
            </p:nvSpPr>
            <p:spPr>
              <a:xfrm>
                <a:off x="8026575" y="2880575"/>
                <a:ext cx="4150" cy="28475"/>
              </a:xfrm>
              <a:custGeom>
                <a:avLst/>
                <a:gdLst/>
                <a:ahLst/>
                <a:cxnLst/>
                <a:rect l="l" t="t" r="r" b="b"/>
                <a:pathLst>
                  <a:path w="166" h="1139" extrusionOk="0">
                    <a:moveTo>
                      <a:pt x="1" y="0"/>
                    </a:moveTo>
                    <a:lnTo>
                      <a:pt x="1" y="1138"/>
                    </a:lnTo>
                    <a:lnTo>
                      <a:pt x="166" y="1138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30">
                <a:extLst>
                  <a:ext uri="{FF2B5EF4-FFF2-40B4-BE49-F238E27FC236}">
                    <a16:creationId xmlns:a16="http://schemas.microsoft.com/office/drawing/2014/main" id="{A040B083-AF2A-2DFA-8C1C-D3239317C722}"/>
                  </a:ext>
                </a:extLst>
              </p:cNvPr>
              <p:cNvSpPr/>
              <p:nvPr/>
            </p:nvSpPr>
            <p:spPr>
              <a:xfrm>
                <a:off x="8055850" y="2880575"/>
                <a:ext cx="4150" cy="28475"/>
              </a:xfrm>
              <a:custGeom>
                <a:avLst/>
                <a:gdLst/>
                <a:ahLst/>
                <a:cxnLst/>
                <a:rect l="l" t="t" r="r" b="b"/>
                <a:pathLst>
                  <a:path w="166" h="1139" extrusionOk="0">
                    <a:moveTo>
                      <a:pt x="1" y="0"/>
                    </a:moveTo>
                    <a:lnTo>
                      <a:pt x="1" y="1138"/>
                    </a:lnTo>
                    <a:lnTo>
                      <a:pt x="165" y="1138"/>
                    </a:lnTo>
                    <a:lnTo>
                      <a:pt x="1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30">
                <a:extLst>
                  <a:ext uri="{FF2B5EF4-FFF2-40B4-BE49-F238E27FC236}">
                    <a16:creationId xmlns:a16="http://schemas.microsoft.com/office/drawing/2014/main" id="{579A5A7A-08E2-B249-7264-87FEFC97E3F3}"/>
                  </a:ext>
                </a:extLst>
              </p:cNvPr>
              <p:cNvSpPr/>
              <p:nvPr/>
            </p:nvSpPr>
            <p:spPr>
              <a:xfrm>
                <a:off x="8085125" y="2880575"/>
                <a:ext cx="4150" cy="28475"/>
              </a:xfrm>
              <a:custGeom>
                <a:avLst/>
                <a:gdLst/>
                <a:ahLst/>
                <a:cxnLst/>
                <a:rect l="l" t="t" r="r" b="b"/>
                <a:pathLst>
                  <a:path w="166" h="1139" extrusionOk="0">
                    <a:moveTo>
                      <a:pt x="0" y="0"/>
                    </a:moveTo>
                    <a:lnTo>
                      <a:pt x="0" y="1138"/>
                    </a:lnTo>
                    <a:lnTo>
                      <a:pt x="165" y="1138"/>
                    </a:lnTo>
                    <a:lnTo>
                      <a:pt x="1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30">
                <a:extLst>
                  <a:ext uri="{FF2B5EF4-FFF2-40B4-BE49-F238E27FC236}">
                    <a16:creationId xmlns:a16="http://schemas.microsoft.com/office/drawing/2014/main" id="{110A5978-44C5-B97B-EC8A-83A33D633B70}"/>
                  </a:ext>
                </a:extLst>
              </p:cNvPr>
              <p:cNvSpPr/>
              <p:nvPr/>
            </p:nvSpPr>
            <p:spPr>
              <a:xfrm>
                <a:off x="8115225" y="2880575"/>
                <a:ext cx="4125" cy="28475"/>
              </a:xfrm>
              <a:custGeom>
                <a:avLst/>
                <a:gdLst/>
                <a:ahLst/>
                <a:cxnLst/>
                <a:rect l="l" t="t" r="r" b="b"/>
                <a:pathLst>
                  <a:path w="165" h="1139" extrusionOk="0">
                    <a:moveTo>
                      <a:pt x="0" y="0"/>
                    </a:moveTo>
                    <a:lnTo>
                      <a:pt x="0" y="1138"/>
                    </a:lnTo>
                    <a:lnTo>
                      <a:pt x="165" y="1138"/>
                    </a:lnTo>
                    <a:lnTo>
                      <a:pt x="1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30">
                <a:extLst>
                  <a:ext uri="{FF2B5EF4-FFF2-40B4-BE49-F238E27FC236}">
                    <a16:creationId xmlns:a16="http://schemas.microsoft.com/office/drawing/2014/main" id="{C8D938CC-79FA-4389-6D92-2DED7514ECE3}"/>
                  </a:ext>
                </a:extLst>
              </p:cNvPr>
              <p:cNvSpPr/>
              <p:nvPr/>
            </p:nvSpPr>
            <p:spPr>
              <a:xfrm>
                <a:off x="8139950" y="2880575"/>
                <a:ext cx="4150" cy="28475"/>
              </a:xfrm>
              <a:custGeom>
                <a:avLst/>
                <a:gdLst/>
                <a:ahLst/>
                <a:cxnLst/>
                <a:rect l="l" t="t" r="r" b="b"/>
                <a:pathLst>
                  <a:path w="166" h="1139" extrusionOk="0">
                    <a:moveTo>
                      <a:pt x="0" y="0"/>
                    </a:moveTo>
                    <a:lnTo>
                      <a:pt x="0" y="1138"/>
                    </a:lnTo>
                    <a:lnTo>
                      <a:pt x="165" y="1138"/>
                    </a:lnTo>
                    <a:lnTo>
                      <a:pt x="1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30">
                <a:extLst>
                  <a:ext uri="{FF2B5EF4-FFF2-40B4-BE49-F238E27FC236}">
                    <a16:creationId xmlns:a16="http://schemas.microsoft.com/office/drawing/2014/main" id="{03904653-191D-A9EC-4925-BCA090FA058B}"/>
                  </a:ext>
                </a:extLst>
              </p:cNvPr>
              <p:cNvSpPr/>
              <p:nvPr/>
            </p:nvSpPr>
            <p:spPr>
              <a:xfrm>
                <a:off x="8169225" y="2880575"/>
                <a:ext cx="4150" cy="28475"/>
              </a:xfrm>
              <a:custGeom>
                <a:avLst/>
                <a:gdLst/>
                <a:ahLst/>
                <a:cxnLst/>
                <a:rect l="l" t="t" r="r" b="b"/>
                <a:pathLst>
                  <a:path w="166" h="1139" extrusionOk="0">
                    <a:moveTo>
                      <a:pt x="0" y="0"/>
                    </a:moveTo>
                    <a:lnTo>
                      <a:pt x="0" y="1138"/>
                    </a:lnTo>
                    <a:lnTo>
                      <a:pt x="165" y="1138"/>
                    </a:lnTo>
                    <a:lnTo>
                      <a:pt x="1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30">
                <a:extLst>
                  <a:ext uri="{FF2B5EF4-FFF2-40B4-BE49-F238E27FC236}">
                    <a16:creationId xmlns:a16="http://schemas.microsoft.com/office/drawing/2014/main" id="{FA46024A-C440-FB7C-FEA7-49D298706395}"/>
                  </a:ext>
                </a:extLst>
              </p:cNvPr>
              <p:cNvSpPr/>
              <p:nvPr/>
            </p:nvSpPr>
            <p:spPr>
              <a:xfrm>
                <a:off x="8200125" y="2880575"/>
                <a:ext cx="4150" cy="28475"/>
              </a:xfrm>
              <a:custGeom>
                <a:avLst/>
                <a:gdLst/>
                <a:ahLst/>
                <a:cxnLst/>
                <a:rect l="l" t="t" r="r" b="b"/>
                <a:pathLst>
                  <a:path w="166" h="1139" extrusionOk="0">
                    <a:moveTo>
                      <a:pt x="1" y="0"/>
                    </a:moveTo>
                    <a:lnTo>
                      <a:pt x="1" y="1138"/>
                    </a:lnTo>
                    <a:lnTo>
                      <a:pt x="166" y="1138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30">
                <a:extLst>
                  <a:ext uri="{FF2B5EF4-FFF2-40B4-BE49-F238E27FC236}">
                    <a16:creationId xmlns:a16="http://schemas.microsoft.com/office/drawing/2014/main" id="{43FDF449-D9B1-A80C-5008-403008BBAF08}"/>
                  </a:ext>
                </a:extLst>
              </p:cNvPr>
              <p:cNvSpPr/>
              <p:nvPr/>
            </p:nvSpPr>
            <p:spPr>
              <a:xfrm>
                <a:off x="8230225" y="2880575"/>
                <a:ext cx="4150" cy="28475"/>
              </a:xfrm>
              <a:custGeom>
                <a:avLst/>
                <a:gdLst/>
                <a:ahLst/>
                <a:cxnLst/>
                <a:rect l="l" t="t" r="r" b="b"/>
                <a:pathLst>
                  <a:path w="166" h="1139" extrusionOk="0">
                    <a:moveTo>
                      <a:pt x="1" y="0"/>
                    </a:moveTo>
                    <a:lnTo>
                      <a:pt x="1" y="1138"/>
                    </a:lnTo>
                    <a:lnTo>
                      <a:pt x="166" y="1138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30">
                <a:extLst>
                  <a:ext uri="{FF2B5EF4-FFF2-40B4-BE49-F238E27FC236}">
                    <a16:creationId xmlns:a16="http://schemas.microsoft.com/office/drawing/2014/main" id="{3D61951E-FE66-D607-603B-DF136EF562A5}"/>
                  </a:ext>
                </a:extLst>
              </p:cNvPr>
              <p:cNvSpPr/>
              <p:nvPr/>
            </p:nvSpPr>
            <p:spPr>
              <a:xfrm>
                <a:off x="8259900" y="2880575"/>
                <a:ext cx="4150" cy="28475"/>
              </a:xfrm>
              <a:custGeom>
                <a:avLst/>
                <a:gdLst/>
                <a:ahLst/>
                <a:cxnLst/>
                <a:rect l="l" t="t" r="r" b="b"/>
                <a:pathLst>
                  <a:path w="166" h="1139" extrusionOk="0">
                    <a:moveTo>
                      <a:pt x="1" y="0"/>
                    </a:moveTo>
                    <a:lnTo>
                      <a:pt x="1" y="1138"/>
                    </a:lnTo>
                    <a:lnTo>
                      <a:pt x="166" y="1138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30">
                <a:extLst>
                  <a:ext uri="{FF2B5EF4-FFF2-40B4-BE49-F238E27FC236}">
                    <a16:creationId xmlns:a16="http://schemas.microsoft.com/office/drawing/2014/main" id="{B58BF313-B879-DC2F-7F3F-FEB77DAF157A}"/>
                  </a:ext>
                </a:extLst>
              </p:cNvPr>
              <p:cNvSpPr/>
              <p:nvPr/>
            </p:nvSpPr>
            <p:spPr>
              <a:xfrm>
                <a:off x="8289175" y="2880575"/>
                <a:ext cx="4150" cy="28475"/>
              </a:xfrm>
              <a:custGeom>
                <a:avLst/>
                <a:gdLst/>
                <a:ahLst/>
                <a:cxnLst/>
                <a:rect l="l" t="t" r="r" b="b"/>
                <a:pathLst>
                  <a:path w="166" h="1139" extrusionOk="0">
                    <a:moveTo>
                      <a:pt x="1" y="0"/>
                    </a:moveTo>
                    <a:lnTo>
                      <a:pt x="1" y="1138"/>
                    </a:lnTo>
                    <a:lnTo>
                      <a:pt x="166" y="1138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30">
                <a:extLst>
                  <a:ext uri="{FF2B5EF4-FFF2-40B4-BE49-F238E27FC236}">
                    <a16:creationId xmlns:a16="http://schemas.microsoft.com/office/drawing/2014/main" id="{0AB5733B-876F-E3CD-AF97-658B34E59144}"/>
                  </a:ext>
                </a:extLst>
              </p:cNvPr>
              <p:cNvSpPr/>
              <p:nvPr/>
            </p:nvSpPr>
            <p:spPr>
              <a:xfrm>
                <a:off x="8313925" y="2880575"/>
                <a:ext cx="4125" cy="28475"/>
              </a:xfrm>
              <a:custGeom>
                <a:avLst/>
                <a:gdLst/>
                <a:ahLst/>
                <a:cxnLst/>
                <a:rect l="l" t="t" r="r" b="b"/>
                <a:pathLst>
                  <a:path w="165" h="1139" extrusionOk="0">
                    <a:moveTo>
                      <a:pt x="0" y="0"/>
                    </a:moveTo>
                    <a:lnTo>
                      <a:pt x="0" y="1138"/>
                    </a:lnTo>
                    <a:lnTo>
                      <a:pt x="165" y="1138"/>
                    </a:lnTo>
                    <a:lnTo>
                      <a:pt x="1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30">
                <a:extLst>
                  <a:ext uri="{FF2B5EF4-FFF2-40B4-BE49-F238E27FC236}">
                    <a16:creationId xmlns:a16="http://schemas.microsoft.com/office/drawing/2014/main" id="{C97655ED-FB20-7842-7A30-1386EFB70222}"/>
                  </a:ext>
                </a:extLst>
              </p:cNvPr>
              <p:cNvSpPr/>
              <p:nvPr/>
            </p:nvSpPr>
            <p:spPr>
              <a:xfrm>
                <a:off x="8344000" y="2880575"/>
                <a:ext cx="4150" cy="28475"/>
              </a:xfrm>
              <a:custGeom>
                <a:avLst/>
                <a:gdLst/>
                <a:ahLst/>
                <a:cxnLst/>
                <a:rect l="l" t="t" r="r" b="b"/>
                <a:pathLst>
                  <a:path w="166" h="1139" extrusionOk="0">
                    <a:moveTo>
                      <a:pt x="1" y="0"/>
                    </a:moveTo>
                    <a:lnTo>
                      <a:pt x="1" y="1138"/>
                    </a:lnTo>
                    <a:lnTo>
                      <a:pt x="166" y="1138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30">
                <a:extLst>
                  <a:ext uri="{FF2B5EF4-FFF2-40B4-BE49-F238E27FC236}">
                    <a16:creationId xmlns:a16="http://schemas.microsoft.com/office/drawing/2014/main" id="{981781B0-8C93-B45E-4D23-29D0B5AA5C2C}"/>
                  </a:ext>
                </a:extLst>
              </p:cNvPr>
              <p:cNvSpPr/>
              <p:nvPr/>
            </p:nvSpPr>
            <p:spPr>
              <a:xfrm>
                <a:off x="7942075" y="2878925"/>
                <a:ext cx="407325" cy="3325"/>
              </a:xfrm>
              <a:custGeom>
                <a:avLst/>
                <a:gdLst/>
                <a:ahLst/>
                <a:cxnLst/>
                <a:rect l="l" t="t" r="r" b="b"/>
                <a:pathLst>
                  <a:path w="16293" h="133" extrusionOk="0">
                    <a:moveTo>
                      <a:pt x="0" y="0"/>
                    </a:moveTo>
                    <a:lnTo>
                      <a:pt x="0" y="132"/>
                    </a:lnTo>
                    <a:lnTo>
                      <a:pt x="16292" y="132"/>
                    </a:lnTo>
                    <a:lnTo>
                      <a:pt x="162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30">
                <a:extLst>
                  <a:ext uri="{FF2B5EF4-FFF2-40B4-BE49-F238E27FC236}">
                    <a16:creationId xmlns:a16="http://schemas.microsoft.com/office/drawing/2014/main" id="{44A70450-2C7D-2A30-AE3E-FE21C7182C9E}"/>
                  </a:ext>
                </a:extLst>
              </p:cNvPr>
              <p:cNvSpPr/>
              <p:nvPr/>
            </p:nvSpPr>
            <p:spPr>
              <a:xfrm>
                <a:off x="7947025" y="2892125"/>
                <a:ext cx="401125" cy="1250"/>
              </a:xfrm>
              <a:custGeom>
                <a:avLst/>
                <a:gdLst/>
                <a:ahLst/>
                <a:cxnLst/>
                <a:rect l="l" t="t" r="r" b="b"/>
                <a:pathLst>
                  <a:path w="16045" h="50" extrusionOk="0">
                    <a:moveTo>
                      <a:pt x="0" y="0"/>
                    </a:moveTo>
                    <a:lnTo>
                      <a:pt x="0" y="50"/>
                    </a:lnTo>
                    <a:lnTo>
                      <a:pt x="16045" y="50"/>
                    </a:lnTo>
                    <a:lnTo>
                      <a:pt x="1604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30">
                <a:extLst>
                  <a:ext uri="{FF2B5EF4-FFF2-40B4-BE49-F238E27FC236}">
                    <a16:creationId xmlns:a16="http://schemas.microsoft.com/office/drawing/2014/main" id="{D86866DC-868D-6A85-CC43-94CC0368D77C}"/>
                  </a:ext>
                </a:extLst>
              </p:cNvPr>
              <p:cNvSpPr/>
              <p:nvPr/>
            </p:nvSpPr>
            <p:spPr>
              <a:xfrm>
                <a:off x="7947025" y="2885100"/>
                <a:ext cx="401125" cy="1675"/>
              </a:xfrm>
              <a:custGeom>
                <a:avLst/>
                <a:gdLst/>
                <a:ahLst/>
                <a:cxnLst/>
                <a:rect l="l" t="t" r="r" b="b"/>
                <a:pathLst>
                  <a:path w="16045" h="67" extrusionOk="0">
                    <a:moveTo>
                      <a:pt x="0" y="1"/>
                    </a:moveTo>
                    <a:lnTo>
                      <a:pt x="0" y="67"/>
                    </a:lnTo>
                    <a:lnTo>
                      <a:pt x="16045" y="67"/>
                    </a:lnTo>
                    <a:lnTo>
                      <a:pt x="1604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30">
                <a:extLst>
                  <a:ext uri="{FF2B5EF4-FFF2-40B4-BE49-F238E27FC236}">
                    <a16:creationId xmlns:a16="http://schemas.microsoft.com/office/drawing/2014/main" id="{E72F0F78-EE6A-193C-C1DA-C35D5F70C738}"/>
                  </a:ext>
                </a:extLst>
              </p:cNvPr>
              <p:cNvSpPr/>
              <p:nvPr/>
            </p:nvSpPr>
            <p:spPr>
              <a:xfrm>
                <a:off x="7942900" y="2899950"/>
                <a:ext cx="40567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6227" h="413" extrusionOk="0">
                    <a:moveTo>
                      <a:pt x="0" y="0"/>
                    </a:moveTo>
                    <a:lnTo>
                      <a:pt x="0" y="413"/>
                    </a:lnTo>
                    <a:lnTo>
                      <a:pt x="16226" y="413"/>
                    </a:lnTo>
                    <a:lnTo>
                      <a:pt x="1622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77" name="Google Shape;677;p30">
              <a:extLst>
                <a:ext uri="{FF2B5EF4-FFF2-40B4-BE49-F238E27FC236}">
                  <a16:creationId xmlns:a16="http://schemas.microsoft.com/office/drawing/2014/main" id="{31AD6FBB-4E61-6420-DA58-02920BE70756}"/>
                </a:ext>
              </a:extLst>
            </p:cNvPr>
            <p:cNvSpPr/>
            <p:nvPr/>
          </p:nvSpPr>
          <p:spPr>
            <a:xfrm>
              <a:off x="8036324" y="3314338"/>
              <a:ext cx="603495" cy="52996"/>
            </a:xfrm>
            <a:custGeom>
              <a:avLst/>
              <a:gdLst/>
              <a:ahLst/>
              <a:cxnLst/>
              <a:rect l="l" t="t" r="r" b="b"/>
              <a:pathLst>
                <a:path w="5047" h="446" extrusionOk="0">
                  <a:moveTo>
                    <a:pt x="0" y="1"/>
                  </a:moveTo>
                  <a:lnTo>
                    <a:pt x="0" y="446"/>
                  </a:lnTo>
                  <a:lnTo>
                    <a:pt x="5046" y="446"/>
                  </a:lnTo>
                  <a:lnTo>
                    <a:pt x="5046" y="1"/>
                  </a:lnTo>
                  <a:close/>
                </a:path>
              </a:pathLst>
            </a:custGeom>
            <a:solidFill>
              <a:srgbClr val="343434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0">
              <a:extLst>
                <a:ext uri="{FF2B5EF4-FFF2-40B4-BE49-F238E27FC236}">
                  <a16:creationId xmlns:a16="http://schemas.microsoft.com/office/drawing/2014/main" id="{14DB5015-70F9-02B9-353B-5B3BCA831DC8}"/>
                </a:ext>
              </a:extLst>
            </p:cNvPr>
            <p:cNvSpPr/>
            <p:nvPr/>
          </p:nvSpPr>
          <p:spPr>
            <a:xfrm>
              <a:off x="8694613" y="3314338"/>
              <a:ext cx="610389" cy="52996"/>
            </a:xfrm>
            <a:custGeom>
              <a:avLst/>
              <a:gdLst/>
              <a:ahLst/>
              <a:cxnLst/>
              <a:rect l="l" t="t" r="r" b="b"/>
              <a:pathLst>
                <a:path w="5064" h="446" extrusionOk="0">
                  <a:moveTo>
                    <a:pt x="1" y="1"/>
                  </a:moveTo>
                  <a:lnTo>
                    <a:pt x="1" y="446"/>
                  </a:lnTo>
                  <a:lnTo>
                    <a:pt x="5063" y="446"/>
                  </a:lnTo>
                  <a:lnTo>
                    <a:pt x="5063" y="1"/>
                  </a:lnTo>
                  <a:close/>
                </a:path>
              </a:pathLst>
            </a:custGeom>
            <a:solidFill>
              <a:srgbClr val="343434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0">
              <a:extLst>
                <a:ext uri="{FF2B5EF4-FFF2-40B4-BE49-F238E27FC236}">
                  <a16:creationId xmlns:a16="http://schemas.microsoft.com/office/drawing/2014/main" id="{5E5F2AC3-2D7F-E69D-9568-F08E312C19C1}"/>
                </a:ext>
              </a:extLst>
            </p:cNvPr>
            <p:cNvSpPr/>
            <p:nvPr/>
          </p:nvSpPr>
          <p:spPr>
            <a:xfrm>
              <a:off x="9356943" y="3314338"/>
              <a:ext cx="610510" cy="52996"/>
            </a:xfrm>
            <a:custGeom>
              <a:avLst/>
              <a:gdLst/>
              <a:ahLst/>
              <a:cxnLst/>
              <a:rect l="l" t="t" r="r" b="b"/>
              <a:pathLst>
                <a:path w="5047" h="446" extrusionOk="0">
                  <a:moveTo>
                    <a:pt x="0" y="1"/>
                  </a:moveTo>
                  <a:lnTo>
                    <a:pt x="0" y="446"/>
                  </a:lnTo>
                  <a:lnTo>
                    <a:pt x="5046" y="446"/>
                  </a:lnTo>
                  <a:lnTo>
                    <a:pt x="5046" y="1"/>
                  </a:lnTo>
                  <a:close/>
                </a:path>
              </a:pathLst>
            </a:custGeom>
            <a:solidFill>
              <a:srgbClr val="343434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0">
              <a:extLst>
                <a:ext uri="{FF2B5EF4-FFF2-40B4-BE49-F238E27FC236}">
                  <a16:creationId xmlns:a16="http://schemas.microsoft.com/office/drawing/2014/main" id="{A5D81C89-0F38-E141-D1A5-7F6FACA58CDF}"/>
                </a:ext>
              </a:extLst>
            </p:cNvPr>
            <p:cNvSpPr/>
            <p:nvPr/>
          </p:nvSpPr>
          <p:spPr>
            <a:xfrm>
              <a:off x="4039176" y="3384920"/>
              <a:ext cx="2276877" cy="1209044"/>
            </a:xfrm>
            <a:custGeom>
              <a:avLst/>
              <a:gdLst/>
              <a:ahLst/>
              <a:cxnLst/>
              <a:rect l="l" t="t" r="r" b="b"/>
              <a:pathLst>
                <a:path w="19162" h="10175" extrusionOk="0">
                  <a:moveTo>
                    <a:pt x="1" y="0"/>
                  </a:moveTo>
                  <a:lnTo>
                    <a:pt x="1" y="10174"/>
                  </a:lnTo>
                  <a:lnTo>
                    <a:pt x="19162" y="10174"/>
                  </a:lnTo>
                  <a:lnTo>
                    <a:pt x="191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0">
              <a:extLst>
                <a:ext uri="{FF2B5EF4-FFF2-40B4-BE49-F238E27FC236}">
                  <a16:creationId xmlns:a16="http://schemas.microsoft.com/office/drawing/2014/main" id="{09A60CE2-8911-803F-DC2B-C2256BD86C84}"/>
                </a:ext>
              </a:extLst>
            </p:cNvPr>
            <p:cNvSpPr/>
            <p:nvPr/>
          </p:nvSpPr>
          <p:spPr>
            <a:xfrm>
              <a:off x="5712467" y="3384920"/>
              <a:ext cx="860275" cy="1209044"/>
            </a:xfrm>
            <a:custGeom>
              <a:avLst/>
              <a:gdLst/>
              <a:ahLst/>
              <a:cxnLst/>
              <a:rect l="l" t="t" r="r" b="b"/>
              <a:pathLst>
                <a:path w="7240" h="10175" extrusionOk="0">
                  <a:moveTo>
                    <a:pt x="1" y="0"/>
                  </a:moveTo>
                  <a:lnTo>
                    <a:pt x="1" y="10174"/>
                  </a:lnTo>
                  <a:lnTo>
                    <a:pt x="7240" y="10174"/>
                  </a:lnTo>
                  <a:lnTo>
                    <a:pt x="72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0">
              <a:extLst>
                <a:ext uri="{FF2B5EF4-FFF2-40B4-BE49-F238E27FC236}">
                  <a16:creationId xmlns:a16="http://schemas.microsoft.com/office/drawing/2014/main" id="{25C0D5A0-0F16-0C93-8ED7-C5580008D4EC}"/>
                </a:ext>
              </a:extLst>
            </p:cNvPr>
            <p:cNvSpPr/>
            <p:nvPr/>
          </p:nvSpPr>
          <p:spPr>
            <a:xfrm>
              <a:off x="3988200" y="3490674"/>
              <a:ext cx="2582675" cy="23646"/>
            </a:xfrm>
            <a:custGeom>
              <a:avLst/>
              <a:gdLst/>
              <a:ahLst/>
              <a:cxnLst/>
              <a:rect l="l" t="t" r="r" b="b"/>
              <a:pathLst>
                <a:path w="14529" h="199" extrusionOk="0">
                  <a:moveTo>
                    <a:pt x="1" y="1"/>
                  </a:moveTo>
                  <a:lnTo>
                    <a:pt x="1" y="199"/>
                  </a:lnTo>
                  <a:lnTo>
                    <a:pt x="14528" y="199"/>
                  </a:lnTo>
                  <a:lnTo>
                    <a:pt x="145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0">
              <a:extLst>
                <a:ext uri="{FF2B5EF4-FFF2-40B4-BE49-F238E27FC236}">
                  <a16:creationId xmlns:a16="http://schemas.microsoft.com/office/drawing/2014/main" id="{C96FC8B8-05CF-F96C-E12A-92FA443D98C0}"/>
                </a:ext>
              </a:extLst>
            </p:cNvPr>
            <p:cNvSpPr/>
            <p:nvPr/>
          </p:nvSpPr>
          <p:spPr>
            <a:xfrm>
              <a:off x="4037275" y="3514202"/>
              <a:ext cx="2533533" cy="80445"/>
            </a:xfrm>
            <a:custGeom>
              <a:avLst/>
              <a:gdLst/>
              <a:ahLst/>
              <a:cxnLst/>
              <a:rect l="l" t="t" r="r" b="b"/>
              <a:pathLst>
                <a:path w="21322" h="677" extrusionOk="0">
                  <a:moveTo>
                    <a:pt x="0" y="1"/>
                  </a:moveTo>
                  <a:lnTo>
                    <a:pt x="0" y="677"/>
                  </a:lnTo>
                  <a:lnTo>
                    <a:pt x="21321" y="677"/>
                  </a:lnTo>
                  <a:lnTo>
                    <a:pt x="21321" y="1"/>
                  </a:lnTo>
                  <a:close/>
                </a:path>
              </a:pathLst>
            </a:custGeom>
            <a:solidFill>
              <a:srgbClr val="343434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0">
              <a:extLst>
                <a:ext uri="{FF2B5EF4-FFF2-40B4-BE49-F238E27FC236}">
                  <a16:creationId xmlns:a16="http://schemas.microsoft.com/office/drawing/2014/main" id="{80A4DAD5-85CD-602C-6941-A56E381F9994}"/>
                </a:ext>
              </a:extLst>
            </p:cNvPr>
            <p:cNvSpPr/>
            <p:nvPr/>
          </p:nvSpPr>
          <p:spPr>
            <a:xfrm>
              <a:off x="3988200" y="3910008"/>
              <a:ext cx="2059449" cy="23646"/>
            </a:xfrm>
            <a:custGeom>
              <a:avLst/>
              <a:gdLst/>
              <a:ahLst/>
              <a:cxnLst/>
              <a:rect l="l" t="t" r="r" b="b"/>
              <a:pathLst>
                <a:path w="14529" h="199" extrusionOk="0">
                  <a:moveTo>
                    <a:pt x="1" y="1"/>
                  </a:moveTo>
                  <a:lnTo>
                    <a:pt x="1" y="198"/>
                  </a:lnTo>
                  <a:lnTo>
                    <a:pt x="14528" y="198"/>
                  </a:lnTo>
                  <a:lnTo>
                    <a:pt x="145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0">
              <a:extLst>
                <a:ext uri="{FF2B5EF4-FFF2-40B4-BE49-F238E27FC236}">
                  <a16:creationId xmlns:a16="http://schemas.microsoft.com/office/drawing/2014/main" id="{BDC03D3B-CAF8-59AC-76FB-A6FE3073759F}"/>
                </a:ext>
              </a:extLst>
            </p:cNvPr>
            <p:cNvSpPr/>
            <p:nvPr/>
          </p:nvSpPr>
          <p:spPr>
            <a:xfrm>
              <a:off x="4037275" y="3931515"/>
              <a:ext cx="2533533" cy="82465"/>
            </a:xfrm>
            <a:custGeom>
              <a:avLst/>
              <a:gdLst/>
              <a:ahLst/>
              <a:cxnLst/>
              <a:rect l="l" t="t" r="r" b="b"/>
              <a:pathLst>
                <a:path w="21322" h="694" extrusionOk="0">
                  <a:moveTo>
                    <a:pt x="0" y="1"/>
                  </a:moveTo>
                  <a:lnTo>
                    <a:pt x="0" y="693"/>
                  </a:lnTo>
                  <a:lnTo>
                    <a:pt x="21321" y="693"/>
                  </a:lnTo>
                  <a:lnTo>
                    <a:pt x="21321" y="1"/>
                  </a:lnTo>
                  <a:close/>
                </a:path>
              </a:pathLst>
            </a:custGeom>
            <a:solidFill>
              <a:srgbClr val="343434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0">
              <a:extLst>
                <a:ext uri="{FF2B5EF4-FFF2-40B4-BE49-F238E27FC236}">
                  <a16:creationId xmlns:a16="http://schemas.microsoft.com/office/drawing/2014/main" id="{AD1B1ADD-81A1-3004-CC8A-252F15B1D445}"/>
                </a:ext>
              </a:extLst>
            </p:cNvPr>
            <p:cNvSpPr/>
            <p:nvPr/>
          </p:nvSpPr>
          <p:spPr>
            <a:xfrm>
              <a:off x="3988200" y="4356791"/>
              <a:ext cx="2059449" cy="21626"/>
            </a:xfrm>
            <a:custGeom>
              <a:avLst/>
              <a:gdLst/>
              <a:ahLst/>
              <a:cxnLst/>
              <a:rect l="l" t="t" r="r" b="b"/>
              <a:pathLst>
                <a:path w="14529" h="182" extrusionOk="0">
                  <a:moveTo>
                    <a:pt x="1" y="0"/>
                  </a:moveTo>
                  <a:lnTo>
                    <a:pt x="1" y="182"/>
                  </a:lnTo>
                  <a:lnTo>
                    <a:pt x="14528" y="182"/>
                  </a:lnTo>
                  <a:lnTo>
                    <a:pt x="145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0">
              <a:extLst>
                <a:ext uri="{FF2B5EF4-FFF2-40B4-BE49-F238E27FC236}">
                  <a16:creationId xmlns:a16="http://schemas.microsoft.com/office/drawing/2014/main" id="{CA947646-EDC6-0F65-5000-4FAED684A084}"/>
                </a:ext>
              </a:extLst>
            </p:cNvPr>
            <p:cNvSpPr/>
            <p:nvPr/>
          </p:nvSpPr>
          <p:spPr>
            <a:xfrm>
              <a:off x="4037275" y="4378298"/>
              <a:ext cx="2533533" cy="80445"/>
            </a:xfrm>
            <a:custGeom>
              <a:avLst/>
              <a:gdLst/>
              <a:ahLst/>
              <a:cxnLst/>
              <a:rect l="l" t="t" r="r" b="b"/>
              <a:pathLst>
                <a:path w="21322" h="677" extrusionOk="0">
                  <a:moveTo>
                    <a:pt x="0" y="1"/>
                  </a:moveTo>
                  <a:lnTo>
                    <a:pt x="0" y="677"/>
                  </a:lnTo>
                  <a:lnTo>
                    <a:pt x="21321" y="677"/>
                  </a:lnTo>
                  <a:lnTo>
                    <a:pt x="21321" y="1"/>
                  </a:lnTo>
                  <a:close/>
                </a:path>
              </a:pathLst>
            </a:custGeom>
            <a:solidFill>
              <a:srgbClr val="343434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0">
              <a:extLst>
                <a:ext uri="{FF2B5EF4-FFF2-40B4-BE49-F238E27FC236}">
                  <a16:creationId xmlns:a16="http://schemas.microsoft.com/office/drawing/2014/main" id="{A1ABE83C-C66C-F14D-1917-07735E0E1122}"/>
                </a:ext>
              </a:extLst>
            </p:cNvPr>
            <p:cNvSpPr/>
            <p:nvPr/>
          </p:nvSpPr>
          <p:spPr>
            <a:xfrm>
              <a:off x="4284074" y="2979251"/>
              <a:ext cx="1322732" cy="403767"/>
            </a:xfrm>
            <a:custGeom>
              <a:avLst/>
              <a:gdLst/>
              <a:ahLst/>
              <a:cxnLst/>
              <a:rect l="l" t="t" r="r" b="b"/>
              <a:pathLst>
                <a:path w="11132" h="3398" extrusionOk="0">
                  <a:moveTo>
                    <a:pt x="1" y="1"/>
                  </a:moveTo>
                  <a:lnTo>
                    <a:pt x="1" y="3398"/>
                  </a:lnTo>
                  <a:lnTo>
                    <a:pt x="11131" y="3398"/>
                  </a:lnTo>
                  <a:lnTo>
                    <a:pt x="1113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0">
              <a:extLst>
                <a:ext uri="{FF2B5EF4-FFF2-40B4-BE49-F238E27FC236}">
                  <a16:creationId xmlns:a16="http://schemas.microsoft.com/office/drawing/2014/main" id="{00969C89-F464-8BFF-28EB-1EFC1E8B9DB9}"/>
                </a:ext>
              </a:extLst>
            </p:cNvPr>
            <p:cNvSpPr/>
            <p:nvPr/>
          </p:nvSpPr>
          <p:spPr>
            <a:xfrm>
              <a:off x="5592929" y="2979251"/>
              <a:ext cx="501787" cy="403767"/>
            </a:xfrm>
            <a:custGeom>
              <a:avLst/>
              <a:gdLst/>
              <a:ahLst/>
              <a:cxnLst/>
              <a:rect l="l" t="t" r="r" b="b"/>
              <a:pathLst>
                <a:path w="4223" h="3398" extrusionOk="0">
                  <a:moveTo>
                    <a:pt x="1" y="1"/>
                  </a:moveTo>
                  <a:lnTo>
                    <a:pt x="1" y="3398"/>
                  </a:lnTo>
                  <a:lnTo>
                    <a:pt x="4222" y="3398"/>
                  </a:lnTo>
                  <a:lnTo>
                    <a:pt x="422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0">
              <a:extLst>
                <a:ext uri="{FF2B5EF4-FFF2-40B4-BE49-F238E27FC236}">
                  <a16:creationId xmlns:a16="http://schemas.microsoft.com/office/drawing/2014/main" id="{91FC56FA-5168-F80D-053D-8C0C298DEA2C}"/>
                </a:ext>
              </a:extLst>
            </p:cNvPr>
            <p:cNvSpPr/>
            <p:nvPr/>
          </p:nvSpPr>
          <p:spPr>
            <a:xfrm>
              <a:off x="4284074" y="2830363"/>
              <a:ext cx="15803" cy="156849"/>
            </a:xfrm>
            <a:custGeom>
              <a:avLst/>
              <a:gdLst/>
              <a:ahLst/>
              <a:cxnLst/>
              <a:rect l="l" t="t" r="r" b="b"/>
              <a:pathLst>
                <a:path w="133" h="1320" extrusionOk="0">
                  <a:moveTo>
                    <a:pt x="1" y="1"/>
                  </a:moveTo>
                  <a:lnTo>
                    <a:pt x="1" y="1320"/>
                  </a:lnTo>
                  <a:lnTo>
                    <a:pt x="133" y="1320"/>
                  </a:lnTo>
                  <a:lnTo>
                    <a:pt x="1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0">
              <a:extLst>
                <a:ext uri="{FF2B5EF4-FFF2-40B4-BE49-F238E27FC236}">
                  <a16:creationId xmlns:a16="http://schemas.microsoft.com/office/drawing/2014/main" id="{254F33A5-BC2D-492D-1E16-976EB324B17E}"/>
                </a:ext>
              </a:extLst>
            </p:cNvPr>
            <p:cNvSpPr/>
            <p:nvPr/>
          </p:nvSpPr>
          <p:spPr>
            <a:xfrm>
              <a:off x="4382104" y="2830363"/>
              <a:ext cx="13783" cy="156849"/>
            </a:xfrm>
            <a:custGeom>
              <a:avLst/>
              <a:gdLst/>
              <a:ahLst/>
              <a:cxnLst/>
              <a:rect l="l" t="t" r="r" b="b"/>
              <a:pathLst>
                <a:path w="116" h="1320" extrusionOk="0">
                  <a:moveTo>
                    <a:pt x="0" y="1"/>
                  </a:moveTo>
                  <a:lnTo>
                    <a:pt x="0" y="1320"/>
                  </a:lnTo>
                  <a:lnTo>
                    <a:pt x="116" y="1320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0">
              <a:extLst>
                <a:ext uri="{FF2B5EF4-FFF2-40B4-BE49-F238E27FC236}">
                  <a16:creationId xmlns:a16="http://schemas.microsoft.com/office/drawing/2014/main" id="{4DC77C53-39BE-6201-7C4E-26B027378433}"/>
                </a:ext>
              </a:extLst>
            </p:cNvPr>
            <p:cNvSpPr/>
            <p:nvPr/>
          </p:nvSpPr>
          <p:spPr>
            <a:xfrm>
              <a:off x="4476095" y="2830363"/>
              <a:ext cx="11882" cy="156849"/>
            </a:xfrm>
            <a:custGeom>
              <a:avLst/>
              <a:gdLst/>
              <a:ahLst/>
              <a:cxnLst/>
              <a:rect l="l" t="t" r="r" b="b"/>
              <a:pathLst>
                <a:path w="100" h="1320" extrusionOk="0">
                  <a:moveTo>
                    <a:pt x="1" y="1"/>
                  </a:moveTo>
                  <a:lnTo>
                    <a:pt x="1" y="1320"/>
                  </a:lnTo>
                  <a:lnTo>
                    <a:pt x="100" y="1320"/>
                  </a:lnTo>
                  <a:lnTo>
                    <a:pt x="1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0">
              <a:extLst>
                <a:ext uri="{FF2B5EF4-FFF2-40B4-BE49-F238E27FC236}">
                  <a16:creationId xmlns:a16="http://schemas.microsoft.com/office/drawing/2014/main" id="{C0699976-FC31-98E6-A3EF-095F73699BA8}"/>
                </a:ext>
              </a:extLst>
            </p:cNvPr>
            <p:cNvSpPr/>
            <p:nvPr/>
          </p:nvSpPr>
          <p:spPr>
            <a:xfrm>
              <a:off x="4556420" y="2830363"/>
              <a:ext cx="11882" cy="156849"/>
            </a:xfrm>
            <a:custGeom>
              <a:avLst/>
              <a:gdLst/>
              <a:ahLst/>
              <a:cxnLst/>
              <a:rect l="l" t="t" r="r" b="b"/>
              <a:pathLst>
                <a:path w="100" h="1320" extrusionOk="0">
                  <a:moveTo>
                    <a:pt x="1" y="1"/>
                  </a:moveTo>
                  <a:lnTo>
                    <a:pt x="1" y="1320"/>
                  </a:lnTo>
                  <a:lnTo>
                    <a:pt x="100" y="1320"/>
                  </a:lnTo>
                  <a:lnTo>
                    <a:pt x="1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0">
              <a:extLst>
                <a:ext uri="{FF2B5EF4-FFF2-40B4-BE49-F238E27FC236}">
                  <a16:creationId xmlns:a16="http://schemas.microsoft.com/office/drawing/2014/main" id="{3E5AE619-CA9C-8409-0C8D-434B2FB8D262}"/>
                </a:ext>
              </a:extLst>
            </p:cNvPr>
            <p:cNvSpPr/>
            <p:nvPr/>
          </p:nvSpPr>
          <p:spPr>
            <a:xfrm>
              <a:off x="4650529" y="2830363"/>
              <a:ext cx="11882" cy="156849"/>
            </a:xfrm>
            <a:custGeom>
              <a:avLst/>
              <a:gdLst/>
              <a:ahLst/>
              <a:cxnLst/>
              <a:rect l="l" t="t" r="r" b="b"/>
              <a:pathLst>
                <a:path w="100" h="1320" extrusionOk="0">
                  <a:moveTo>
                    <a:pt x="0" y="1"/>
                  </a:moveTo>
                  <a:lnTo>
                    <a:pt x="0" y="1320"/>
                  </a:lnTo>
                  <a:lnTo>
                    <a:pt x="99" y="1320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0">
              <a:extLst>
                <a:ext uri="{FF2B5EF4-FFF2-40B4-BE49-F238E27FC236}">
                  <a16:creationId xmlns:a16="http://schemas.microsoft.com/office/drawing/2014/main" id="{2DEA238F-3360-ECC1-1D99-9108B1C5C598}"/>
                </a:ext>
              </a:extLst>
            </p:cNvPr>
            <p:cNvSpPr/>
            <p:nvPr/>
          </p:nvSpPr>
          <p:spPr>
            <a:xfrm>
              <a:off x="4744520" y="2830363"/>
              <a:ext cx="13902" cy="156849"/>
            </a:xfrm>
            <a:custGeom>
              <a:avLst/>
              <a:gdLst/>
              <a:ahLst/>
              <a:cxnLst/>
              <a:rect l="l" t="t" r="r" b="b"/>
              <a:pathLst>
                <a:path w="117" h="1320" extrusionOk="0">
                  <a:moveTo>
                    <a:pt x="1" y="1"/>
                  </a:moveTo>
                  <a:lnTo>
                    <a:pt x="1" y="1320"/>
                  </a:lnTo>
                  <a:lnTo>
                    <a:pt x="116" y="1320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0">
              <a:extLst>
                <a:ext uri="{FF2B5EF4-FFF2-40B4-BE49-F238E27FC236}">
                  <a16:creationId xmlns:a16="http://schemas.microsoft.com/office/drawing/2014/main" id="{A069AB2F-D701-B07A-1429-E158D22FE9C7}"/>
                </a:ext>
              </a:extLst>
            </p:cNvPr>
            <p:cNvSpPr/>
            <p:nvPr/>
          </p:nvSpPr>
          <p:spPr>
            <a:xfrm>
              <a:off x="4840530" y="2830363"/>
              <a:ext cx="11882" cy="156849"/>
            </a:xfrm>
            <a:custGeom>
              <a:avLst/>
              <a:gdLst/>
              <a:ahLst/>
              <a:cxnLst/>
              <a:rect l="l" t="t" r="r" b="b"/>
              <a:pathLst>
                <a:path w="100" h="1320" extrusionOk="0">
                  <a:moveTo>
                    <a:pt x="1" y="1"/>
                  </a:moveTo>
                  <a:lnTo>
                    <a:pt x="1" y="1320"/>
                  </a:lnTo>
                  <a:lnTo>
                    <a:pt x="100" y="1320"/>
                  </a:lnTo>
                  <a:lnTo>
                    <a:pt x="1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0">
              <a:extLst>
                <a:ext uri="{FF2B5EF4-FFF2-40B4-BE49-F238E27FC236}">
                  <a16:creationId xmlns:a16="http://schemas.microsoft.com/office/drawing/2014/main" id="{3BFB1484-A407-C3D7-1DDA-942E1A7E270F}"/>
                </a:ext>
              </a:extLst>
            </p:cNvPr>
            <p:cNvSpPr/>
            <p:nvPr/>
          </p:nvSpPr>
          <p:spPr>
            <a:xfrm>
              <a:off x="4918955" y="2830363"/>
              <a:ext cx="11882" cy="156849"/>
            </a:xfrm>
            <a:custGeom>
              <a:avLst/>
              <a:gdLst/>
              <a:ahLst/>
              <a:cxnLst/>
              <a:rect l="l" t="t" r="r" b="b"/>
              <a:pathLst>
                <a:path w="100" h="1320" extrusionOk="0">
                  <a:moveTo>
                    <a:pt x="0" y="1"/>
                  </a:moveTo>
                  <a:lnTo>
                    <a:pt x="0" y="1320"/>
                  </a:lnTo>
                  <a:lnTo>
                    <a:pt x="99" y="1320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0">
              <a:extLst>
                <a:ext uri="{FF2B5EF4-FFF2-40B4-BE49-F238E27FC236}">
                  <a16:creationId xmlns:a16="http://schemas.microsoft.com/office/drawing/2014/main" id="{93E5B688-6462-C5D2-667D-28F24BB89252}"/>
                </a:ext>
              </a:extLst>
            </p:cNvPr>
            <p:cNvSpPr/>
            <p:nvPr/>
          </p:nvSpPr>
          <p:spPr>
            <a:xfrm>
              <a:off x="5014965" y="2830363"/>
              <a:ext cx="11882" cy="156849"/>
            </a:xfrm>
            <a:custGeom>
              <a:avLst/>
              <a:gdLst/>
              <a:ahLst/>
              <a:cxnLst/>
              <a:rect l="l" t="t" r="r" b="b"/>
              <a:pathLst>
                <a:path w="100" h="1320" extrusionOk="0">
                  <a:moveTo>
                    <a:pt x="0" y="1"/>
                  </a:moveTo>
                  <a:lnTo>
                    <a:pt x="0" y="1320"/>
                  </a:lnTo>
                  <a:lnTo>
                    <a:pt x="99" y="1320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0">
              <a:extLst>
                <a:ext uri="{FF2B5EF4-FFF2-40B4-BE49-F238E27FC236}">
                  <a16:creationId xmlns:a16="http://schemas.microsoft.com/office/drawing/2014/main" id="{C8B66A9F-4FF4-0E19-49B1-4330B77899D3}"/>
                </a:ext>
              </a:extLst>
            </p:cNvPr>
            <p:cNvSpPr/>
            <p:nvPr/>
          </p:nvSpPr>
          <p:spPr>
            <a:xfrm>
              <a:off x="5112877" y="2830363"/>
              <a:ext cx="11882" cy="156849"/>
            </a:xfrm>
            <a:custGeom>
              <a:avLst/>
              <a:gdLst/>
              <a:ahLst/>
              <a:cxnLst/>
              <a:rect l="l" t="t" r="r" b="b"/>
              <a:pathLst>
                <a:path w="100" h="1320" extrusionOk="0">
                  <a:moveTo>
                    <a:pt x="1" y="1"/>
                  </a:moveTo>
                  <a:lnTo>
                    <a:pt x="1" y="1320"/>
                  </a:lnTo>
                  <a:lnTo>
                    <a:pt x="100" y="1320"/>
                  </a:lnTo>
                  <a:lnTo>
                    <a:pt x="1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0">
              <a:extLst>
                <a:ext uri="{FF2B5EF4-FFF2-40B4-BE49-F238E27FC236}">
                  <a16:creationId xmlns:a16="http://schemas.microsoft.com/office/drawing/2014/main" id="{6DF106B8-FEE8-E955-75B0-CF4C18B60305}"/>
                </a:ext>
              </a:extLst>
            </p:cNvPr>
            <p:cNvSpPr/>
            <p:nvPr/>
          </p:nvSpPr>
          <p:spPr>
            <a:xfrm>
              <a:off x="5206986" y="2830363"/>
              <a:ext cx="13783" cy="156849"/>
            </a:xfrm>
            <a:custGeom>
              <a:avLst/>
              <a:gdLst/>
              <a:ahLst/>
              <a:cxnLst/>
              <a:rect l="l" t="t" r="r" b="b"/>
              <a:pathLst>
                <a:path w="116" h="1320" extrusionOk="0">
                  <a:moveTo>
                    <a:pt x="0" y="1"/>
                  </a:moveTo>
                  <a:lnTo>
                    <a:pt x="0" y="1320"/>
                  </a:lnTo>
                  <a:lnTo>
                    <a:pt x="116" y="1320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0">
              <a:extLst>
                <a:ext uri="{FF2B5EF4-FFF2-40B4-BE49-F238E27FC236}">
                  <a16:creationId xmlns:a16="http://schemas.microsoft.com/office/drawing/2014/main" id="{041D81A3-BC1A-F6A1-3434-8D3CA46ED101}"/>
                </a:ext>
              </a:extLst>
            </p:cNvPr>
            <p:cNvSpPr/>
            <p:nvPr/>
          </p:nvSpPr>
          <p:spPr>
            <a:xfrm>
              <a:off x="5302997" y="2830363"/>
              <a:ext cx="11882" cy="156849"/>
            </a:xfrm>
            <a:custGeom>
              <a:avLst/>
              <a:gdLst/>
              <a:ahLst/>
              <a:cxnLst/>
              <a:rect l="l" t="t" r="r" b="b"/>
              <a:pathLst>
                <a:path w="100" h="1320" extrusionOk="0">
                  <a:moveTo>
                    <a:pt x="0" y="1"/>
                  </a:moveTo>
                  <a:lnTo>
                    <a:pt x="0" y="1320"/>
                  </a:lnTo>
                  <a:lnTo>
                    <a:pt x="99" y="1320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0">
              <a:extLst>
                <a:ext uri="{FF2B5EF4-FFF2-40B4-BE49-F238E27FC236}">
                  <a16:creationId xmlns:a16="http://schemas.microsoft.com/office/drawing/2014/main" id="{6CAFD83F-FBE9-8C4F-F8DB-BA803AB37572}"/>
                </a:ext>
              </a:extLst>
            </p:cNvPr>
            <p:cNvSpPr/>
            <p:nvPr/>
          </p:nvSpPr>
          <p:spPr>
            <a:xfrm>
              <a:off x="5399007" y="2830363"/>
              <a:ext cx="11882" cy="156849"/>
            </a:xfrm>
            <a:custGeom>
              <a:avLst/>
              <a:gdLst/>
              <a:ahLst/>
              <a:cxnLst/>
              <a:rect l="l" t="t" r="r" b="b"/>
              <a:pathLst>
                <a:path w="100" h="1320" extrusionOk="0">
                  <a:moveTo>
                    <a:pt x="0" y="1"/>
                  </a:moveTo>
                  <a:lnTo>
                    <a:pt x="0" y="1320"/>
                  </a:lnTo>
                  <a:lnTo>
                    <a:pt x="99" y="1320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0">
              <a:extLst>
                <a:ext uri="{FF2B5EF4-FFF2-40B4-BE49-F238E27FC236}">
                  <a16:creationId xmlns:a16="http://schemas.microsoft.com/office/drawing/2014/main" id="{2E167FF6-8F8C-E7A1-491E-6E45018BBC3C}"/>
                </a:ext>
              </a:extLst>
            </p:cNvPr>
            <p:cNvSpPr/>
            <p:nvPr/>
          </p:nvSpPr>
          <p:spPr>
            <a:xfrm>
              <a:off x="5479333" y="2830363"/>
              <a:ext cx="13783" cy="156849"/>
            </a:xfrm>
            <a:custGeom>
              <a:avLst/>
              <a:gdLst/>
              <a:ahLst/>
              <a:cxnLst/>
              <a:rect l="l" t="t" r="r" b="b"/>
              <a:pathLst>
                <a:path w="116" h="1320" extrusionOk="0">
                  <a:moveTo>
                    <a:pt x="1" y="1"/>
                  </a:moveTo>
                  <a:lnTo>
                    <a:pt x="1" y="1320"/>
                  </a:lnTo>
                  <a:lnTo>
                    <a:pt x="116" y="1320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0">
              <a:extLst>
                <a:ext uri="{FF2B5EF4-FFF2-40B4-BE49-F238E27FC236}">
                  <a16:creationId xmlns:a16="http://schemas.microsoft.com/office/drawing/2014/main" id="{429572CD-D9D9-2B64-33D6-80D38008A10D}"/>
                </a:ext>
              </a:extLst>
            </p:cNvPr>
            <p:cNvSpPr/>
            <p:nvPr/>
          </p:nvSpPr>
          <p:spPr>
            <a:xfrm>
              <a:off x="5575343" y="2830363"/>
              <a:ext cx="11882" cy="156849"/>
            </a:xfrm>
            <a:custGeom>
              <a:avLst/>
              <a:gdLst/>
              <a:ahLst/>
              <a:cxnLst/>
              <a:rect l="l" t="t" r="r" b="b"/>
              <a:pathLst>
                <a:path w="100" h="1320" extrusionOk="0">
                  <a:moveTo>
                    <a:pt x="1" y="1"/>
                  </a:moveTo>
                  <a:lnTo>
                    <a:pt x="1" y="1320"/>
                  </a:lnTo>
                  <a:lnTo>
                    <a:pt x="99" y="1320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0">
              <a:extLst>
                <a:ext uri="{FF2B5EF4-FFF2-40B4-BE49-F238E27FC236}">
                  <a16:creationId xmlns:a16="http://schemas.microsoft.com/office/drawing/2014/main" id="{22578F2B-41FA-4A72-D736-25DE7FE3DDA5}"/>
                </a:ext>
              </a:extLst>
            </p:cNvPr>
            <p:cNvSpPr/>
            <p:nvPr/>
          </p:nvSpPr>
          <p:spPr>
            <a:xfrm>
              <a:off x="4284074" y="2820619"/>
              <a:ext cx="1308949" cy="17705"/>
            </a:xfrm>
            <a:custGeom>
              <a:avLst/>
              <a:gdLst/>
              <a:ahLst/>
              <a:cxnLst/>
              <a:rect l="l" t="t" r="r" b="b"/>
              <a:pathLst>
                <a:path w="11016" h="149" extrusionOk="0">
                  <a:moveTo>
                    <a:pt x="1" y="0"/>
                  </a:moveTo>
                  <a:lnTo>
                    <a:pt x="1" y="149"/>
                  </a:lnTo>
                  <a:lnTo>
                    <a:pt x="11016" y="149"/>
                  </a:lnTo>
                  <a:lnTo>
                    <a:pt x="1101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0">
              <a:extLst>
                <a:ext uri="{FF2B5EF4-FFF2-40B4-BE49-F238E27FC236}">
                  <a16:creationId xmlns:a16="http://schemas.microsoft.com/office/drawing/2014/main" id="{DF1F1B16-4B4F-D88C-3C37-EBF6AD4442BD}"/>
                </a:ext>
              </a:extLst>
            </p:cNvPr>
            <p:cNvSpPr/>
            <p:nvPr/>
          </p:nvSpPr>
          <p:spPr>
            <a:xfrm>
              <a:off x="4301779" y="2891083"/>
              <a:ext cx="1285422" cy="7961"/>
            </a:xfrm>
            <a:custGeom>
              <a:avLst/>
              <a:gdLst/>
              <a:ahLst/>
              <a:cxnLst/>
              <a:rect l="l" t="t" r="r" b="b"/>
              <a:pathLst>
                <a:path w="10818" h="67" extrusionOk="0">
                  <a:moveTo>
                    <a:pt x="0" y="1"/>
                  </a:moveTo>
                  <a:lnTo>
                    <a:pt x="0" y="67"/>
                  </a:lnTo>
                  <a:lnTo>
                    <a:pt x="10817" y="67"/>
                  </a:lnTo>
                  <a:lnTo>
                    <a:pt x="1081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0">
              <a:extLst>
                <a:ext uri="{FF2B5EF4-FFF2-40B4-BE49-F238E27FC236}">
                  <a16:creationId xmlns:a16="http://schemas.microsoft.com/office/drawing/2014/main" id="{9663E3C1-4156-15B9-EB1A-BA9C44C6F9DE}"/>
                </a:ext>
              </a:extLst>
            </p:cNvPr>
            <p:cNvSpPr/>
            <p:nvPr/>
          </p:nvSpPr>
          <p:spPr>
            <a:xfrm>
              <a:off x="4301779" y="2853890"/>
              <a:ext cx="1285422" cy="7961"/>
            </a:xfrm>
            <a:custGeom>
              <a:avLst/>
              <a:gdLst/>
              <a:ahLst/>
              <a:cxnLst/>
              <a:rect l="l" t="t" r="r" b="b"/>
              <a:pathLst>
                <a:path w="10818" h="67" extrusionOk="0">
                  <a:moveTo>
                    <a:pt x="0" y="1"/>
                  </a:moveTo>
                  <a:lnTo>
                    <a:pt x="0" y="67"/>
                  </a:lnTo>
                  <a:lnTo>
                    <a:pt x="10817" y="67"/>
                  </a:lnTo>
                  <a:lnTo>
                    <a:pt x="1081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0">
              <a:extLst>
                <a:ext uri="{FF2B5EF4-FFF2-40B4-BE49-F238E27FC236}">
                  <a16:creationId xmlns:a16="http://schemas.microsoft.com/office/drawing/2014/main" id="{FE875965-9A39-CD59-4095-1429A8894FA7}"/>
                </a:ext>
              </a:extLst>
            </p:cNvPr>
            <p:cNvSpPr/>
            <p:nvPr/>
          </p:nvSpPr>
          <p:spPr>
            <a:xfrm>
              <a:off x="4284074" y="2973428"/>
              <a:ext cx="1812607" cy="62858"/>
            </a:xfrm>
            <a:custGeom>
              <a:avLst/>
              <a:gdLst/>
              <a:ahLst/>
              <a:cxnLst/>
              <a:rect l="l" t="t" r="r" b="b"/>
              <a:pathLst>
                <a:path w="10983" h="529" extrusionOk="0">
                  <a:moveTo>
                    <a:pt x="1" y="0"/>
                  </a:moveTo>
                  <a:lnTo>
                    <a:pt x="1" y="528"/>
                  </a:lnTo>
                  <a:lnTo>
                    <a:pt x="10983" y="528"/>
                  </a:lnTo>
                  <a:lnTo>
                    <a:pt x="109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0">
              <a:extLst>
                <a:ext uri="{FF2B5EF4-FFF2-40B4-BE49-F238E27FC236}">
                  <a16:creationId xmlns:a16="http://schemas.microsoft.com/office/drawing/2014/main" id="{8C51214E-3AB6-3CFC-48D0-5991E47D5283}"/>
                </a:ext>
              </a:extLst>
            </p:cNvPr>
            <p:cNvSpPr/>
            <p:nvPr/>
          </p:nvSpPr>
          <p:spPr>
            <a:xfrm>
              <a:off x="5683117" y="2830363"/>
              <a:ext cx="11882" cy="156849"/>
            </a:xfrm>
            <a:custGeom>
              <a:avLst/>
              <a:gdLst/>
              <a:ahLst/>
              <a:cxnLst/>
              <a:rect l="l" t="t" r="r" b="b"/>
              <a:pathLst>
                <a:path w="100" h="1320" extrusionOk="0">
                  <a:moveTo>
                    <a:pt x="0" y="1"/>
                  </a:moveTo>
                  <a:lnTo>
                    <a:pt x="0" y="1320"/>
                  </a:lnTo>
                  <a:lnTo>
                    <a:pt x="99" y="1320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0">
              <a:extLst>
                <a:ext uri="{FF2B5EF4-FFF2-40B4-BE49-F238E27FC236}">
                  <a16:creationId xmlns:a16="http://schemas.microsoft.com/office/drawing/2014/main" id="{BA4129C3-6F18-B48A-A8E4-FB292E87C069}"/>
                </a:ext>
              </a:extLst>
            </p:cNvPr>
            <p:cNvSpPr/>
            <p:nvPr/>
          </p:nvSpPr>
          <p:spPr>
            <a:xfrm>
              <a:off x="5779128" y="2830363"/>
              <a:ext cx="11882" cy="156849"/>
            </a:xfrm>
            <a:custGeom>
              <a:avLst/>
              <a:gdLst/>
              <a:ahLst/>
              <a:cxnLst/>
              <a:rect l="l" t="t" r="r" b="b"/>
              <a:pathLst>
                <a:path w="100" h="1320" extrusionOk="0">
                  <a:moveTo>
                    <a:pt x="0" y="1"/>
                  </a:moveTo>
                  <a:lnTo>
                    <a:pt x="0" y="1320"/>
                  </a:lnTo>
                  <a:lnTo>
                    <a:pt x="99" y="1320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0">
              <a:extLst>
                <a:ext uri="{FF2B5EF4-FFF2-40B4-BE49-F238E27FC236}">
                  <a16:creationId xmlns:a16="http://schemas.microsoft.com/office/drawing/2014/main" id="{8BF10D3F-624B-6BE5-DA28-3A84EB468437}"/>
                </a:ext>
              </a:extLst>
            </p:cNvPr>
            <p:cNvSpPr/>
            <p:nvPr/>
          </p:nvSpPr>
          <p:spPr>
            <a:xfrm>
              <a:off x="5886902" y="2830363"/>
              <a:ext cx="11882" cy="156849"/>
            </a:xfrm>
            <a:custGeom>
              <a:avLst/>
              <a:gdLst/>
              <a:ahLst/>
              <a:cxnLst/>
              <a:rect l="l" t="t" r="r" b="b"/>
              <a:pathLst>
                <a:path w="100" h="1320" extrusionOk="0">
                  <a:moveTo>
                    <a:pt x="0" y="1"/>
                  </a:moveTo>
                  <a:lnTo>
                    <a:pt x="0" y="1320"/>
                  </a:lnTo>
                  <a:lnTo>
                    <a:pt x="99" y="1320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0">
              <a:extLst>
                <a:ext uri="{FF2B5EF4-FFF2-40B4-BE49-F238E27FC236}">
                  <a16:creationId xmlns:a16="http://schemas.microsoft.com/office/drawing/2014/main" id="{45277CFD-A63A-E60F-FF84-82BB700BD9D0}"/>
                </a:ext>
              </a:extLst>
            </p:cNvPr>
            <p:cNvSpPr/>
            <p:nvPr/>
          </p:nvSpPr>
          <p:spPr>
            <a:xfrm>
              <a:off x="5982912" y="2830363"/>
              <a:ext cx="11882" cy="156849"/>
            </a:xfrm>
            <a:custGeom>
              <a:avLst/>
              <a:gdLst/>
              <a:ahLst/>
              <a:cxnLst/>
              <a:rect l="l" t="t" r="r" b="b"/>
              <a:pathLst>
                <a:path w="100" h="1320" extrusionOk="0">
                  <a:moveTo>
                    <a:pt x="0" y="1"/>
                  </a:moveTo>
                  <a:lnTo>
                    <a:pt x="0" y="1320"/>
                  </a:lnTo>
                  <a:lnTo>
                    <a:pt x="99" y="1320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0">
              <a:extLst>
                <a:ext uri="{FF2B5EF4-FFF2-40B4-BE49-F238E27FC236}">
                  <a16:creationId xmlns:a16="http://schemas.microsoft.com/office/drawing/2014/main" id="{79A90F87-5C4C-FBDD-95DC-42FE7AD55B64}"/>
                </a:ext>
              </a:extLst>
            </p:cNvPr>
            <p:cNvSpPr/>
            <p:nvPr/>
          </p:nvSpPr>
          <p:spPr>
            <a:xfrm>
              <a:off x="6075001" y="2830363"/>
              <a:ext cx="19725" cy="156849"/>
            </a:xfrm>
            <a:custGeom>
              <a:avLst/>
              <a:gdLst/>
              <a:ahLst/>
              <a:cxnLst/>
              <a:rect l="l" t="t" r="r" b="b"/>
              <a:pathLst>
                <a:path w="166" h="1320" extrusionOk="0">
                  <a:moveTo>
                    <a:pt x="0" y="1"/>
                  </a:moveTo>
                  <a:lnTo>
                    <a:pt x="0" y="1320"/>
                  </a:lnTo>
                  <a:lnTo>
                    <a:pt x="165" y="1320"/>
                  </a:lnTo>
                  <a:lnTo>
                    <a:pt x="1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0">
              <a:extLst>
                <a:ext uri="{FF2B5EF4-FFF2-40B4-BE49-F238E27FC236}">
                  <a16:creationId xmlns:a16="http://schemas.microsoft.com/office/drawing/2014/main" id="{50847DDF-C25F-3F52-0057-56F5FBB5E5C3}"/>
                </a:ext>
              </a:extLst>
            </p:cNvPr>
            <p:cNvSpPr/>
            <p:nvPr/>
          </p:nvSpPr>
          <p:spPr>
            <a:xfrm>
              <a:off x="5587107" y="2820619"/>
              <a:ext cx="507610" cy="17705"/>
            </a:xfrm>
            <a:custGeom>
              <a:avLst/>
              <a:gdLst/>
              <a:ahLst/>
              <a:cxnLst/>
              <a:rect l="l" t="t" r="r" b="b"/>
              <a:pathLst>
                <a:path w="4272" h="149" extrusionOk="0">
                  <a:moveTo>
                    <a:pt x="0" y="0"/>
                  </a:moveTo>
                  <a:lnTo>
                    <a:pt x="0" y="149"/>
                  </a:lnTo>
                  <a:lnTo>
                    <a:pt x="4271" y="149"/>
                  </a:lnTo>
                  <a:lnTo>
                    <a:pt x="42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0">
              <a:extLst>
                <a:ext uri="{FF2B5EF4-FFF2-40B4-BE49-F238E27FC236}">
                  <a16:creationId xmlns:a16="http://schemas.microsoft.com/office/drawing/2014/main" id="{F2328C91-52A7-4D68-0F13-53946967641F}"/>
                </a:ext>
              </a:extLst>
            </p:cNvPr>
            <p:cNvSpPr/>
            <p:nvPr/>
          </p:nvSpPr>
          <p:spPr>
            <a:xfrm>
              <a:off x="5579264" y="2891083"/>
              <a:ext cx="515466" cy="7961"/>
            </a:xfrm>
            <a:custGeom>
              <a:avLst/>
              <a:gdLst/>
              <a:ahLst/>
              <a:cxnLst/>
              <a:rect l="l" t="t" r="r" b="b"/>
              <a:pathLst>
                <a:path w="4206" h="67" extrusionOk="0">
                  <a:moveTo>
                    <a:pt x="0" y="1"/>
                  </a:moveTo>
                  <a:lnTo>
                    <a:pt x="0" y="67"/>
                  </a:lnTo>
                  <a:lnTo>
                    <a:pt x="4205" y="67"/>
                  </a:lnTo>
                  <a:lnTo>
                    <a:pt x="42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0">
              <a:extLst>
                <a:ext uri="{FF2B5EF4-FFF2-40B4-BE49-F238E27FC236}">
                  <a16:creationId xmlns:a16="http://schemas.microsoft.com/office/drawing/2014/main" id="{AD57E1C1-246D-F5CD-B9A2-DB94B5564BD0}"/>
                </a:ext>
              </a:extLst>
            </p:cNvPr>
            <p:cNvSpPr/>
            <p:nvPr/>
          </p:nvSpPr>
          <p:spPr>
            <a:xfrm>
              <a:off x="5579264" y="2853890"/>
              <a:ext cx="515466" cy="7961"/>
            </a:xfrm>
            <a:custGeom>
              <a:avLst/>
              <a:gdLst/>
              <a:ahLst/>
              <a:cxnLst/>
              <a:rect l="l" t="t" r="r" b="b"/>
              <a:pathLst>
                <a:path w="4206" h="67" extrusionOk="0">
                  <a:moveTo>
                    <a:pt x="0" y="1"/>
                  </a:moveTo>
                  <a:lnTo>
                    <a:pt x="0" y="67"/>
                  </a:lnTo>
                  <a:lnTo>
                    <a:pt x="4205" y="67"/>
                  </a:lnTo>
                  <a:lnTo>
                    <a:pt x="42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0">
              <a:extLst>
                <a:ext uri="{FF2B5EF4-FFF2-40B4-BE49-F238E27FC236}">
                  <a16:creationId xmlns:a16="http://schemas.microsoft.com/office/drawing/2014/main" id="{6CBFFDB6-C671-A143-082B-E3D9F635378D}"/>
                </a:ext>
              </a:extLst>
            </p:cNvPr>
            <p:cNvSpPr/>
            <p:nvPr/>
          </p:nvSpPr>
          <p:spPr>
            <a:xfrm>
              <a:off x="5712467" y="3717987"/>
              <a:ext cx="335198" cy="873958"/>
            </a:xfrm>
            <a:custGeom>
              <a:avLst/>
              <a:gdLst/>
              <a:ahLst/>
              <a:cxnLst/>
              <a:rect l="l" t="t" r="r" b="b"/>
              <a:pathLst>
                <a:path w="2821" h="7355" extrusionOk="0">
                  <a:moveTo>
                    <a:pt x="2820" y="1"/>
                  </a:moveTo>
                  <a:lnTo>
                    <a:pt x="1" y="7355"/>
                  </a:lnTo>
                  <a:lnTo>
                    <a:pt x="2820" y="7355"/>
                  </a:lnTo>
                  <a:lnTo>
                    <a:pt x="2820" y="1"/>
                  </a:lnTo>
                  <a:close/>
                </a:path>
              </a:pathLst>
            </a:custGeom>
            <a:solidFill>
              <a:srgbClr val="343434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0">
              <a:extLst>
                <a:ext uri="{FF2B5EF4-FFF2-40B4-BE49-F238E27FC236}">
                  <a16:creationId xmlns:a16="http://schemas.microsoft.com/office/drawing/2014/main" id="{C292C3A9-69CA-7197-273F-32A82A5E36B3}"/>
                </a:ext>
              </a:extLst>
            </p:cNvPr>
            <p:cNvSpPr/>
            <p:nvPr/>
          </p:nvSpPr>
          <p:spPr>
            <a:xfrm>
              <a:off x="6047553" y="3717987"/>
              <a:ext cx="4269470" cy="873958"/>
            </a:xfrm>
            <a:custGeom>
              <a:avLst/>
              <a:gdLst/>
              <a:ahLst/>
              <a:cxnLst/>
              <a:rect l="l" t="t" r="r" b="b"/>
              <a:pathLst>
                <a:path w="34019" h="7355" extrusionOk="0">
                  <a:moveTo>
                    <a:pt x="0" y="1"/>
                  </a:moveTo>
                  <a:lnTo>
                    <a:pt x="0" y="7355"/>
                  </a:lnTo>
                  <a:lnTo>
                    <a:pt x="34019" y="7355"/>
                  </a:lnTo>
                  <a:lnTo>
                    <a:pt x="3401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0">
              <a:extLst>
                <a:ext uri="{FF2B5EF4-FFF2-40B4-BE49-F238E27FC236}">
                  <a16:creationId xmlns:a16="http://schemas.microsoft.com/office/drawing/2014/main" id="{F11FDD7A-D881-9A75-A772-BF9245B310A2}"/>
                </a:ext>
              </a:extLst>
            </p:cNvPr>
            <p:cNvSpPr/>
            <p:nvPr/>
          </p:nvSpPr>
          <p:spPr>
            <a:xfrm>
              <a:off x="9476480" y="3717987"/>
              <a:ext cx="840669" cy="873958"/>
            </a:xfrm>
            <a:custGeom>
              <a:avLst/>
              <a:gdLst/>
              <a:ahLst/>
              <a:cxnLst/>
              <a:rect l="l" t="t" r="r" b="b"/>
              <a:pathLst>
                <a:path w="7075" h="7355" extrusionOk="0">
                  <a:moveTo>
                    <a:pt x="0" y="1"/>
                  </a:moveTo>
                  <a:lnTo>
                    <a:pt x="0" y="7355"/>
                  </a:lnTo>
                  <a:lnTo>
                    <a:pt x="7074" y="7355"/>
                  </a:lnTo>
                  <a:lnTo>
                    <a:pt x="707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0" name="Google Shape;720;p30">
              <a:extLst>
                <a:ext uri="{FF2B5EF4-FFF2-40B4-BE49-F238E27FC236}">
                  <a16:creationId xmlns:a16="http://schemas.microsoft.com/office/drawing/2014/main" id="{7B20C5A1-446F-AFB8-2FF4-62AF827CE12A}"/>
                </a:ext>
              </a:extLst>
            </p:cNvPr>
            <p:cNvGrpSpPr/>
            <p:nvPr/>
          </p:nvGrpSpPr>
          <p:grpSpPr>
            <a:xfrm>
              <a:off x="4116161" y="3646324"/>
              <a:ext cx="1496601" cy="185200"/>
              <a:chOff x="7118261" y="2980101"/>
              <a:chExt cx="314882" cy="38965"/>
            </a:xfrm>
          </p:grpSpPr>
          <p:grpSp>
            <p:nvGrpSpPr>
              <p:cNvPr id="721" name="Google Shape;721;p30">
                <a:extLst>
                  <a:ext uri="{FF2B5EF4-FFF2-40B4-BE49-F238E27FC236}">
                    <a16:creationId xmlns:a16="http://schemas.microsoft.com/office/drawing/2014/main" id="{B9DD4864-634F-A448-42DF-6C6A8E78729D}"/>
                  </a:ext>
                </a:extLst>
              </p:cNvPr>
              <p:cNvGrpSpPr/>
              <p:nvPr/>
            </p:nvGrpSpPr>
            <p:grpSpPr>
              <a:xfrm>
                <a:off x="7118261" y="2980101"/>
                <a:ext cx="32569" cy="38965"/>
                <a:chOff x="2736295" y="4292304"/>
                <a:chExt cx="131380" cy="157179"/>
              </a:xfrm>
            </p:grpSpPr>
            <p:sp>
              <p:nvSpPr>
                <p:cNvPr id="722" name="Google Shape;722;p30">
                  <a:extLst>
                    <a:ext uri="{FF2B5EF4-FFF2-40B4-BE49-F238E27FC236}">
                      <a16:creationId xmlns:a16="http://schemas.microsoft.com/office/drawing/2014/main" id="{C05A1144-C48A-36C8-C2BA-F6CD75B9EDE6}"/>
                    </a:ext>
                  </a:extLst>
                </p:cNvPr>
                <p:cNvSpPr/>
                <p:nvPr/>
              </p:nvSpPr>
              <p:spPr>
                <a:xfrm>
                  <a:off x="2736295" y="4292304"/>
                  <a:ext cx="131380" cy="1571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0" h="2309" extrusionOk="0">
                      <a:moveTo>
                        <a:pt x="0" y="0"/>
                      </a:moveTo>
                      <a:lnTo>
                        <a:pt x="0" y="2309"/>
                      </a:lnTo>
                      <a:lnTo>
                        <a:pt x="1929" y="2309"/>
                      </a:lnTo>
                      <a:lnTo>
                        <a:pt x="192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3" name="Google Shape;723;p30">
                  <a:extLst>
                    <a:ext uri="{FF2B5EF4-FFF2-40B4-BE49-F238E27FC236}">
                      <a16:creationId xmlns:a16="http://schemas.microsoft.com/office/drawing/2014/main" id="{F55C03A1-E4A7-1F49-A0A9-D30891F26234}"/>
                    </a:ext>
                  </a:extLst>
                </p:cNvPr>
                <p:cNvSpPr/>
                <p:nvPr/>
              </p:nvSpPr>
              <p:spPr>
                <a:xfrm>
                  <a:off x="2749705" y="4303536"/>
                  <a:ext cx="103334" cy="135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8" h="1996" extrusionOk="0">
                      <a:moveTo>
                        <a:pt x="1" y="0"/>
                      </a:moveTo>
                      <a:lnTo>
                        <a:pt x="1" y="1995"/>
                      </a:lnTo>
                      <a:lnTo>
                        <a:pt x="1518" y="1995"/>
                      </a:lnTo>
                      <a:lnTo>
                        <a:pt x="1518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4" name="Google Shape;724;p30">
                  <a:extLst>
                    <a:ext uri="{FF2B5EF4-FFF2-40B4-BE49-F238E27FC236}">
                      <a16:creationId xmlns:a16="http://schemas.microsoft.com/office/drawing/2014/main" id="{A7DFBD42-5096-A599-FD5A-627826A3D51A}"/>
                    </a:ext>
                  </a:extLst>
                </p:cNvPr>
                <p:cNvSpPr/>
                <p:nvPr/>
              </p:nvSpPr>
              <p:spPr>
                <a:xfrm>
                  <a:off x="2763642" y="4314775"/>
                  <a:ext cx="89555" cy="1246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0" h="1831" extrusionOk="0">
                      <a:moveTo>
                        <a:pt x="0" y="0"/>
                      </a:moveTo>
                      <a:lnTo>
                        <a:pt x="0" y="1830"/>
                      </a:lnTo>
                      <a:lnTo>
                        <a:pt x="1319" y="1830"/>
                      </a:lnTo>
                      <a:lnTo>
                        <a:pt x="1319" y="0"/>
                      </a:lnTo>
                      <a:close/>
                    </a:path>
                  </a:pathLst>
                </a:custGeom>
                <a:solidFill>
                  <a:srgbClr val="343434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5" name="Google Shape;725;p30">
                  <a:extLst>
                    <a:ext uri="{FF2B5EF4-FFF2-40B4-BE49-F238E27FC236}">
                      <a16:creationId xmlns:a16="http://schemas.microsoft.com/office/drawing/2014/main" id="{36249C35-A85D-A979-5EE5-7D5FB805A171}"/>
                    </a:ext>
                  </a:extLst>
                </p:cNvPr>
                <p:cNvSpPr/>
                <p:nvPr/>
              </p:nvSpPr>
              <p:spPr>
                <a:xfrm>
                  <a:off x="2795722" y="4295640"/>
                  <a:ext cx="7964" cy="1493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" h="2194" extrusionOk="0">
                      <a:moveTo>
                        <a:pt x="1" y="1"/>
                      </a:moveTo>
                      <a:lnTo>
                        <a:pt x="1" y="2194"/>
                      </a:lnTo>
                      <a:lnTo>
                        <a:pt x="116" y="2194"/>
                      </a:lnTo>
                      <a:lnTo>
                        <a:pt x="11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26" name="Google Shape;726;p30">
                <a:extLst>
                  <a:ext uri="{FF2B5EF4-FFF2-40B4-BE49-F238E27FC236}">
                    <a16:creationId xmlns:a16="http://schemas.microsoft.com/office/drawing/2014/main" id="{6F9348B0-3514-2D80-4BB3-4CAC843D2474}"/>
                  </a:ext>
                </a:extLst>
              </p:cNvPr>
              <p:cNvGrpSpPr/>
              <p:nvPr/>
            </p:nvGrpSpPr>
            <p:grpSpPr>
              <a:xfrm>
                <a:off x="7174723" y="2980101"/>
                <a:ext cx="32569" cy="38965"/>
                <a:chOff x="2736295" y="4292304"/>
                <a:chExt cx="131380" cy="157179"/>
              </a:xfrm>
            </p:grpSpPr>
            <p:sp>
              <p:nvSpPr>
                <p:cNvPr id="727" name="Google Shape;727;p30">
                  <a:extLst>
                    <a:ext uri="{FF2B5EF4-FFF2-40B4-BE49-F238E27FC236}">
                      <a16:creationId xmlns:a16="http://schemas.microsoft.com/office/drawing/2014/main" id="{08EBECF7-F03F-B039-3A7D-13A6B55B161C}"/>
                    </a:ext>
                  </a:extLst>
                </p:cNvPr>
                <p:cNvSpPr/>
                <p:nvPr/>
              </p:nvSpPr>
              <p:spPr>
                <a:xfrm>
                  <a:off x="2736295" y="4292304"/>
                  <a:ext cx="131380" cy="1571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0" h="2309" extrusionOk="0">
                      <a:moveTo>
                        <a:pt x="0" y="0"/>
                      </a:moveTo>
                      <a:lnTo>
                        <a:pt x="0" y="2309"/>
                      </a:lnTo>
                      <a:lnTo>
                        <a:pt x="1929" y="2309"/>
                      </a:lnTo>
                      <a:lnTo>
                        <a:pt x="192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8" name="Google Shape;728;p30">
                  <a:extLst>
                    <a:ext uri="{FF2B5EF4-FFF2-40B4-BE49-F238E27FC236}">
                      <a16:creationId xmlns:a16="http://schemas.microsoft.com/office/drawing/2014/main" id="{B51120CD-8A6E-AE3F-7503-6032991B93CF}"/>
                    </a:ext>
                  </a:extLst>
                </p:cNvPr>
                <p:cNvSpPr/>
                <p:nvPr/>
              </p:nvSpPr>
              <p:spPr>
                <a:xfrm>
                  <a:off x="2749705" y="4303536"/>
                  <a:ext cx="103334" cy="135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8" h="1996" extrusionOk="0">
                      <a:moveTo>
                        <a:pt x="1" y="0"/>
                      </a:moveTo>
                      <a:lnTo>
                        <a:pt x="1" y="1995"/>
                      </a:lnTo>
                      <a:lnTo>
                        <a:pt x="1518" y="1995"/>
                      </a:lnTo>
                      <a:lnTo>
                        <a:pt x="1518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9" name="Google Shape;729;p30">
                  <a:extLst>
                    <a:ext uri="{FF2B5EF4-FFF2-40B4-BE49-F238E27FC236}">
                      <a16:creationId xmlns:a16="http://schemas.microsoft.com/office/drawing/2014/main" id="{9FC77A5D-063B-8EC6-D84C-44C7D4766824}"/>
                    </a:ext>
                  </a:extLst>
                </p:cNvPr>
                <p:cNvSpPr/>
                <p:nvPr/>
              </p:nvSpPr>
              <p:spPr>
                <a:xfrm>
                  <a:off x="2763642" y="4314775"/>
                  <a:ext cx="89555" cy="1246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0" h="1831" extrusionOk="0">
                      <a:moveTo>
                        <a:pt x="0" y="0"/>
                      </a:moveTo>
                      <a:lnTo>
                        <a:pt x="0" y="1830"/>
                      </a:lnTo>
                      <a:lnTo>
                        <a:pt x="1319" y="1830"/>
                      </a:lnTo>
                      <a:lnTo>
                        <a:pt x="1319" y="0"/>
                      </a:lnTo>
                      <a:close/>
                    </a:path>
                  </a:pathLst>
                </a:custGeom>
                <a:solidFill>
                  <a:srgbClr val="343434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0" name="Google Shape;730;p30">
                  <a:extLst>
                    <a:ext uri="{FF2B5EF4-FFF2-40B4-BE49-F238E27FC236}">
                      <a16:creationId xmlns:a16="http://schemas.microsoft.com/office/drawing/2014/main" id="{2679DCB2-7EC7-F562-F360-63EE3062D192}"/>
                    </a:ext>
                  </a:extLst>
                </p:cNvPr>
                <p:cNvSpPr/>
                <p:nvPr/>
              </p:nvSpPr>
              <p:spPr>
                <a:xfrm>
                  <a:off x="2795722" y="4295640"/>
                  <a:ext cx="7964" cy="1493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" h="2194" extrusionOk="0">
                      <a:moveTo>
                        <a:pt x="1" y="1"/>
                      </a:moveTo>
                      <a:lnTo>
                        <a:pt x="1" y="2194"/>
                      </a:lnTo>
                      <a:lnTo>
                        <a:pt x="116" y="2194"/>
                      </a:lnTo>
                      <a:lnTo>
                        <a:pt x="11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31" name="Google Shape;731;p30">
                <a:extLst>
                  <a:ext uri="{FF2B5EF4-FFF2-40B4-BE49-F238E27FC236}">
                    <a16:creationId xmlns:a16="http://schemas.microsoft.com/office/drawing/2014/main" id="{63F4CDFE-37F5-29CB-0E62-52CBE59A8B3C}"/>
                  </a:ext>
                </a:extLst>
              </p:cNvPr>
              <p:cNvGrpSpPr/>
              <p:nvPr/>
            </p:nvGrpSpPr>
            <p:grpSpPr>
              <a:xfrm>
                <a:off x="7231186" y="2980101"/>
                <a:ext cx="32569" cy="38965"/>
                <a:chOff x="2736295" y="4292304"/>
                <a:chExt cx="131380" cy="157179"/>
              </a:xfrm>
            </p:grpSpPr>
            <p:sp>
              <p:nvSpPr>
                <p:cNvPr id="732" name="Google Shape;732;p30">
                  <a:extLst>
                    <a:ext uri="{FF2B5EF4-FFF2-40B4-BE49-F238E27FC236}">
                      <a16:creationId xmlns:a16="http://schemas.microsoft.com/office/drawing/2014/main" id="{AB7B4A1C-06A8-D2C7-1362-4A8180B97357}"/>
                    </a:ext>
                  </a:extLst>
                </p:cNvPr>
                <p:cNvSpPr/>
                <p:nvPr/>
              </p:nvSpPr>
              <p:spPr>
                <a:xfrm>
                  <a:off x="2736295" y="4292304"/>
                  <a:ext cx="131380" cy="1571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0" h="2309" extrusionOk="0">
                      <a:moveTo>
                        <a:pt x="0" y="0"/>
                      </a:moveTo>
                      <a:lnTo>
                        <a:pt x="0" y="2309"/>
                      </a:lnTo>
                      <a:lnTo>
                        <a:pt x="1929" y="2309"/>
                      </a:lnTo>
                      <a:lnTo>
                        <a:pt x="192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3" name="Google Shape;733;p30">
                  <a:extLst>
                    <a:ext uri="{FF2B5EF4-FFF2-40B4-BE49-F238E27FC236}">
                      <a16:creationId xmlns:a16="http://schemas.microsoft.com/office/drawing/2014/main" id="{949B84F5-C58B-97EF-C8B9-56CEF7519418}"/>
                    </a:ext>
                  </a:extLst>
                </p:cNvPr>
                <p:cNvSpPr/>
                <p:nvPr/>
              </p:nvSpPr>
              <p:spPr>
                <a:xfrm>
                  <a:off x="2749705" y="4303536"/>
                  <a:ext cx="103334" cy="135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8" h="1996" extrusionOk="0">
                      <a:moveTo>
                        <a:pt x="1" y="0"/>
                      </a:moveTo>
                      <a:lnTo>
                        <a:pt x="1" y="1995"/>
                      </a:lnTo>
                      <a:lnTo>
                        <a:pt x="1518" y="1995"/>
                      </a:lnTo>
                      <a:lnTo>
                        <a:pt x="1518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4" name="Google Shape;734;p30">
                  <a:extLst>
                    <a:ext uri="{FF2B5EF4-FFF2-40B4-BE49-F238E27FC236}">
                      <a16:creationId xmlns:a16="http://schemas.microsoft.com/office/drawing/2014/main" id="{6730CD17-6F69-D661-03CD-C7C908988011}"/>
                    </a:ext>
                  </a:extLst>
                </p:cNvPr>
                <p:cNvSpPr/>
                <p:nvPr/>
              </p:nvSpPr>
              <p:spPr>
                <a:xfrm>
                  <a:off x="2763642" y="4314775"/>
                  <a:ext cx="89555" cy="1246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0" h="1831" extrusionOk="0">
                      <a:moveTo>
                        <a:pt x="0" y="0"/>
                      </a:moveTo>
                      <a:lnTo>
                        <a:pt x="0" y="1830"/>
                      </a:lnTo>
                      <a:lnTo>
                        <a:pt x="1319" y="1830"/>
                      </a:lnTo>
                      <a:lnTo>
                        <a:pt x="1319" y="0"/>
                      </a:lnTo>
                      <a:close/>
                    </a:path>
                  </a:pathLst>
                </a:custGeom>
                <a:solidFill>
                  <a:srgbClr val="343434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5" name="Google Shape;735;p30">
                  <a:extLst>
                    <a:ext uri="{FF2B5EF4-FFF2-40B4-BE49-F238E27FC236}">
                      <a16:creationId xmlns:a16="http://schemas.microsoft.com/office/drawing/2014/main" id="{8D875C97-B592-F8BE-AB4C-68444DEB150A}"/>
                    </a:ext>
                  </a:extLst>
                </p:cNvPr>
                <p:cNvSpPr/>
                <p:nvPr/>
              </p:nvSpPr>
              <p:spPr>
                <a:xfrm>
                  <a:off x="2795722" y="4295640"/>
                  <a:ext cx="7964" cy="1493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" h="2194" extrusionOk="0">
                      <a:moveTo>
                        <a:pt x="1" y="1"/>
                      </a:moveTo>
                      <a:lnTo>
                        <a:pt x="1" y="2194"/>
                      </a:lnTo>
                      <a:lnTo>
                        <a:pt x="116" y="2194"/>
                      </a:lnTo>
                      <a:lnTo>
                        <a:pt x="11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36" name="Google Shape;736;p30">
                <a:extLst>
                  <a:ext uri="{FF2B5EF4-FFF2-40B4-BE49-F238E27FC236}">
                    <a16:creationId xmlns:a16="http://schemas.microsoft.com/office/drawing/2014/main" id="{D5127ED5-7BAA-7246-8809-30C34ED30FBC}"/>
                  </a:ext>
                </a:extLst>
              </p:cNvPr>
              <p:cNvGrpSpPr/>
              <p:nvPr/>
            </p:nvGrpSpPr>
            <p:grpSpPr>
              <a:xfrm>
                <a:off x="7287648" y="2980101"/>
                <a:ext cx="32569" cy="38965"/>
                <a:chOff x="2736295" y="4292304"/>
                <a:chExt cx="131380" cy="157179"/>
              </a:xfrm>
            </p:grpSpPr>
            <p:sp>
              <p:nvSpPr>
                <p:cNvPr id="737" name="Google Shape;737;p30">
                  <a:extLst>
                    <a:ext uri="{FF2B5EF4-FFF2-40B4-BE49-F238E27FC236}">
                      <a16:creationId xmlns:a16="http://schemas.microsoft.com/office/drawing/2014/main" id="{0ADA6EA3-9EC8-4EE3-3647-30A96AD579E7}"/>
                    </a:ext>
                  </a:extLst>
                </p:cNvPr>
                <p:cNvSpPr/>
                <p:nvPr/>
              </p:nvSpPr>
              <p:spPr>
                <a:xfrm>
                  <a:off x="2736295" y="4292304"/>
                  <a:ext cx="131380" cy="1571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0" h="2309" extrusionOk="0">
                      <a:moveTo>
                        <a:pt x="0" y="0"/>
                      </a:moveTo>
                      <a:lnTo>
                        <a:pt x="0" y="2309"/>
                      </a:lnTo>
                      <a:lnTo>
                        <a:pt x="1929" y="2309"/>
                      </a:lnTo>
                      <a:lnTo>
                        <a:pt x="192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8" name="Google Shape;738;p30">
                  <a:extLst>
                    <a:ext uri="{FF2B5EF4-FFF2-40B4-BE49-F238E27FC236}">
                      <a16:creationId xmlns:a16="http://schemas.microsoft.com/office/drawing/2014/main" id="{C0E39D1B-47C2-EAEA-37B1-73EB60199184}"/>
                    </a:ext>
                  </a:extLst>
                </p:cNvPr>
                <p:cNvSpPr/>
                <p:nvPr/>
              </p:nvSpPr>
              <p:spPr>
                <a:xfrm>
                  <a:off x="2749705" y="4303536"/>
                  <a:ext cx="103334" cy="135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8" h="1996" extrusionOk="0">
                      <a:moveTo>
                        <a:pt x="1" y="0"/>
                      </a:moveTo>
                      <a:lnTo>
                        <a:pt x="1" y="1995"/>
                      </a:lnTo>
                      <a:lnTo>
                        <a:pt x="1518" y="1995"/>
                      </a:lnTo>
                      <a:lnTo>
                        <a:pt x="1518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9" name="Google Shape;739;p30">
                  <a:extLst>
                    <a:ext uri="{FF2B5EF4-FFF2-40B4-BE49-F238E27FC236}">
                      <a16:creationId xmlns:a16="http://schemas.microsoft.com/office/drawing/2014/main" id="{9D68B261-36FF-7836-EF27-A20A82D37929}"/>
                    </a:ext>
                  </a:extLst>
                </p:cNvPr>
                <p:cNvSpPr/>
                <p:nvPr/>
              </p:nvSpPr>
              <p:spPr>
                <a:xfrm>
                  <a:off x="2763642" y="4314775"/>
                  <a:ext cx="89555" cy="1246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0" h="1831" extrusionOk="0">
                      <a:moveTo>
                        <a:pt x="0" y="0"/>
                      </a:moveTo>
                      <a:lnTo>
                        <a:pt x="0" y="1830"/>
                      </a:lnTo>
                      <a:lnTo>
                        <a:pt x="1319" y="1830"/>
                      </a:lnTo>
                      <a:lnTo>
                        <a:pt x="1319" y="0"/>
                      </a:lnTo>
                      <a:close/>
                    </a:path>
                  </a:pathLst>
                </a:custGeom>
                <a:solidFill>
                  <a:srgbClr val="343434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0" name="Google Shape;740;p30">
                  <a:extLst>
                    <a:ext uri="{FF2B5EF4-FFF2-40B4-BE49-F238E27FC236}">
                      <a16:creationId xmlns:a16="http://schemas.microsoft.com/office/drawing/2014/main" id="{C14C54B1-0AFF-4A81-AAE4-B50051001C8A}"/>
                    </a:ext>
                  </a:extLst>
                </p:cNvPr>
                <p:cNvSpPr/>
                <p:nvPr/>
              </p:nvSpPr>
              <p:spPr>
                <a:xfrm>
                  <a:off x="2795722" y="4295640"/>
                  <a:ext cx="7964" cy="1493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" h="2194" extrusionOk="0">
                      <a:moveTo>
                        <a:pt x="1" y="1"/>
                      </a:moveTo>
                      <a:lnTo>
                        <a:pt x="1" y="2194"/>
                      </a:lnTo>
                      <a:lnTo>
                        <a:pt x="116" y="2194"/>
                      </a:lnTo>
                      <a:lnTo>
                        <a:pt x="11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41" name="Google Shape;741;p30">
                <a:extLst>
                  <a:ext uri="{FF2B5EF4-FFF2-40B4-BE49-F238E27FC236}">
                    <a16:creationId xmlns:a16="http://schemas.microsoft.com/office/drawing/2014/main" id="{B4D3EA03-C3E4-619D-7344-07BFDC7D4CED}"/>
                  </a:ext>
                </a:extLst>
              </p:cNvPr>
              <p:cNvGrpSpPr/>
              <p:nvPr/>
            </p:nvGrpSpPr>
            <p:grpSpPr>
              <a:xfrm>
                <a:off x="7344111" y="2980101"/>
                <a:ext cx="32569" cy="38965"/>
                <a:chOff x="2736295" y="4292304"/>
                <a:chExt cx="131380" cy="157179"/>
              </a:xfrm>
            </p:grpSpPr>
            <p:sp>
              <p:nvSpPr>
                <p:cNvPr id="742" name="Google Shape;742;p30">
                  <a:extLst>
                    <a:ext uri="{FF2B5EF4-FFF2-40B4-BE49-F238E27FC236}">
                      <a16:creationId xmlns:a16="http://schemas.microsoft.com/office/drawing/2014/main" id="{DD296B17-39E8-842D-630A-D4500E6F0B35}"/>
                    </a:ext>
                  </a:extLst>
                </p:cNvPr>
                <p:cNvSpPr/>
                <p:nvPr/>
              </p:nvSpPr>
              <p:spPr>
                <a:xfrm>
                  <a:off x="2736295" y="4292304"/>
                  <a:ext cx="131380" cy="1571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0" h="2309" extrusionOk="0">
                      <a:moveTo>
                        <a:pt x="0" y="0"/>
                      </a:moveTo>
                      <a:lnTo>
                        <a:pt x="0" y="2309"/>
                      </a:lnTo>
                      <a:lnTo>
                        <a:pt x="1929" y="2309"/>
                      </a:lnTo>
                      <a:lnTo>
                        <a:pt x="192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3" name="Google Shape;743;p30">
                  <a:extLst>
                    <a:ext uri="{FF2B5EF4-FFF2-40B4-BE49-F238E27FC236}">
                      <a16:creationId xmlns:a16="http://schemas.microsoft.com/office/drawing/2014/main" id="{2C2794DE-04F2-EFC7-32AC-501FE3A48CAC}"/>
                    </a:ext>
                  </a:extLst>
                </p:cNvPr>
                <p:cNvSpPr/>
                <p:nvPr/>
              </p:nvSpPr>
              <p:spPr>
                <a:xfrm>
                  <a:off x="2749705" y="4303536"/>
                  <a:ext cx="103334" cy="135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8" h="1996" extrusionOk="0">
                      <a:moveTo>
                        <a:pt x="1" y="0"/>
                      </a:moveTo>
                      <a:lnTo>
                        <a:pt x="1" y="1995"/>
                      </a:lnTo>
                      <a:lnTo>
                        <a:pt x="1518" y="1995"/>
                      </a:lnTo>
                      <a:lnTo>
                        <a:pt x="1518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4" name="Google Shape;744;p30">
                  <a:extLst>
                    <a:ext uri="{FF2B5EF4-FFF2-40B4-BE49-F238E27FC236}">
                      <a16:creationId xmlns:a16="http://schemas.microsoft.com/office/drawing/2014/main" id="{F94DC7CC-7D77-57DE-6EE2-9E89D0F0F0FF}"/>
                    </a:ext>
                  </a:extLst>
                </p:cNvPr>
                <p:cNvSpPr/>
                <p:nvPr/>
              </p:nvSpPr>
              <p:spPr>
                <a:xfrm>
                  <a:off x="2763642" y="4314775"/>
                  <a:ext cx="89555" cy="1246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0" h="1831" extrusionOk="0">
                      <a:moveTo>
                        <a:pt x="0" y="0"/>
                      </a:moveTo>
                      <a:lnTo>
                        <a:pt x="0" y="1830"/>
                      </a:lnTo>
                      <a:lnTo>
                        <a:pt x="1319" y="1830"/>
                      </a:lnTo>
                      <a:lnTo>
                        <a:pt x="1319" y="0"/>
                      </a:lnTo>
                      <a:close/>
                    </a:path>
                  </a:pathLst>
                </a:custGeom>
                <a:solidFill>
                  <a:srgbClr val="343434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5" name="Google Shape;745;p30">
                  <a:extLst>
                    <a:ext uri="{FF2B5EF4-FFF2-40B4-BE49-F238E27FC236}">
                      <a16:creationId xmlns:a16="http://schemas.microsoft.com/office/drawing/2014/main" id="{6A327793-CA78-BA0B-5ABF-BB1C96A3930E}"/>
                    </a:ext>
                  </a:extLst>
                </p:cNvPr>
                <p:cNvSpPr/>
                <p:nvPr/>
              </p:nvSpPr>
              <p:spPr>
                <a:xfrm>
                  <a:off x="2795722" y="4295640"/>
                  <a:ext cx="7964" cy="1493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" h="2194" extrusionOk="0">
                      <a:moveTo>
                        <a:pt x="1" y="1"/>
                      </a:moveTo>
                      <a:lnTo>
                        <a:pt x="1" y="2194"/>
                      </a:lnTo>
                      <a:lnTo>
                        <a:pt x="116" y="2194"/>
                      </a:lnTo>
                      <a:lnTo>
                        <a:pt x="11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46" name="Google Shape;746;p30">
                <a:extLst>
                  <a:ext uri="{FF2B5EF4-FFF2-40B4-BE49-F238E27FC236}">
                    <a16:creationId xmlns:a16="http://schemas.microsoft.com/office/drawing/2014/main" id="{2EE2F109-24D1-CF22-31D6-958573C176AD}"/>
                  </a:ext>
                </a:extLst>
              </p:cNvPr>
              <p:cNvGrpSpPr/>
              <p:nvPr/>
            </p:nvGrpSpPr>
            <p:grpSpPr>
              <a:xfrm>
                <a:off x="7400573" y="2980101"/>
                <a:ext cx="32569" cy="38965"/>
                <a:chOff x="2736295" y="4292304"/>
                <a:chExt cx="131380" cy="157179"/>
              </a:xfrm>
            </p:grpSpPr>
            <p:sp>
              <p:nvSpPr>
                <p:cNvPr id="747" name="Google Shape;747;p30">
                  <a:extLst>
                    <a:ext uri="{FF2B5EF4-FFF2-40B4-BE49-F238E27FC236}">
                      <a16:creationId xmlns:a16="http://schemas.microsoft.com/office/drawing/2014/main" id="{CF5165DA-24DD-2275-2ACA-246D1344E4CD}"/>
                    </a:ext>
                  </a:extLst>
                </p:cNvPr>
                <p:cNvSpPr/>
                <p:nvPr/>
              </p:nvSpPr>
              <p:spPr>
                <a:xfrm>
                  <a:off x="2736295" y="4292304"/>
                  <a:ext cx="131380" cy="1571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0" h="2309" extrusionOk="0">
                      <a:moveTo>
                        <a:pt x="0" y="0"/>
                      </a:moveTo>
                      <a:lnTo>
                        <a:pt x="0" y="2309"/>
                      </a:lnTo>
                      <a:lnTo>
                        <a:pt x="1929" y="2309"/>
                      </a:lnTo>
                      <a:lnTo>
                        <a:pt x="192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8" name="Google Shape;748;p30">
                  <a:extLst>
                    <a:ext uri="{FF2B5EF4-FFF2-40B4-BE49-F238E27FC236}">
                      <a16:creationId xmlns:a16="http://schemas.microsoft.com/office/drawing/2014/main" id="{AA3950FA-39FE-92D9-2714-6F96E9AA507B}"/>
                    </a:ext>
                  </a:extLst>
                </p:cNvPr>
                <p:cNvSpPr/>
                <p:nvPr/>
              </p:nvSpPr>
              <p:spPr>
                <a:xfrm>
                  <a:off x="2749705" y="4303536"/>
                  <a:ext cx="103334" cy="135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8" h="1996" extrusionOk="0">
                      <a:moveTo>
                        <a:pt x="1" y="0"/>
                      </a:moveTo>
                      <a:lnTo>
                        <a:pt x="1" y="1995"/>
                      </a:lnTo>
                      <a:lnTo>
                        <a:pt x="1518" y="1995"/>
                      </a:lnTo>
                      <a:lnTo>
                        <a:pt x="1518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9" name="Google Shape;749;p30">
                  <a:extLst>
                    <a:ext uri="{FF2B5EF4-FFF2-40B4-BE49-F238E27FC236}">
                      <a16:creationId xmlns:a16="http://schemas.microsoft.com/office/drawing/2014/main" id="{06740B94-D528-AB63-8D56-971450636BBB}"/>
                    </a:ext>
                  </a:extLst>
                </p:cNvPr>
                <p:cNvSpPr/>
                <p:nvPr/>
              </p:nvSpPr>
              <p:spPr>
                <a:xfrm>
                  <a:off x="2763642" y="4314775"/>
                  <a:ext cx="89555" cy="1246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0" h="1831" extrusionOk="0">
                      <a:moveTo>
                        <a:pt x="0" y="0"/>
                      </a:moveTo>
                      <a:lnTo>
                        <a:pt x="0" y="1830"/>
                      </a:lnTo>
                      <a:lnTo>
                        <a:pt x="1319" y="1830"/>
                      </a:lnTo>
                      <a:lnTo>
                        <a:pt x="1319" y="0"/>
                      </a:lnTo>
                      <a:close/>
                    </a:path>
                  </a:pathLst>
                </a:custGeom>
                <a:solidFill>
                  <a:srgbClr val="343434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0" name="Google Shape;750;p30">
                  <a:extLst>
                    <a:ext uri="{FF2B5EF4-FFF2-40B4-BE49-F238E27FC236}">
                      <a16:creationId xmlns:a16="http://schemas.microsoft.com/office/drawing/2014/main" id="{63DE4C5D-92E1-CE0A-9171-86F776A318D3}"/>
                    </a:ext>
                  </a:extLst>
                </p:cNvPr>
                <p:cNvSpPr/>
                <p:nvPr/>
              </p:nvSpPr>
              <p:spPr>
                <a:xfrm>
                  <a:off x="2795722" y="4295640"/>
                  <a:ext cx="7964" cy="1493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" h="2194" extrusionOk="0">
                      <a:moveTo>
                        <a:pt x="1" y="1"/>
                      </a:moveTo>
                      <a:lnTo>
                        <a:pt x="1" y="2194"/>
                      </a:lnTo>
                      <a:lnTo>
                        <a:pt x="116" y="2194"/>
                      </a:lnTo>
                      <a:lnTo>
                        <a:pt x="11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751" name="Google Shape;751;p30">
              <a:extLst>
                <a:ext uri="{FF2B5EF4-FFF2-40B4-BE49-F238E27FC236}">
                  <a16:creationId xmlns:a16="http://schemas.microsoft.com/office/drawing/2014/main" id="{E535511C-872C-CDFA-838A-1A71BB50DD05}"/>
                </a:ext>
              </a:extLst>
            </p:cNvPr>
            <p:cNvGrpSpPr/>
            <p:nvPr/>
          </p:nvGrpSpPr>
          <p:grpSpPr>
            <a:xfrm>
              <a:off x="4116161" y="4092750"/>
              <a:ext cx="1496601" cy="185200"/>
              <a:chOff x="7118261" y="2980101"/>
              <a:chExt cx="314882" cy="38965"/>
            </a:xfrm>
          </p:grpSpPr>
          <p:grpSp>
            <p:nvGrpSpPr>
              <p:cNvPr id="752" name="Google Shape;752;p30">
                <a:extLst>
                  <a:ext uri="{FF2B5EF4-FFF2-40B4-BE49-F238E27FC236}">
                    <a16:creationId xmlns:a16="http://schemas.microsoft.com/office/drawing/2014/main" id="{08552661-7C1D-7A62-35AC-DDBB68999AEA}"/>
                  </a:ext>
                </a:extLst>
              </p:cNvPr>
              <p:cNvGrpSpPr/>
              <p:nvPr/>
            </p:nvGrpSpPr>
            <p:grpSpPr>
              <a:xfrm>
                <a:off x="7118261" y="2980101"/>
                <a:ext cx="32569" cy="38965"/>
                <a:chOff x="2736295" y="4292304"/>
                <a:chExt cx="131380" cy="157179"/>
              </a:xfrm>
            </p:grpSpPr>
            <p:sp>
              <p:nvSpPr>
                <p:cNvPr id="753" name="Google Shape;753;p30">
                  <a:extLst>
                    <a:ext uri="{FF2B5EF4-FFF2-40B4-BE49-F238E27FC236}">
                      <a16:creationId xmlns:a16="http://schemas.microsoft.com/office/drawing/2014/main" id="{C45262E0-2B1B-273F-1101-E14B28EAA846}"/>
                    </a:ext>
                  </a:extLst>
                </p:cNvPr>
                <p:cNvSpPr/>
                <p:nvPr/>
              </p:nvSpPr>
              <p:spPr>
                <a:xfrm>
                  <a:off x="2736295" y="4292304"/>
                  <a:ext cx="131380" cy="1571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0" h="2309" extrusionOk="0">
                      <a:moveTo>
                        <a:pt x="0" y="0"/>
                      </a:moveTo>
                      <a:lnTo>
                        <a:pt x="0" y="2309"/>
                      </a:lnTo>
                      <a:lnTo>
                        <a:pt x="1929" y="2309"/>
                      </a:lnTo>
                      <a:lnTo>
                        <a:pt x="192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4" name="Google Shape;754;p30">
                  <a:extLst>
                    <a:ext uri="{FF2B5EF4-FFF2-40B4-BE49-F238E27FC236}">
                      <a16:creationId xmlns:a16="http://schemas.microsoft.com/office/drawing/2014/main" id="{C72958C1-65F7-0111-608B-9A210266AD72}"/>
                    </a:ext>
                  </a:extLst>
                </p:cNvPr>
                <p:cNvSpPr/>
                <p:nvPr/>
              </p:nvSpPr>
              <p:spPr>
                <a:xfrm>
                  <a:off x="2749705" y="4303536"/>
                  <a:ext cx="103334" cy="135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8" h="1996" extrusionOk="0">
                      <a:moveTo>
                        <a:pt x="1" y="0"/>
                      </a:moveTo>
                      <a:lnTo>
                        <a:pt x="1" y="1995"/>
                      </a:lnTo>
                      <a:lnTo>
                        <a:pt x="1518" y="1995"/>
                      </a:lnTo>
                      <a:lnTo>
                        <a:pt x="1518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5" name="Google Shape;755;p30">
                  <a:extLst>
                    <a:ext uri="{FF2B5EF4-FFF2-40B4-BE49-F238E27FC236}">
                      <a16:creationId xmlns:a16="http://schemas.microsoft.com/office/drawing/2014/main" id="{621828D8-79D3-965D-ACB0-B514E672D16F}"/>
                    </a:ext>
                  </a:extLst>
                </p:cNvPr>
                <p:cNvSpPr/>
                <p:nvPr/>
              </p:nvSpPr>
              <p:spPr>
                <a:xfrm>
                  <a:off x="2763642" y="4314775"/>
                  <a:ext cx="89555" cy="1246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0" h="1831" extrusionOk="0">
                      <a:moveTo>
                        <a:pt x="0" y="0"/>
                      </a:moveTo>
                      <a:lnTo>
                        <a:pt x="0" y="1830"/>
                      </a:lnTo>
                      <a:lnTo>
                        <a:pt x="1319" y="1830"/>
                      </a:lnTo>
                      <a:lnTo>
                        <a:pt x="1319" y="0"/>
                      </a:lnTo>
                      <a:close/>
                    </a:path>
                  </a:pathLst>
                </a:custGeom>
                <a:solidFill>
                  <a:srgbClr val="343434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6" name="Google Shape;756;p30">
                  <a:extLst>
                    <a:ext uri="{FF2B5EF4-FFF2-40B4-BE49-F238E27FC236}">
                      <a16:creationId xmlns:a16="http://schemas.microsoft.com/office/drawing/2014/main" id="{F5623D7B-90A0-60F0-27FB-1A56C99A55D6}"/>
                    </a:ext>
                  </a:extLst>
                </p:cNvPr>
                <p:cNvSpPr/>
                <p:nvPr/>
              </p:nvSpPr>
              <p:spPr>
                <a:xfrm>
                  <a:off x="2795722" y="4295640"/>
                  <a:ext cx="7964" cy="1493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" h="2194" extrusionOk="0">
                      <a:moveTo>
                        <a:pt x="1" y="1"/>
                      </a:moveTo>
                      <a:lnTo>
                        <a:pt x="1" y="2194"/>
                      </a:lnTo>
                      <a:lnTo>
                        <a:pt x="116" y="2194"/>
                      </a:lnTo>
                      <a:lnTo>
                        <a:pt x="11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57" name="Google Shape;757;p30">
                <a:extLst>
                  <a:ext uri="{FF2B5EF4-FFF2-40B4-BE49-F238E27FC236}">
                    <a16:creationId xmlns:a16="http://schemas.microsoft.com/office/drawing/2014/main" id="{A8234614-DF11-5AD2-7689-25E5EE3650DE}"/>
                  </a:ext>
                </a:extLst>
              </p:cNvPr>
              <p:cNvGrpSpPr/>
              <p:nvPr/>
            </p:nvGrpSpPr>
            <p:grpSpPr>
              <a:xfrm>
                <a:off x="7174723" y="2980101"/>
                <a:ext cx="32569" cy="38965"/>
                <a:chOff x="2736295" y="4292304"/>
                <a:chExt cx="131380" cy="157179"/>
              </a:xfrm>
            </p:grpSpPr>
            <p:sp>
              <p:nvSpPr>
                <p:cNvPr id="758" name="Google Shape;758;p30">
                  <a:extLst>
                    <a:ext uri="{FF2B5EF4-FFF2-40B4-BE49-F238E27FC236}">
                      <a16:creationId xmlns:a16="http://schemas.microsoft.com/office/drawing/2014/main" id="{997A4A59-2554-415F-6F2E-541882585E2F}"/>
                    </a:ext>
                  </a:extLst>
                </p:cNvPr>
                <p:cNvSpPr/>
                <p:nvPr/>
              </p:nvSpPr>
              <p:spPr>
                <a:xfrm>
                  <a:off x="2736295" y="4292304"/>
                  <a:ext cx="131380" cy="1571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0" h="2309" extrusionOk="0">
                      <a:moveTo>
                        <a:pt x="0" y="0"/>
                      </a:moveTo>
                      <a:lnTo>
                        <a:pt x="0" y="2309"/>
                      </a:lnTo>
                      <a:lnTo>
                        <a:pt x="1929" y="2309"/>
                      </a:lnTo>
                      <a:lnTo>
                        <a:pt x="192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9" name="Google Shape;759;p30">
                  <a:extLst>
                    <a:ext uri="{FF2B5EF4-FFF2-40B4-BE49-F238E27FC236}">
                      <a16:creationId xmlns:a16="http://schemas.microsoft.com/office/drawing/2014/main" id="{91598C89-A4CB-851D-3C3A-846743FDDF9D}"/>
                    </a:ext>
                  </a:extLst>
                </p:cNvPr>
                <p:cNvSpPr/>
                <p:nvPr/>
              </p:nvSpPr>
              <p:spPr>
                <a:xfrm>
                  <a:off x="2749705" y="4303536"/>
                  <a:ext cx="103334" cy="135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8" h="1996" extrusionOk="0">
                      <a:moveTo>
                        <a:pt x="1" y="0"/>
                      </a:moveTo>
                      <a:lnTo>
                        <a:pt x="1" y="1995"/>
                      </a:lnTo>
                      <a:lnTo>
                        <a:pt x="1518" y="1995"/>
                      </a:lnTo>
                      <a:lnTo>
                        <a:pt x="1518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0" name="Google Shape;760;p30">
                  <a:extLst>
                    <a:ext uri="{FF2B5EF4-FFF2-40B4-BE49-F238E27FC236}">
                      <a16:creationId xmlns:a16="http://schemas.microsoft.com/office/drawing/2014/main" id="{F83C68CC-9D0A-1F59-77B8-17FCB4C8F7D4}"/>
                    </a:ext>
                  </a:extLst>
                </p:cNvPr>
                <p:cNvSpPr/>
                <p:nvPr/>
              </p:nvSpPr>
              <p:spPr>
                <a:xfrm>
                  <a:off x="2763642" y="4314775"/>
                  <a:ext cx="89555" cy="1246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0" h="1831" extrusionOk="0">
                      <a:moveTo>
                        <a:pt x="0" y="0"/>
                      </a:moveTo>
                      <a:lnTo>
                        <a:pt x="0" y="1830"/>
                      </a:lnTo>
                      <a:lnTo>
                        <a:pt x="1319" y="1830"/>
                      </a:lnTo>
                      <a:lnTo>
                        <a:pt x="1319" y="0"/>
                      </a:lnTo>
                      <a:close/>
                    </a:path>
                  </a:pathLst>
                </a:custGeom>
                <a:solidFill>
                  <a:srgbClr val="343434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1" name="Google Shape;761;p30">
                  <a:extLst>
                    <a:ext uri="{FF2B5EF4-FFF2-40B4-BE49-F238E27FC236}">
                      <a16:creationId xmlns:a16="http://schemas.microsoft.com/office/drawing/2014/main" id="{75FA3CD8-610C-AB0E-21CA-A7243B12BC56}"/>
                    </a:ext>
                  </a:extLst>
                </p:cNvPr>
                <p:cNvSpPr/>
                <p:nvPr/>
              </p:nvSpPr>
              <p:spPr>
                <a:xfrm>
                  <a:off x="2795722" y="4295640"/>
                  <a:ext cx="7964" cy="1493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" h="2194" extrusionOk="0">
                      <a:moveTo>
                        <a:pt x="1" y="1"/>
                      </a:moveTo>
                      <a:lnTo>
                        <a:pt x="1" y="2194"/>
                      </a:lnTo>
                      <a:lnTo>
                        <a:pt x="116" y="2194"/>
                      </a:lnTo>
                      <a:lnTo>
                        <a:pt x="11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62" name="Google Shape;762;p30">
                <a:extLst>
                  <a:ext uri="{FF2B5EF4-FFF2-40B4-BE49-F238E27FC236}">
                    <a16:creationId xmlns:a16="http://schemas.microsoft.com/office/drawing/2014/main" id="{CF7564ED-E70A-64D5-4AA6-01C9EB1BDCC9}"/>
                  </a:ext>
                </a:extLst>
              </p:cNvPr>
              <p:cNvGrpSpPr/>
              <p:nvPr/>
            </p:nvGrpSpPr>
            <p:grpSpPr>
              <a:xfrm>
                <a:off x="7231186" y="2980101"/>
                <a:ext cx="32569" cy="38965"/>
                <a:chOff x="2736295" y="4292304"/>
                <a:chExt cx="131380" cy="157179"/>
              </a:xfrm>
            </p:grpSpPr>
            <p:sp>
              <p:nvSpPr>
                <p:cNvPr id="763" name="Google Shape;763;p30">
                  <a:extLst>
                    <a:ext uri="{FF2B5EF4-FFF2-40B4-BE49-F238E27FC236}">
                      <a16:creationId xmlns:a16="http://schemas.microsoft.com/office/drawing/2014/main" id="{03129BB5-95DE-4463-8EA5-F822123134B5}"/>
                    </a:ext>
                  </a:extLst>
                </p:cNvPr>
                <p:cNvSpPr/>
                <p:nvPr/>
              </p:nvSpPr>
              <p:spPr>
                <a:xfrm>
                  <a:off x="2736295" y="4292304"/>
                  <a:ext cx="131380" cy="1571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0" h="2309" extrusionOk="0">
                      <a:moveTo>
                        <a:pt x="0" y="0"/>
                      </a:moveTo>
                      <a:lnTo>
                        <a:pt x="0" y="2309"/>
                      </a:lnTo>
                      <a:lnTo>
                        <a:pt x="1929" y="2309"/>
                      </a:lnTo>
                      <a:lnTo>
                        <a:pt x="192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4" name="Google Shape;764;p30">
                  <a:extLst>
                    <a:ext uri="{FF2B5EF4-FFF2-40B4-BE49-F238E27FC236}">
                      <a16:creationId xmlns:a16="http://schemas.microsoft.com/office/drawing/2014/main" id="{B51C0E41-73A6-C1D9-7FC5-4A5353234F80}"/>
                    </a:ext>
                  </a:extLst>
                </p:cNvPr>
                <p:cNvSpPr/>
                <p:nvPr/>
              </p:nvSpPr>
              <p:spPr>
                <a:xfrm>
                  <a:off x="2749705" y="4303536"/>
                  <a:ext cx="103334" cy="135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8" h="1996" extrusionOk="0">
                      <a:moveTo>
                        <a:pt x="1" y="0"/>
                      </a:moveTo>
                      <a:lnTo>
                        <a:pt x="1" y="1995"/>
                      </a:lnTo>
                      <a:lnTo>
                        <a:pt x="1518" y="1995"/>
                      </a:lnTo>
                      <a:lnTo>
                        <a:pt x="1518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5" name="Google Shape;765;p30">
                  <a:extLst>
                    <a:ext uri="{FF2B5EF4-FFF2-40B4-BE49-F238E27FC236}">
                      <a16:creationId xmlns:a16="http://schemas.microsoft.com/office/drawing/2014/main" id="{0E595CC5-84DD-D264-871A-B3F2C7D8C9DF}"/>
                    </a:ext>
                  </a:extLst>
                </p:cNvPr>
                <p:cNvSpPr/>
                <p:nvPr/>
              </p:nvSpPr>
              <p:spPr>
                <a:xfrm>
                  <a:off x="2763642" y="4314775"/>
                  <a:ext cx="89555" cy="1246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0" h="1831" extrusionOk="0">
                      <a:moveTo>
                        <a:pt x="0" y="0"/>
                      </a:moveTo>
                      <a:lnTo>
                        <a:pt x="0" y="1830"/>
                      </a:lnTo>
                      <a:lnTo>
                        <a:pt x="1319" y="1830"/>
                      </a:lnTo>
                      <a:lnTo>
                        <a:pt x="1319" y="0"/>
                      </a:lnTo>
                      <a:close/>
                    </a:path>
                  </a:pathLst>
                </a:custGeom>
                <a:solidFill>
                  <a:srgbClr val="343434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6" name="Google Shape;766;p30">
                  <a:extLst>
                    <a:ext uri="{FF2B5EF4-FFF2-40B4-BE49-F238E27FC236}">
                      <a16:creationId xmlns:a16="http://schemas.microsoft.com/office/drawing/2014/main" id="{AE6A2973-FC85-197C-061A-BFA41473459B}"/>
                    </a:ext>
                  </a:extLst>
                </p:cNvPr>
                <p:cNvSpPr/>
                <p:nvPr/>
              </p:nvSpPr>
              <p:spPr>
                <a:xfrm>
                  <a:off x="2795722" y="4295640"/>
                  <a:ext cx="7964" cy="1493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" h="2194" extrusionOk="0">
                      <a:moveTo>
                        <a:pt x="1" y="1"/>
                      </a:moveTo>
                      <a:lnTo>
                        <a:pt x="1" y="2194"/>
                      </a:lnTo>
                      <a:lnTo>
                        <a:pt x="116" y="2194"/>
                      </a:lnTo>
                      <a:lnTo>
                        <a:pt x="11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67" name="Google Shape;767;p30">
                <a:extLst>
                  <a:ext uri="{FF2B5EF4-FFF2-40B4-BE49-F238E27FC236}">
                    <a16:creationId xmlns:a16="http://schemas.microsoft.com/office/drawing/2014/main" id="{FF4967DF-2083-759C-0932-88C2138E05EB}"/>
                  </a:ext>
                </a:extLst>
              </p:cNvPr>
              <p:cNvGrpSpPr/>
              <p:nvPr/>
            </p:nvGrpSpPr>
            <p:grpSpPr>
              <a:xfrm>
                <a:off x="7287648" y="2980101"/>
                <a:ext cx="32569" cy="38965"/>
                <a:chOff x="2736295" y="4292304"/>
                <a:chExt cx="131380" cy="157179"/>
              </a:xfrm>
            </p:grpSpPr>
            <p:sp>
              <p:nvSpPr>
                <p:cNvPr id="768" name="Google Shape;768;p30">
                  <a:extLst>
                    <a:ext uri="{FF2B5EF4-FFF2-40B4-BE49-F238E27FC236}">
                      <a16:creationId xmlns:a16="http://schemas.microsoft.com/office/drawing/2014/main" id="{964CEC2C-552D-9323-BADD-12FE7A000AD7}"/>
                    </a:ext>
                  </a:extLst>
                </p:cNvPr>
                <p:cNvSpPr/>
                <p:nvPr/>
              </p:nvSpPr>
              <p:spPr>
                <a:xfrm>
                  <a:off x="2736295" y="4292304"/>
                  <a:ext cx="131380" cy="1571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0" h="2309" extrusionOk="0">
                      <a:moveTo>
                        <a:pt x="0" y="0"/>
                      </a:moveTo>
                      <a:lnTo>
                        <a:pt x="0" y="2309"/>
                      </a:lnTo>
                      <a:lnTo>
                        <a:pt x="1929" y="2309"/>
                      </a:lnTo>
                      <a:lnTo>
                        <a:pt x="192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9" name="Google Shape;769;p30">
                  <a:extLst>
                    <a:ext uri="{FF2B5EF4-FFF2-40B4-BE49-F238E27FC236}">
                      <a16:creationId xmlns:a16="http://schemas.microsoft.com/office/drawing/2014/main" id="{7AF6F0B8-2687-F5C9-328F-93BD886B01F2}"/>
                    </a:ext>
                  </a:extLst>
                </p:cNvPr>
                <p:cNvSpPr/>
                <p:nvPr/>
              </p:nvSpPr>
              <p:spPr>
                <a:xfrm>
                  <a:off x="2749705" y="4303536"/>
                  <a:ext cx="103334" cy="135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8" h="1996" extrusionOk="0">
                      <a:moveTo>
                        <a:pt x="1" y="0"/>
                      </a:moveTo>
                      <a:lnTo>
                        <a:pt x="1" y="1995"/>
                      </a:lnTo>
                      <a:lnTo>
                        <a:pt x="1518" y="1995"/>
                      </a:lnTo>
                      <a:lnTo>
                        <a:pt x="1518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0" name="Google Shape;770;p30">
                  <a:extLst>
                    <a:ext uri="{FF2B5EF4-FFF2-40B4-BE49-F238E27FC236}">
                      <a16:creationId xmlns:a16="http://schemas.microsoft.com/office/drawing/2014/main" id="{D4AA2869-B730-D1A7-D16B-F4F5E3FB8031}"/>
                    </a:ext>
                  </a:extLst>
                </p:cNvPr>
                <p:cNvSpPr/>
                <p:nvPr/>
              </p:nvSpPr>
              <p:spPr>
                <a:xfrm>
                  <a:off x="2763642" y="4314775"/>
                  <a:ext cx="89555" cy="1246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0" h="1831" extrusionOk="0">
                      <a:moveTo>
                        <a:pt x="0" y="0"/>
                      </a:moveTo>
                      <a:lnTo>
                        <a:pt x="0" y="1830"/>
                      </a:lnTo>
                      <a:lnTo>
                        <a:pt x="1319" y="1830"/>
                      </a:lnTo>
                      <a:lnTo>
                        <a:pt x="1319" y="0"/>
                      </a:lnTo>
                      <a:close/>
                    </a:path>
                  </a:pathLst>
                </a:custGeom>
                <a:solidFill>
                  <a:srgbClr val="343434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1" name="Google Shape;771;p30">
                  <a:extLst>
                    <a:ext uri="{FF2B5EF4-FFF2-40B4-BE49-F238E27FC236}">
                      <a16:creationId xmlns:a16="http://schemas.microsoft.com/office/drawing/2014/main" id="{0CC03E76-6269-D732-3A49-48FDA34ECA30}"/>
                    </a:ext>
                  </a:extLst>
                </p:cNvPr>
                <p:cNvSpPr/>
                <p:nvPr/>
              </p:nvSpPr>
              <p:spPr>
                <a:xfrm>
                  <a:off x="2795722" y="4295640"/>
                  <a:ext cx="7964" cy="1493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" h="2194" extrusionOk="0">
                      <a:moveTo>
                        <a:pt x="1" y="1"/>
                      </a:moveTo>
                      <a:lnTo>
                        <a:pt x="1" y="2194"/>
                      </a:lnTo>
                      <a:lnTo>
                        <a:pt x="116" y="2194"/>
                      </a:lnTo>
                      <a:lnTo>
                        <a:pt x="11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72" name="Google Shape;772;p30">
                <a:extLst>
                  <a:ext uri="{FF2B5EF4-FFF2-40B4-BE49-F238E27FC236}">
                    <a16:creationId xmlns:a16="http://schemas.microsoft.com/office/drawing/2014/main" id="{2FD525CB-C41B-325A-C8C6-3EB8B710CB2C}"/>
                  </a:ext>
                </a:extLst>
              </p:cNvPr>
              <p:cNvGrpSpPr/>
              <p:nvPr/>
            </p:nvGrpSpPr>
            <p:grpSpPr>
              <a:xfrm>
                <a:off x="7344111" y="2980101"/>
                <a:ext cx="32569" cy="38965"/>
                <a:chOff x="2736295" y="4292304"/>
                <a:chExt cx="131380" cy="157179"/>
              </a:xfrm>
            </p:grpSpPr>
            <p:sp>
              <p:nvSpPr>
                <p:cNvPr id="773" name="Google Shape;773;p30">
                  <a:extLst>
                    <a:ext uri="{FF2B5EF4-FFF2-40B4-BE49-F238E27FC236}">
                      <a16:creationId xmlns:a16="http://schemas.microsoft.com/office/drawing/2014/main" id="{FF979604-CA11-64D4-F44F-8D2A63092848}"/>
                    </a:ext>
                  </a:extLst>
                </p:cNvPr>
                <p:cNvSpPr/>
                <p:nvPr/>
              </p:nvSpPr>
              <p:spPr>
                <a:xfrm>
                  <a:off x="2736295" y="4292304"/>
                  <a:ext cx="131380" cy="1571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0" h="2309" extrusionOk="0">
                      <a:moveTo>
                        <a:pt x="0" y="0"/>
                      </a:moveTo>
                      <a:lnTo>
                        <a:pt x="0" y="2309"/>
                      </a:lnTo>
                      <a:lnTo>
                        <a:pt x="1929" y="2309"/>
                      </a:lnTo>
                      <a:lnTo>
                        <a:pt x="192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4" name="Google Shape;774;p30">
                  <a:extLst>
                    <a:ext uri="{FF2B5EF4-FFF2-40B4-BE49-F238E27FC236}">
                      <a16:creationId xmlns:a16="http://schemas.microsoft.com/office/drawing/2014/main" id="{3E0400CB-53C9-A713-0395-0680E3699357}"/>
                    </a:ext>
                  </a:extLst>
                </p:cNvPr>
                <p:cNvSpPr/>
                <p:nvPr/>
              </p:nvSpPr>
              <p:spPr>
                <a:xfrm>
                  <a:off x="2749705" y="4303536"/>
                  <a:ext cx="103334" cy="135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8" h="1996" extrusionOk="0">
                      <a:moveTo>
                        <a:pt x="1" y="0"/>
                      </a:moveTo>
                      <a:lnTo>
                        <a:pt x="1" y="1995"/>
                      </a:lnTo>
                      <a:lnTo>
                        <a:pt x="1518" y="1995"/>
                      </a:lnTo>
                      <a:lnTo>
                        <a:pt x="1518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5" name="Google Shape;775;p30">
                  <a:extLst>
                    <a:ext uri="{FF2B5EF4-FFF2-40B4-BE49-F238E27FC236}">
                      <a16:creationId xmlns:a16="http://schemas.microsoft.com/office/drawing/2014/main" id="{564E273B-352C-3CF6-BE97-7B6D4053A22E}"/>
                    </a:ext>
                  </a:extLst>
                </p:cNvPr>
                <p:cNvSpPr/>
                <p:nvPr/>
              </p:nvSpPr>
              <p:spPr>
                <a:xfrm>
                  <a:off x="2763642" y="4314775"/>
                  <a:ext cx="89555" cy="1246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0" h="1831" extrusionOk="0">
                      <a:moveTo>
                        <a:pt x="0" y="0"/>
                      </a:moveTo>
                      <a:lnTo>
                        <a:pt x="0" y="1830"/>
                      </a:lnTo>
                      <a:lnTo>
                        <a:pt x="1319" y="1830"/>
                      </a:lnTo>
                      <a:lnTo>
                        <a:pt x="1319" y="0"/>
                      </a:lnTo>
                      <a:close/>
                    </a:path>
                  </a:pathLst>
                </a:custGeom>
                <a:solidFill>
                  <a:srgbClr val="343434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6" name="Google Shape;776;p30">
                  <a:extLst>
                    <a:ext uri="{FF2B5EF4-FFF2-40B4-BE49-F238E27FC236}">
                      <a16:creationId xmlns:a16="http://schemas.microsoft.com/office/drawing/2014/main" id="{6AC9AF47-58E5-031A-3BBD-DFF75DB1EF73}"/>
                    </a:ext>
                  </a:extLst>
                </p:cNvPr>
                <p:cNvSpPr/>
                <p:nvPr/>
              </p:nvSpPr>
              <p:spPr>
                <a:xfrm>
                  <a:off x="2795722" y="4295640"/>
                  <a:ext cx="7964" cy="1493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" h="2194" extrusionOk="0">
                      <a:moveTo>
                        <a:pt x="1" y="1"/>
                      </a:moveTo>
                      <a:lnTo>
                        <a:pt x="1" y="2194"/>
                      </a:lnTo>
                      <a:lnTo>
                        <a:pt x="116" y="2194"/>
                      </a:lnTo>
                      <a:lnTo>
                        <a:pt x="11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77" name="Google Shape;777;p30">
                <a:extLst>
                  <a:ext uri="{FF2B5EF4-FFF2-40B4-BE49-F238E27FC236}">
                    <a16:creationId xmlns:a16="http://schemas.microsoft.com/office/drawing/2014/main" id="{572BD57F-CB04-DEFB-A7AB-ABB560B67FB2}"/>
                  </a:ext>
                </a:extLst>
              </p:cNvPr>
              <p:cNvGrpSpPr/>
              <p:nvPr/>
            </p:nvGrpSpPr>
            <p:grpSpPr>
              <a:xfrm>
                <a:off x="7400573" y="2980101"/>
                <a:ext cx="32569" cy="38965"/>
                <a:chOff x="2736295" y="4292304"/>
                <a:chExt cx="131380" cy="157179"/>
              </a:xfrm>
            </p:grpSpPr>
            <p:sp>
              <p:nvSpPr>
                <p:cNvPr id="778" name="Google Shape;778;p30">
                  <a:extLst>
                    <a:ext uri="{FF2B5EF4-FFF2-40B4-BE49-F238E27FC236}">
                      <a16:creationId xmlns:a16="http://schemas.microsoft.com/office/drawing/2014/main" id="{30D1A91A-64AE-95A7-8FAE-4C3BBBDCCDFB}"/>
                    </a:ext>
                  </a:extLst>
                </p:cNvPr>
                <p:cNvSpPr/>
                <p:nvPr/>
              </p:nvSpPr>
              <p:spPr>
                <a:xfrm>
                  <a:off x="2736295" y="4292304"/>
                  <a:ext cx="131380" cy="1571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0" h="2309" extrusionOk="0">
                      <a:moveTo>
                        <a:pt x="0" y="0"/>
                      </a:moveTo>
                      <a:lnTo>
                        <a:pt x="0" y="2309"/>
                      </a:lnTo>
                      <a:lnTo>
                        <a:pt x="1929" y="2309"/>
                      </a:lnTo>
                      <a:lnTo>
                        <a:pt x="192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9" name="Google Shape;779;p30">
                  <a:extLst>
                    <a:ext uri="{FF2B5EF4-FFF2-40B4-BE49-F238E27FC236}">
                      <a16:creationId xmlns:a16="http://schemas.microsoft.com/office/drawing/2014/main" id="{81A8BE7B-E2EC-2122-67D2-3895F1DF3157}"/>
                    </a:ext>
                  </a:extLst>
                </p:cNvPr>
                <p:cNvSpPr/>
                <p:nvPr/>
              </p:nvSpPr>
              <p:spPr>
                <a:xfrm>
                  <a:off x="2749705" y="4303536"/>
                  <a:ext cx="103334" cy="135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8" h="1996" extrusionOk="0">
                      <a:moveTo>
                        <a:pt x="1" y="0"/>
                      </a:moveTo>
                      <a:lnTo>
                        <a:pt x="1" y="1995"/>
                      </a:lnTo>
                      <a:lnTo>
                        <a:pt x="1518" y="1995"/>
                      </a:lnTo>
                      <a:lnTo>
                        <a:pt x="1518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0" name="Google Shape;780;p30">
                  <a:extLst>
                    <a:ext uri="{FF2B5EF4-FFF2-40B4-BE49-F238E27FC236}">
                      <a16:creationId xmlns:a16="http://schemas.microsoft.com/office/drawing/2014/main" id="{56932CF5-5DA7-B8D8-2E17-C0DCFE18A542}"/>
                    </a:ext>
                  </a:extLst>
                </p:cNvPr>
                <p:cNvSpPr/>
                <p:nvPr/>
              </p:nvSpPr>
              <p:spPr>
                <a:xfrm>
                  <a:off x="2763642" y="4314775"/>
                  <a:ext cx="89555" cy="1246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0" h="1831" extrusionOk="0">
                      <a:moveTo>
                        <a:pt x="0" y="0"/>
                      </a:moveTo>
                      <a:lnTo>
                        <a:pt x="0" y="1830"/>
                      </a:lnTo>
                      <a:lnTo>
                        <a:pt x="1319" y="1830"/>
                      </a:lnTo>
                      <a:lnTo>
                        <a:pt x="1319" y="0"/>
                      </a:lnTo>
                      <a:close/>
                    </a:path>
                  </a:pathLst>
                </a:custGeom>
                <a:solidFill>
                  <a:srgbClr val="343434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1" name="Google Shape;781;p30">
                  <a:extLst>
                    <a:ext uri="{FF2B5EF4-FFF2-40B4-BE49-F238E27FC236}">
                      <a16:creationId xmlns:a16="http://schemas.microsoft.com/office/drawing/2014/main" id="{049D28A5-57D7-0DB9-0EE9-F5E0548CA610}"/>
                    </a:ext>
                  </a:extLst>
                </p:cNvPr>
                <p:cNvSpPr/>
                <p:nvPr/>
              </p:nvSpPr>
              <p:spPr>
                <a:xfrm>
                  <a:off x="2795722" y="4295640"/>
                  <a:ext cx="7964" cy="1493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" h="2194" extrusionOk="0">
                      <a:moveTo>
                        <a:pt x="1" y="1"/>
                      </a:moveTo>
                      <a:lnTo>
                        <a:pt x="1" y="2194"/>
                      </a:lnTo>
                      <a:lnTo>
                        <a:pt x="116" y="2194"/>
                      </a:lnTo>
                      <a:lnTo>
                        <a:pt x="11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782" name="Google Shape;782;p30">
              <a:extLst>
                <a:ext uri="{FF2B5EF4-FFF2-40B4-BE49-F238E27FC236}">
                  <a16:creationId xmlns:a16="http://schemas.microsoft.com/office/drawing/2014/main" id="{ED7E93E6-1372-5573-5899-F1E0B788342F}"/>
                </a:ext>
              </a:extLst>
            </p:cNvPr>
            <p:cNvGrpSpPr/>
            <p:nvPr/>
          </p:nvGrpSpPr>
          <p:grpSpPr>
            <a:xfrm flipH="1">
              <a:off x="6318879" y="3902440"/>
              <a:ext cx="454617" cy="463654"/>
              <a:chOff x="4218162" y="4731168"/>
              <a:chExt cx="172904" cy="176308"/>
            </a:xfrm>
          </p:grpSpPr>
          <p:sp>
            <p:nvSpPr>
              <p:cNvPr id="783" name="Google Shape;783;p30">
                <a:extLst>
                  <a:ext uri="{FF2B5EF4-FFF2-40B4-BE49-F238E27FC236}">
                    <a16:creationId xmlns:a16="http://schemas.microsoft.com/office/drawing/2014/main" id="{7B0CAE9C-DBFA-37CD-FB07-FCD5288D50B5}"/>
                  </a:ext>
                </a:extLst>
              </p:cNvPr>
              <p:cNvSpPr/>
              <p:nvPr/>
            </p:nvSpPr>
            <p:spPr>
              <a:xfrm>
                <a:off x="4218162" y="4731168"/>
                <a:ext cx="37100" cy="37100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45" extrusionOk="0">
                    <a:moveTo>
                      <a:pt x="0" y="1"/>
                    </a:moveTo>
                    <a:lnTo>
                      <a:pt x="0" y="545"/>
                    </a:lnTo>
                    <a:lnTo>
                      <a:pt x="544" y="545"/>
                    </a:lnTo>
                    <a:lnTo>
                      <a:pt x="54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30">
                <a:extLst>
                  <a:ext uri="{FF2B5EF4-FFF2-40B4-BE49-F238E27FC236}">
                    <a16:creationId xmlns:a16="http://schemas.microsoft.com/office/drawing/2014/main" id="{E4D6DFF1-3671-0651-200A-092B359AFE0C}"/>
                  </a:ext>
                </a:extLst>
              </p:cNvPr>
              <p:cNvSpPr/>
              <p:nvPr/>
            </p:nvSpPr>
            <p:spPr>
              <a:xfrm>
                <a:off x="4264179" y="4731168"/>
                <a:ext cx="37100" cy="37100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45" extrusionOk="0">
                    <a:moveTo>
                      <a:pt x="0" y="1"/>
                    </a:moveTo>
                    <a:lnTo>
                      <a:pt x="0" y="545"/>
                    </a:lnTo>
                    <a:lnTo>
                      <a:pt x="544" y="545"/>
                    </a:lnTo>
                    <a:lnTo>
                      <a:pt x="54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30">
                <a:extLst>
                  <a:ext uri="{FF2B5EF4-FFF2-40B4-BE49-F238E27FC236}">
                    <a16:creationId xmlns:a16="http://schemas.microsoft.com/office/drawing/2014/main" id="{36ECA7FB-B5B1-EBDD-248A-1F851DA62049}"/>
                  </a:ext>
                </a:extLst>
              </p:cNvPr>
              <p:cNvSpPr/>
              <p:nvPr/>
            </p:nvSpPr>
            <p:spPr>
              <a:xfrm>
                <a:off x="4310196" y="4731168"/>
                <a:ext cx="35942" cy="37100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45" extrusionOk="0">
                    <a:moveTo>
                      <a:pt x="0" y="1"/>
                    </a:moveTo>
                    <a:lnTo>
                      <a:pt x="0" y="545"/>
                    </a:lnTo>
                    <a:lnTo>
                      <a:pt x="528" y="545"/>
                    </a:lnTo>
                    <a:lnTo>
                      <a:pt x="52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30">
                <a:extLst>
                  <a:ext uri="{FF2B5EF4-FFF2-40B4-BE49-F238E27FC236}">
                    <a16:creationId xmlns:a16="http://schemas.microsoft.com/office/drawing/2014/main" id="{CD68511C-775E-9B67-54B6-253A44D098B9}"/>
                  </a:ext>
                </a:extLst>
              </p:cNvPr>
              <p:cNvSpPr/>
              <p:nvPr/>
            </p:nvSpPr>
            <p:spPr>
              <a:xfrm>
                <a:off x="4355056" y="4731168"/>
                <a:ext cx="36010" cy="37100"/>
              </a:xfrm>
              <a:custGeom>
                <a:avLst/>
                <a:gdLst/>
                <a:ahLst/>
                <a:cxnLst/>
                <a:rect l="l" t="t" r="r" b="b"/>
                <a:pathLst>
                  <a:path w="529" h="545" extrusionOk="0">
                    <a:moveTo>
                      <a:pt x="1" y="1"/>
                    </a:moveTo>
                    <a:lnTo>
                      <a:pt x="1" y="545"/>
                    </a:lnTo>
                    <a:lnTo>
                      <a:pt x="529" y="545"/>
                    </a:lnTo>
                    <a:lnTo>
                      <a:pt x="52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30">
                <a:extLst>
                  <a:ext uri="{FF2B5EF4-FFF2-40B4-BE49-F238E27FC236}">
                    <a16:creationId xmlns:a16="http://schemas.microsoft.com/office/drawing/2014/main" id="{E10BF5A6-06FD-4340-7CF5-FF83B1ECB250}"/>
                  </a:ext>
                </a:extLst>
              </p:cNvPr>
              <p:cNvSpPr/>
              <p:nvPr/>
            </p:nvSpPr>
            <p:spPr>
              <a:xfrm>
                <a:off x="4218162" y="4778342"/>
                <a:ext cx="37100" cy="35942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28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44" y="528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30">
                <a:extLst>
                  <a:ext uri="{FF2B5EF4-FFF2-40B4-BE49-F238E27FC236}">
                    <a16:creationId xmlns:a16="http://schemas.microsoft.com/office/drawing/2014/main" id="{AD0A6CCB-C7B2-BDD9-83BB-88F96338F554}"/>
                  </a:ext>
                </a:extLst>
              </p:cNvPr>
              <p:cNvSpPr/>
              <p:nvPr/>
            </p:nvSpPr>
            <p:spPr>
              <a:xfrm>
                <a:off x="4264179" y="4778342"/>
                <a:ext cx="37100" cy="35942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28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44" y="528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30">
                <a:extLst>
                  <a:ext uri="{FF2B5EF4-FFF2-40B4-BE49-F238E27FC236}">
                    <a16:creationId xmlns:a16="http://schemas.microsoft.com/office/drawing/2014/main" id="{4C6BBE7C-8F84-069B-4920-4BEA51D23CE2}"/>
                  </a:ext>
                </a:extLst>
              </p:cNvPr>
              <p:cNvSpPr/>
              <p:nvPr/>
            </p:nvSpPr>
            <p:spPr>
              <a:xfrm>
                <a:off x="4310196" y="4778342"/>
                <a:ext cx="35942" cy="35942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28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28" y="528"/>
                    </a:lnTo>
                    <a:lnTo>
                      <a:pt x="52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30">
                <a:extLst>
                  <a:ext uri="{FF2B5EF4-FFF2-40B4-BE49-F238E27FC236}">
                    <a16:creationId xmlns:a16="http://schemas.microsoft.com/office/drawing/2014/main" id="{044AEC5C-379F-96B3-BF52-2EF76E186E2C}"/>
                  </a:ext>
                </a:extLst>
              </p:cNvPr>
              <p:cNvSpPr/>
              <p:nvPr/>
            </p:nvSpPr>
            <p:spPr>
              <a:xfrm>
                <a:off x="4355056" y="4778342"/>
                <a:ext cx="36010" cy="35942"/>
              </a:xfrm>
              <a:custGeom>
                <a:avLst/>
                <a:gdLst/>
                <a:ahLst/>
                <a:cxnLst/>
                <a:rect l="l" t="t" r="r" b="b"/>
                <a:pathLst>
                  <a:path w="529" h="528" extrusionOk="0">
                    <a:moveTo>
                      <a:pt x="1" y="0"/>
                    </a:moveTo>
                    <a:lnTo>
                      <a:pt x="1" y="528"/>
                    </a:lnTo>
                    <a:lnTo>
                      <a:pt x="529" y="528"/>
                    </a:lnTo>
                    <a:lnTo>
                      <a:pt x="52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30">
                <a:extLst>
                  <a:ext uri="{FF2B5EF4-FFF2-40B4-BE49-F238E27FC236}">
                    <a16:creationId xmlns:a16="http://schemas.microsoft.com/office/drawing/2014/main" id="{32C8D895-4CD4-9E63-20FF-050C1E6A713E}"/>
                  </a:ext>
                </a:extLst>
              </p:cNvPr>
              <p:cNvSpPr/>
              <p:nvPr/>
            </p:nvSpPr>
            <p:spPr>
              <a:xfrm>
                <a:off x="4218162" y="4824359"/>
                <a:ext cx="37100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29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44" y="528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30">
                <a:extLst>
                  <a:ext uri="{FF2B5EF4-FFF2-40B4-BE49-F238E27FC236}">
                    <a16:creationId xmlns:a16="http://schemas.microsoft.com/office/drawing/2014/main" id="{073E0E37-D178-90AD-1B74-4371823794B1}"/>
                  </a:ext>
                </a:extLst>
              </p:cNvPr>
              <p:cNvSpPr/>
              <p:nvPr/>
            </p:nvSpPr>
            <p:spPr>
              <a:xfrm>
                <a:off x="4264179" y="4824359"/>
                <a:ext cx="37100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29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44" y="528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30">
                <a:extLst>
                  <a:ext uri="{FF2B5EF4-FFF2-40B4-BE49-F238E27FC236}">
                    <a16:creationId xmlns:a16="http://schemas.microsoft.com/office/drawing/2014/main" id="{A3FBD3D8-7A28-04D1-7C2A-60D76B7831CA}"/>
                  </a:ext>
                </a:extLst>
              </p:cNvPr>
              <p:cNvSpPr/>
              <p:nvPr/>
            </p:nvSpPr>
            <p:spPr>
              <a:xfrm>
                <a:off x="4310196" y="4824359"/>
                <a:ext cx="35942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29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28" y="528"/>
                    </a:lnTo>
                    <a:lnTo>
                      <a:pt x="52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30">
                <a:extLst>
                  <a:ext uri="{FF2B5EF4-FFF2-40B4-BE49-F238E27FC236}">
                    <a16:creationId xmlns:a16="http://schemas.microsoft.com/office/drawing/2014/main" id="{4CF95586-2BB5-CC0B-3C5B-9E21B0F1431E}"/>
                  </a:ext>
                </a:extLst>
              </p:cNvPr>
              <p:cNvSpPr/>
              <p:nvPr/>
            </p:nvSpPr>
            <p:spPr>
              <a:xfrm>
                <a:off x="4355056" y="4824359"/>
                <a:ext cx="36010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29" h="529" extrusionOk="0">
                    <a:moveTo>
                      <a:pt x="1" y="0"/>
                    </a:moveTo>
                    <a:lnTo>
                      <a:pt x="1" y="528"/>
                    </a:lnTo>
                    <a:lnTo>
                      <a:pt x="529" y="528"/>
                    </a:lnTo>
                    <a:lnTo>
                      <a:pt x="52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30">
                <a:extLst>
                  <a:ext uri="{FF2B5EF4-FFF2-40B4-BE49-F238E27FC236}">
                    <a16:creationId xmlns:a16="http://schemas.microsoft.com/office/drawing/2014/main" id="{EA3AE3DB-9683-8B01-EA2A-DA10FBC95A86}"/>
                  </a:ext>
                </a:extLst>
              </p:cNvPr>
              <p:cNvSpPr/>
              <p:nvPr/>
            </p:nvSpPr>
            <p:spPr>
              <a:xfrm>
                <a:off x="4218162" y="4870376"/>
                <a:ext cx="37100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29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44" y="528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30">
                <a:extLst>
                  <a:ext uri="{FF2B5EF4-FFF2-40B4-BE49-F238E27FC236}">
                    <a16:creationId xmlns:a16="http://schemas.microsoft.com/office/drawing/2014/main" id="{1553FAAE-6456-13DC-47D4-E3BA84499D83}"/>
                  </a:ext>
                </a:extLst>
              </p:cNvPr>
              <p:cNvSpPr/>
              <p:nvPr/>
            </p:nvSpPr>
            <p:spPr>
              <a:xfrm>
                <a:off x="4264179" y="4870376"/>
                <a:ext cx="37100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29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44" y="528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30">
                <a:extLst>
                  <a:ext uri="{FF2B5EF4-FFF2-40B4-BE49-F238E27FC236}">
                    <a16:creationId xmlns:a16="http://schemas.microsoft.com/office/drawing/2014/main" id="{98C46DF6-B826-5474-E6AB-3CAB0366BAFD}"/>
                  </a:ext>
                </a:extLst>
              </p:cNvPr>
              <p:cNvSpPr/>
              <p:nvPr/>
            </p:nvSpPr>
            <p:spPr>
              <a:xfrm>
                <a:off x="4310196" y="4870376"/>
                <a:ext cx="35942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29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28" y="528"/>
                    </a:lnTo>
                    <a:lnTo>
                      <a:pt x="52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30">
                <a:extLst>
                  <a:ext uri="{FF2B5EF4-FFF2-40B4-BE49-F238E27FC236}">
                    <a16:creationId xmlns:a16="http://schemas.microsoft.com/office/drawing/2014/main" id="{0733F83E-8038-E198-11F5-3591B1CB0CD4}"/>
                  </a:ext>
                </a:extLst>
              </p:cNvPr>
              <p:cNvSpPr/>
              <p:nvPr/>
            </p:nvSpPr>
            <p:spPr>
              <a:xfrm>
                <a:off x="4355056" y="4870376"/>
                <a:ext cx="36010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29" h="529" extrusionOk="0">
                    <a:moveTo>
                      <a:pt x="1" y="0"/>
                    </a:moveTo>
                    <a:lnTo>
                      <a:pt x="1" y="528"/>
                    </a:lnTo>
                    <a:lnTo>
                      <a:pt x="529" y="528"/>
                    </a:lnTo>
                    <a:lnTo>
                      <a:pt x="52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30">
                <a:extLst>
                  <a:ext uri="{FF2B5EF4-FFF2-40B4-BE49-F238E27FC236}">
                    <a16:creationId xmlns:a16="http://schemas.microsoft.com/office/drawing/2014/main" id="{AA51F55A-EDFC-D37A-1E88-36244D0DD89D}"/>
                  </a:ext>
                </a:extLst>
              </p:cNvPr>
              <p:cNvSpPr/>
              <p:nvPr/>
            </p:nvSpPr>
            <p:spPr>
              <a:xfrm>
                <a:off x="4218162" y="4731168"/>
                <a:ext cx="172904" cy="121305"/>
              </a:xfrm>
              <a:custGeom>
                <a:avLst/>
                <a:gdLst/>
                <a:ahLst/>
                <a:cxnLst/>
                <a:rect l="l" t="t" r="r" b="b"/>
                <a:pathLst>
                  <a:path w="2540" h="1782" extrusionOk="0">
                    <a:moveTo>
                      <a:pt x="0" y="1"/>
                    </a:moveTo>
                    <a:lnTo>
                      <a:pt x="2540" y="1782"/>
                    </a:lnTo>
                    <a:lnTo>
                      <a:pt x="2540" y="1369"/>
                    </a:lnTo>
                    <a:lnTo>
                      <a:pt x="544" y="1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30">
                <a:extLst>
                  <a:ext uri="{FF2B5EF4-FFF2-40B4-BE49-F238E27FC236}">
                    <a16:creationId xmlns:a16="http://schemas.microsoft.com/office/drawing/2014/main" id="{2DA2CAD7-2D8E-8EEB-986D-A3287C250196}"/>
                  </a:ext>
                </a:extLst>
              </p:cNvPr>
              <p:cNvSpPr/>
              <p:nvPr/>
            </p:nvSpPr>
            <p:spPr>
              <a:xfrm>
                <a:off x="4218162" y="4778342"/>
                <a:ext cx="172904" cy="129134"/>
              </a:xfrm>
              <a:custGeom>
                <a:avLst/>
                <a:gdLst/>
                <a:ahLst/>
                <a:cxnLst/>
                <a:rect l="l" t="t" r="r" b="b"/>
                <a:pathLst>
                  <a:path w="2540" h="1897" extrusionOk="0">
                    <a:moveTo>
                      <a:pt x="0" y="0"/>
                    </a:moveTo>
                    <a:lnTo>
                      <a:pt x="0" y="874"/>
                    </a:lnTo>
                    <a:lnTo>
                      <a:pt x="1352" y="1897"/>
                    </a:lnTo>
                    <a:lnTo>
                      <a:pt x="2540" y="189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01" name="Google Shape;801;p30">
              <a:extLst>
                <a:ext uri="{FF2B5EF4-FFF2-40B4-BE49-F238E27FC236}">
                  <a16:creationId xmlns:a16="http://schemas.microsoft.com/office/drawing/2014/main" id="{3BA4BA32-8790-FC4E-21A9-52F64306E216}"/>
                </a:ext>
              </a:extLst>
            </p:cNvPr>
            <p:cNvGrpSpPr/>
            <p:nvPr/>
          </p:nvGrpSpPr>
          <p:grpSpPr>
            <a:xfrm flipH="1">
              <a:off x="6926964" y="3902440"/>
              <a:ext cx="454617" cy="463654"/>
              <a:chOff x="4218162" y="4731168"/>
              <a:chExt cx="172904" cy="176308"/>
            </a:xfrm>
          </p:grpSpPr>
          <p:sp>
            <p:nvSpPr>
              <p:cNvPr id="802" name="Google Shape;802;p30">
                <a:extLst>
                  <a:ext uri="{FF2B5EF4-FFF2-40B4-BE49-F238E27FC236}">
                    <a16:creationId xmlns:a16="http://schemas.microsoft.com/office/drawing/2014/main" id="{1B16381C-F2AE-05F1-2974-5FFE39FC8988}"/>
                  </a:ext>
                </a:extLst>
              </p:cNvPr>
              <p:cNvSpPr/>
              <p:nvPr/>
            </p:nvSpPr>
            <p:spPr>
              <a:xfrm>
                <a:off x="4218162" y="4731168"/>
                <a:ext cx="37100" cy="37100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45" extrusionOk="0">
                    <a:moveTo>
                      <a:pt x="0" y="1"/>
                    </a:moveTo>
                    <a:lnTo>
                      <a:pt x="0" y="545"/>
                    </a:lnTo>
                    <a:lnTo>
                      <a:pt x="544" y="545"/>
                    </a:lnTo>
                    <a:lnTo>
                      <a:pt x="54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30">
                <a:extLst>
                  <a:ext uri="{FF2B5EF4-FFF2-40B4-BE49-F238E27FC236}">
                    <a16:creationId xmlns:a16="http://schemas.microsoft.com/office/drawing/2014/main" id="{6D040DB3-A7B5-CA95-DEED-79004AB90DA2}"/>
                  </a:ext>
                </a:extLst>
              </p:cNvPr>
              <p:cNvSpPr/>
              <p:nvPr/>
            </p:nvSpPr>
            <p:spPr>
              <a:xfrm>
                <a:off x="4264179" y="4731168"/>
                <a:ext cx="37100" cy="37100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45" extrusionOk="0">
                    <a:moveTo>
                      <a:pt x="0" y="1"/>
                    </a:moveTo>
                    <a:lnTo>
                      <a:pt x="0" y="545"/>
                    </a:lnTo>
                    <a:lnTo>
                      <a:pt x="544" y="545"/>
                    </a:lnTo>
                    <a:lnTo>
                      <a:pt x="54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30">
                <a:extLst>
                  <a:ext uri="{FF2B5EF4-FFF2-40B4-BE49-F238E27FC236}">
                    <a16:creationId xmlns:a16="http://schemas.microsoft.com/office/drawing/2014/main" id="{F67B94F5-035E-EE60-3C65-D0D0E1FC636A}"/>
                  </a:ext>
                </a:extLst>
              </p:cNvPr>
              <p:cNvSpPr/>
              <p:nvPr/>
            </p:nvSpPr>
            <p:spPr>
              <a:xfrm>
                <a:off x="4310196" y="4731168"/>
                <a:ext cx="35942" cy="37100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45" extrusionOk="0">
                    <a:moveTo>
                      <a:pt x="0" y="1"/>
                    </a:moveTo>
                    <a:lnTo>
                      <a:pt x="0" y="545"/>
                    </a:lnTo>
                    <a:lnTo>
                      <a:pt x="528" y="545"/>
                    </a:lnTo>
                    <a:lnTo>
                      <a:pt x="52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30">
                <a:extLst>
                  <a:ext uri="{FF2B5EF4-FFF2-40B4-BE49-F238E27FC236}">
                    <a16:creationId xmlns:a16="http://schemas.microsoft.com/office/drawing/2014/main" id="{D8DB697B-4793-5E82-66F4-DE365FB1CECA}"/>
                  </a:ext>
                </a:extLst>
              </p:cNvPr>
              <p:cNvSpPr/>
              <p:nvPr/>
            </p:nvSpPr>
            <p:spPr>
              <a:xfrm>
                <a:off x="4355056" y="4731168"/>
                <a:ext cx="36010" cy="37100"/>
              </a:xfrm>
              <a:custGeom>
                <a:avLst/>
                <a:gdLst/>
                <a:ahLst/>
                <a:cxnLst/>
                <a:rect l="l" t="t" r="r" b="b"/>
                <a:pathLst>
                  <a:path w="529" h="545" extrusionOk="0">
                    <a:moveTo>
                      <a:pt x="1" y="1"/>
                    </a:moveTo>
                    <a:lnTo>
                      <a:pt x="1" y="545"/>
                    </a:lnTo>
                    <a:lnTo>
                      <a:pt x="529" y="545"/>
                    </a:lnTo>
                    <a:lnTo>
                      <a:pt x="52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30">
                <a:extLst>
                  <a:ext uri="{FF2B5EF4-FFF2-40B4-BE49-F238E27FC236}">
                    <a16:creationId xmlns:a16="http://schemas.microsoft.com/office/drawing/2014/main" id="{DEF824AA-EEB1-695C-B78F-C3B09E219CB5}"/>
                  </a:ext>
                </a:extLst>
              </p:cNvPr>
              <p:cNvSpPr/>
              <p:nvPr/>
            </p:nvSpPr>
            <p:spPr>
              <a:xfrm>
                <a:off x="4218162" y="4778342"/>
                <a:ext cx="37100" cy="35942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28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44" y="528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30">
                <a:extLst>
                  <a:ext uri="{FF2B5EF4-FFF2-40B4-BE49-F238E27FC236}">
                    <a16:creationId xmlns:a16="http://schemas.microsoft.com/office/drawing/2014/main" id="{9C5663D2-4EDF-1187-DFBF-7D7E822539DD}"/>
                  </a:ext>
                </a:extLst>
              </p:cNvPr>
              <p:cNvSpPr/>
              <p:nvPr/>
            </p:nvSpPr>
            <p:spPr>
              <a:xfrm>
                <a:off x="4264179" y="4778342"/>
                <a:ext cx="37100" cy="35942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28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44" y="528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30">
                <a:extLst>
                  <a:ext uri="{FF2B5EF4-FFF2-40B4-BE49-F238E27FC236}">
                    <a16:creationId xmlns:a16="http://schemas.microsoft.com/office/drawing/2014/main" id="{E368DD0A-2420-B599-FD71-169DEA4719F4}"/>
                  </a:ext>
                </a:extLst>
              </p:cNvPr>
              <p:cNvSpPr/>
              <p:nvPr/>
            </p:nvSpPr>
            <p:spPr>
              <a:xfrm>
                <a:off x="4310196" y="4778342"/>
                <a:ext cx="35942" cy="35942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28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28" y="528"/>
                    </a:lnTo>
                    <a:lnTo>
                      <a:pt x="52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30">
                <a:extLst>
                  <a:ext uri="{FF2B5EF4-FFF2-40B4-BE49-F238E27FC236}">
                    <a16:creationId xmlns:a16="http://schemas.microsoft.com/office/drawing/2014/main" id="{8D2BEE5D-214D-F5FD-AA6A-B94B1AE9056E}"/>
                  </a:ext>
                </a:extLst>
              </p:cNvPr>
              <p:cNvSpPr/>
              <p:nvPr/>
            </p:nvSpPr>
            <p:spPr>
              <a:xfrm>
                <a:off x="4355056" y="4778342"/>
                <a:ext cx="36010" cy="35942"/>
              </a:xfrm>
              <a:custGeom>
                <a:avLst/>
                <a:gdLst/>
                <a:ahLst/>
                <a:cxnLst/>
                <a:rect l="l" t="t" r="r" b="b"/>
                <a:pathLst>
                  <a:path w="529" h="528" extrusionOk="0">
                    <a:moveTo>
                      <a:pt x="1" y="0"/>
                    </a:moveTo>
                    <a:lnTo>
                      <a:pt x="1" y="528"/>
                    </a:lnTo>
                    <a:lnTo>
                      <a:pt x="529" y="528"/>
                    </a:lnTo>
                    <a:lnTo>
                      <a:pt x="52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30">
                <a:extLst>
                  <a:ext uri="{FF2B5EF4-FFF2-40B4-BE49-F238E27FC236}">
                    <a16:creationId xmlns:a16="http://schemas.microsoft.com/office/drawing/2014/main" id="{A5629E0F-447D-09AF-B334-BAC73E988947}"/>
                  </a:ext>
                </a:extLst>
              </p:cNvPr>
              <p:cNvSpPr/>
              <p:nvPr/>
            </p:nvSpPr>
            <p:spPr>
              <a:xfrm>
                <a:off x="4218162" y="4824359"/>
                <a:ext cx="37100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29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44" y="528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30">
                <a:extLst>
                  <a:ext uri="{FF2B5EF4-FFF2-40B4-BE49-F238E27FC236}">
                    <a16:creationId xmlns:a16="http://schemas.microsoft.com/office/drawing/2014/main" id="{753424CB-E7D2-2CE0-2385-86B1AD1E1890}"/>
                  </a:ext>
                </a:extLst>
              </p:cNvPr>
              <p:cNvSpPr/>
              <p:nvPr/>
            </p:nvSpPr>
            <p:spPr>
              <a:xfrm>
                <a:off x="4264179" y="4824359"/>
                <a:ext cx="37100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29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44" y="528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30">
                <a:extLst>
                  <a:ext uri="{FF2B5EF4-FFF2-40B4-BE49-F238E27FC236}">
                    <a16:creationId xmlns:a16="http://schemas.microsoft.com/office/drawing/2014/main" id="{F1D8043F-F718-58B7-F495-6B6168236D28}"/>
                  </a:ext>
                </a:extLst>
              </p:cNvPr>
              <p:cNvSpPr/>
              <p:nvPr/>
            </p:nvSpPr>
            <p:spPr>
              <a:xfrm>
                <a:off x="4310196" y="4824359"/>
                <a:ext cx="35942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29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28" y="528"/>
                    </a:lnTo>
                    <a:lnTo>
                      <a:pt x="52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30">
                <a:extLst>
                  <a:ext uri="{FF2B5EF4-FFF2-40B4-BE49-F238E27FC236}">
                    <a16:creationId xmlns:a16="http://schemas.microsoft.com/office/drawing/2014/main" id="{AF9B7746-8DC9-97CA-9595-D6ED76282695}"/>
                  </a:ext>
                </a:extLst>
              </p:cNvPr>
              <p:cNvSpPr/>
              <p:nvPr/>
            </p:nvSpPr>
            <p:spPr>
              <a:xfrm>
                <a:off x="4355056" y="4824359"/>
                <a:ext cx="36010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29" h="529" extrusionOk="0">
                    <a:moveTo>
                      <a:pt x="1" y="0"/>
                    </a:moveTo>
                    <a:lnTo>
                      <a:pt x="1" y="528"/>
                    </a:lnTo>
                    <a:lnTo>
                      <a:pt x="529" y="528"/>
                    </a:lnTo>
                    <a:lnTo>
                      <a:pt x="52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30">
                <a:extLst>
                  <a:ext uri="{FF2B5EF4-FFF2-40B4-BE49-F238E27FC236}">
                    <a16:creationId xmlns:a16="http://schemas.microsoft.com/office/drawing/2014/main" id="{6F189EA5-D385-734E-199C-D951374A86FA}"/>
                  </a:ext>
                </a:extLst>
              </p:cNvPr>
              <p:cNvSpPr/>
              <p:nvPr/>
            </p:nvSpPr>
            <p:spPr>
              <a:xfrm>
                <a:off x="4218162" y="4870376"/>
                <a:ext cx="37100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29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44" y="528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30">
                <a:extLst>
                  <a:ext uri="{FF2B5EF4-FFF2-40B4-BE49-F238E27FC236}">
                    <a16:creationId xmlns:a16="http://schemas.microsoft.com/office/drawing/2014/main" id="{C56172FB-7700-CF14-0DC2-1189BD8879CC}"/>
                  </a:ext>
                </a:extLst>
              </p:cNvPr>
              <p:cNvSpPr/>
              <p:nvPr/>
            </p:nvSpPr>
            <p:spPr>
              <a:xfrm>
                <a:off x="4264179" y="4870376"/>
                <a:ext cx="37100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29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44" y="528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30">
                <a:extLst>
                  <a:ext uri="{FF2B5EF4-FFF2-40B4-BE49-F238E27FC236}">
                    <a16:creationId xmlns:a16="http://schemas.microsoft.com/office/drawing/2014/main" id="{4D996045-DA10-69C7-EDBB-39BF4824B35C}"/>
                  </a:ext>
                </a:extLst>
              </p:cNvPr>
              <p:cNvSpPr/>
              <p:nvPr/>
            </p:nvSpPr>
            <p:spPr>
              <a:xfrm>
                <a:off x="4310196" y="4870376"/>
                <a:ext cx="35942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29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28" y="528"/>
                    </a:lnTo>
                    <a:lnTo>
                      <a:pt x="52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30">
                <a:extLst>
                  <a:ext uri="{FF2B5EF4-FFF2-40B4-BE49-F238E27FC236}">
                    <a16:creationId xmlns:a16="http://schemas.microsoft.com/office/drawing/2014/main" id="{36FC2C8D-8661-886A-170D-C5F2425FD78D}"/>
                  </a:ext>
                </a:extLst>
              </p:cNvPr>
              <p:cNvSpPr/>
              <p:nvPr/>
            </p:nvSpPr>
            <p:spPr>
              <a:xfrm>
                <a:off x="4355056" y="4870376"/>
                <a:ext cx="36010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29" h="529" extrusionOk="0">
                    <a:moveTo>
                      <a:pt x="1" y="0"/>
                    </a:moveTo>
                    <a:lnTo>
                      <a:pt x="1" y="528"/>
                    </a:lnTo>
                    <a:lnTo>
                      <a:pt x="529" y="528"/>
                    </a:lnTo>
                    <a:lnTo>
                      <a:pt x="52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30">
                <a:extLst>
                  <a:ext uri="{FF2B5EF4-FFF2-40B4-BE49-F238E27FC236}">
                    <a16:creationId xmlns:a16="http://schemas.microsoft.com/office/drawing/2014/main" id="{0F23F0A7-F327-0AA8-9B53-A2EA716F5044}"/>
                  </a:ext>
                </a:extLst>
              </p:cNvPr>
              <p:cNvSpPr/>
              <p:nvPr/>
            </p:nvSpPr>
            <p:spPr>
              <a:xfrm>
                <a:off x="4218162" y="4731168"/>
                <a:ext cx="172904" cy="121305"/>
              </a:xfrm>
              <a:custGeom>
                <a:avLst/>
                <a:gdLst/>
                <a:ahLst/>
                <a:cxnLst/>
                <a:rect l="l" t="t" r="r" b="b"/>
                <a:pathLst>
                  <a:path w="2540" h="1782" extrusionOk="0">
                    <a:moveTo>
                      <a:pt x="0" y="1"/>
                    </a:moveTo>
                    <a:lnTo>
                      <a:pt x="2540" y="1782"/>
                    </a:lnTo>
                    <a:lnTo>
                      <a:pt x="2540" y="1369"/>
                    </a:lnTo>
                    <a:lnTo>
                      <a:pt x="544" y="1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30">
                <a:extLst>
                  <a:ext uri="{FF2B5EF4-FFF2-40B4-BE49-F238E27FC236}">
                    <a16:creationId xmlns:a16="http://schemas.microsoft.com/office/drawing/2014/main" id="{0FEF742A-30A7-1129-8BB9-9356C7F9175F}"/>
                  </a:ext>
                </a:extLst>
              </p:cNvPr>
              <p:cNvSpPr/>
              <p:nvPr/>
            </p:nvSpPr>
            <p:spPr>
              <a:xfrm>
                <a:off x="4218162" y="4778342"/>
                <a:ext cx="172904" cy="129134"/>
              </a:xfrm>
              <a:custGeom>
                <a:avLst/>
                <a:gdLst/>
                <a:ahLst/>
                <a:cxnLst/>
                <a:rect l="l" t="t" r="r" b="b"/>
                <a:pathLst>
                  <a:path w="2540" h="1897" extrusionOk="0">
                    <a:moveTo>
                      <a:pt x="0" y="0"/>
                    </a:moveTo>
                    <a:lnTo>
                      <a:pt x="0" y="874"/>
                    </a:lnTo>
                    <a:lnTo>
                      <a:pt x="1352" y="1897"/>
                    </a:lnTo>
                    <a:lnTo>
                      <a:pt x="2540" y="189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0" name="Google Shape;820;p30">
              <a:extLst>
                <a:ext uri="{FF2B5EF4-FFF2-40B4-BE49-F238E27FC236}">
                  <a16:creationId xmlns:a16="http://schemas.microsoft.com/office/drawing/2014/main" id="{867389AC-7636-BD80-2D78-AA456FD8FCC4}"/>
                </a:ext>
              </a:extLst>
            </p:cNvPr>
            <p:cNvGrpSpPr/>
            <p:nvPr/>
          </p:nvGrpSpPr>
          <p:grpSpPr>
            <a:xfrm flipH="1">
              <a:off x="7535050" y="3902440"/>
              <a:ext cx="454617" cy="463654"/>
              <a:chOff x="4218162" y="4731168"/>
              <a:chExt cx="172904" cy="176308"/>
            </a:xfrm>
          </p:grpSpPr>
          <p:sp>
            <p:nvSpPr>
              <p:cNvPr id="821" name="Google Shape;821;p30">
                <a:extLst>
                  <a:ext uri="{FF2B5EF4-FFF2-40B4-BE49-F238E27FC236}">
                    <a16:creationId xmlns:a16="http://schemas.microsoft.com/office/drawing/2014/main" id="{E2111D4F-85A9-D453-D1B6-765D4DCD8967}"/>
                  </a:ext>
                </a:extLst>
              </p:cNvPr>
              <p:cNvSpPr/>
              <p:nvPr/>
            </p:nvSpPr>
            <p:spPr>
              <a:xfrm>
                <a:off x="4218162" y="4731168"/>
                <a:ext cx="37100" cy="37100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45" extrusionOk="0">
                    <a:moveTo>
                      <a:pt x="0" y="1"/>
                    </a:moveTo>
                    <a:lnTo>
                      <a:pt x="0" y="545"/>
                    </a:lnTo>
                    <a:lnTo>
                      <a:pt x="544" y="545"/>
                    </a:lnTo>
                    <a:lnTo>
                      <a:pt x="54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30">
                <a:extLst>
                  <a:ext uri="{FF2B5EF4-FFF2-40B4-BE49-F238E27FC236}">
                    <a16:creationId xmlns:a16="http://schemas.microsoft.com/office/drawing/2014/main" id="{61840109-776C-ED14-A56B-D641A3A64A65}"/>
                  </a:ext>
                </a:extLst>
              </p:cNvPr>
              <p:cNvSpPr/>
              <p:nvPr/>
            </p:nvSpPr>
            <p:spPr>
              <a:xfrm>
                <a:off x="4264179" y="4731168"/>
                <a:ext cx="37100" cy="37100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45" extrusionOk="0">
                    <a:moveTo>
                      <a:pt x="0" y="1"/>
                    </a:moveTo>
                    <a:lnTo>
                      <a:pt x="0" y="545"/>
                    </a:lnTo>
                    <a:lnTo>
                      <a:pt x="544" y="545"/>
                    </a:lnTo>
                    <a:lnTo>
                      <a:pt x="54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30">
                <a:extLst>
                  <a:ext uri="{FF2B5EF4-FFF2-40B4-BE49-F238E27FC236}">
                    <a16:creationId xmlns:a16="http://schemas.microsoft.com/office/drawing/2014/main" id="{0F1FE1DC-92BA-BDD4-933E-7CBF5672B989}"/>
                  </a:ext>
                </a:extLst>
              </p:cNvPr>
              <p:cNvSpPr/>
              <p:nvPr/>
            </p:nvSpPr>
            <p:spPr>
              <a:xfrm>
                <a:off x="4310196" y="4731168"/>
                <a:ext cx="35942" cy="37100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45" extrusionOk="0">
                    <a:moveTo>
                      <a:pt x="0" y="1"/>
                    </a:moveTo>
                    <a:lnTo>
                      <a:pt x="0" y="545"/>
                    </a:lnTo>
                    <a:lnTo>
                      <a:pt x="528" y="545"/>
                    </a:lnTo>
                    <a:lnTo>
                      <a:pt x="52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30">
                <a:extLst>
                  <a:ext uri="{FF2B5EF4-FFF2-40B4-BE49-F238E27FC236}">
                    <a16:creationId xmlns:a16="http://schemas.microsoft.com/office/drawing/2014/main" id="{A700BCE0-758A-107D-FF6A-886D72E686BB}"/>
                  </a:ext>
                </a:extLst>
              </p:cNvPr>
              <p:cNvSpPr/>
              <p:nvPr/>
            </p:nvSpPr>
            <p:spPr>
              <a:xfrm>
                <a:off x="4355056" y="4731168"/>
                <a:ext cx="36010" cy="37100"/>
              </a:xfrm>
              <a:custGeom>
                <a:avLst/>
                <a:gdLst/>
                <a:ahLst/>
                <a:cxnLst/>
                <a:rect l="l" t="t" r="r" b="b"/>
                <a:pathLst>
                  <a:path w="529" h="545" extrusionOk="0">
                    <a:moveTo>
                      <a:pt x="1" y="1"/>
                    </a:moveTo>
                    <a:lnTo>
                      <a:pt x="1" y="545"/>
                    </a:lnTo>
                    <a:lnTo>
                      <a:pt x="529" y="545"/>
                    </a:lnTo>
                    <a:lnTo>
                      <a:pt x="52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30">
                <a:extLst>
                  <a:ext uri="{FF2B5EF4-FFF2-40B4-BE49-F238E27FC236}">
                    <a16:creationId xmlns:a16="http://schemas.microsoft.com/office/drawing/2014/main" id="{2E12A9D5-1FF4-4EEB-256B-36942F901734}"/>
                  </a:ext>
                </a:extLst>
              </p:cNvPr>
              <p:cNvSpPr/>
              <p:nvPr/>
            </p:nvSpPr>
            <p:spPr>
              <a:xfrm>
                <a:off x="4218162" y="4778342"/>
                <a:ext cx="37100" cy="35942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28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44" y="528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30">
                <a:extLst>
                  <a:ext uri="{FF2B5EF4-FFF2-40B4-BE49-F238E27FC236}">
                    <a16:creationId xmlns:a16="http://schemas.microsoft.com/office/drawing/2014/main" id="{8CC6E52A-0866-F5FD-8764-18E8F57F3EC9}"/>
                  </a:ext>
                </a:extLst>
              </p:cNvPr>
              <p:cNvSpPr/>
              <p:nvPr/>
            </p:nvSpPr>
            <p:spPr>
              <a:xfrm>
                <a:off x="4264179" y="4778342"/>
                <a:ext cx="37100" cy="35942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28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44" y="528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30">
                <a:extLst>
                  <a:ext uri="{FF2B5EF4-FFF2-40B4-BE49-F238E27FC236}">
                    <a16:creationId xmlns:a16="http://schemas.microsoft.com/office/drawing/2014/main" id="{38674FCE-99AB-A6CF-BA8A-49B81B2060A9}"/>
                  </a:ext>
                </a:extLst>
              </p:cNvPr>
              <p:cNvSpPr/>
              <p:nvPr/>
            </p:nvSpPr>
            <p:spPr>
              <a:xfrm>
                <a:off x="4310196" y="4778342"/>
                <a:ext cx="35942" cy="35942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28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28" y="528"/>
                    </a:lnTo>
                    <a:lnTo>
                      <a:pt x="52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30">
                <a:extLst>
                  <a:ext uri="{FF2B5EF4-FFF2-40B4-BE49-F238E27FC236}">
                    <a16:creationId xmlns:a16="http://schemas.microsoft.com/office/drawing/2014/main" id="{BCF480F7-279D-95E7-09CE-6708AB9162CF}"/>
                  </a:ext>
                </a:extLst>
              </p:cNvPr>
              <p:cNvSpPr/>
              <p:nvPr/>
            </p:nvSpPr>
            <p:spPr>
              <a:xfrm>
                <a:off x="4355056" y="4778342"/>
                <a:ext cx="36010" cy="35942"/>
              </a:xfrm>
              <a:custGeom>
                <a:avLst/>
                <a:gdLst/>
                <a:ahLst/>
                <a:cxnLst/>
                <a:rect l="l" t="t" r="r" b="b"/>
                <a:pathLst>
                  <a:path w="529" h="528" extrusionOk="0">
                    <a:moveTo>
                      <a:pt x="1" y="0"/>
                    </a:moveTo>
                    <a:lnTo>
                      <a:pt x="1" y="528"/>
                    </a:lnTo>
                    <a:lnTo>
                      <a:pt x="529" y="528"/>
                    </a:lnTo>
                    <a:lnTo>
                      <a:pt x="52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30">
                <a:extLst>
                  <a:ext uri="{FF2B5EF4-FFF2-40B4-BE49-F238E27FC236}">
                    <a16:creationId xmlns:a16="http://schemas.microsoft.com/office/drawing/2014/main" id="{C37B8758-3938-C8FE-E3D2-875A4929A03E}"/>
                  </a:ext>
                </a:extLst>
              </p:cNvPr>
              <p:cNvSpPr/>
              <p:nvPr/>
            </p:nvSpPr>
            <p:spPr>
              <a:xfrm>
                <a:off x="4218162" y="4824359"/>
                <a:ext cx="37100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29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44" y="528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30">
                <a:extLst>
                  <a:ext uri="{FF2B5EF4-FFF2-40B4-BE49-F238E27FC236}">
                    <a16:creationId xmlns:a16="http://schemas.microsoft.com/office/drawing/2014/main" id="{F3E1DB46-A5C0-239B-4FAF-1473E5EECC9E}"/>
                  </a:ext>
                </a:extLst>
              </p:cNvPr>
              <p:cNvSpPr/>
              <p:nvPr/>
            </p:nvSpPr>
            <p:spPr>
              <a:xfrm>
                <a:off x="4264179" y="4824359"/>
                <a:ext cx="37100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29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44" y="528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30">
                <a:extLst>
                  <a:ext uri="{FF2B5EF4-FFF2-40B4-BE49-F238E27FC236}">
                    <a16:creationId xmlns:a16="http://schemas.microsoft.com/office/drawing/2014/main" id="{C2A96729-9E5D-EE63-D8D5-85F54D99A3AF}"/>
                  </a:ext>
                </a:extLst>
              </p:cNvPr>
              <p:cNvSpPr/>
              <p:nvPr/>
            </p:nvSpPr>
            <p:spPr>
              <a:xfrm>
                <a:off x="4310196" y="4824359"/>
                <a:ext cx="35942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29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28" y="528"/>
                    </a:lnTo>
                    <a:lnTo>
                      <a:pt x="52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30">
                <a:extLst>
                  <a:ext uri="{FF2B5EF4-FFF2-40B4-BE49-F238E27FC236}">
                    <a16:creationId xmlns:a16="http://schemas.microsoft.com/office/drawing/2014/main" id="{9892ABE3-C8F7-1057-E68B-5A95D2F9120F}"/>
                  </a:ext>
                </a:extLst>
              </p:cNvPr>
              <p:cNvSpPr/>
              <p:nvPr/>
            </p:nvSpPr>
            <p:spPr>
              <a:xfrm>
                <a:off x="4355056" y="4824359"/>
                <a:ext cx="36010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29" h="529" extrusionOk="0">
                    <a:moveTo>
                      <a:pt x="1" y="0"/>
                    </a:moveTo>
                    <a:lnTo>
                      <a:pt x="1" y="528"/>
                    </a:lnTo>
                    <a:lnTo>
                      <a:pt x="529" y="528"/>
                    </a:lnTo>
                    <a:lnTo>
                      <a:pt x="52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30">
                <a:extLst>
                  <a:ext uri="{FF2B5EF4-FFF2-40B4-BE49-F238E27FC236}">
                    <a16:creationId xmlns:a16="http://schemas.microsoft.com/office/drawing/2014/main" id="{6C2FE9C2-02C3-40D6-6F9C-0A0B1F9A9ECA}"/>
                  </a:ext>
                </a:extLst>
              </p:cNvPr>
              <p:cNvSpPr/>
              <p:nvPr/>
            </p:nvSpPr>
            <p:spPr>
              <a:xfrm>
                <a:off x="4218162" y="4870376"/>
                <a:ext cx="37100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29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44" y="528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30">
                <a:extLst>
                  <a:ext uri="{FF2B5EF4-FFF2-40B4-BE49-F238E27FC236}">
                    <a16:creationId xmlns:a16="http://schemas.microsoft.com/office/drawing/2014/main" id="{6285E1DD-A622-108F-5776-8585AD84A3FE}"/>
                  </a:ext>
                </a:extLst>
              </p:cNvPr>
              <p:cNvSpPr/>
              <p:nvPr/>
            </p:nvSpPr>
            <p:spPr>
              <a:xfrm>
                <a:off x="4264179" y="4870376"/>
                <a:ext cx="37100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29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44" y="528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30">
                <a:extLst>
                  <a:ext uri="{FF2B5EF4-FFF2-40B4-BE49-F238E27FC236}">
                    <a16:creationId xmlns:a16="http://schemas.microsoft.com/office/drawing/2014/main" id="{7B4C35AF-3510-6403-13F2-77E46B3334F6}"/>
                  </a:ext>
                </a:extLst>
              </p:cNvPr>
              <p:cNvSpPr/>
              <p:nvPr/>
            </p:nvSpPr>
            <p:spPr>
              <a:xfrm>
                <a:off x="4310196" y="4870376"/>
                <a:ext cx="35942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29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28" y="528"/>
                    </a:lnTo>
                    <a:lnTo>
                      <a:pt x="52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30">
                <a:extLst>
                  <a:ext uri="{FF2B5EF4-FFF2-40B4-BE49-F238E27FC236}">
                    <a16:creationId xmlns:a16="http://schemas.microsoft.com/office/drawing/2014/main" id="{9E0945A2-7D7C-0A2D-8CE2-8B8910781A3E}"/>
                  </a:ext>
                </a:extLst>
              </p:cNvPr>
              <p:cNvSpPr/>
              <p:nvPr/>
            </p:nvSpPr>
            <p:spPr>
              <a:xfrm>
                <a:off x="4355056" y="4870376"/>
                <a:ext cx="36010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29" h="529" extrusionOk="0">
                    <a:moveTo>
                      <a:pt x="1" y="0"/>
                    </a:moveTo>
                    <a:lnTo>
                      <a:pt x="1" y="528"/>
                    </a:lnTo>
                    <a:lnTo>
                      <a:pt x="529" y="528"/>
                    </a:lnTo>
                    <a:lnTo>
                      <a:pt x="52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30">
                <a:extLst>
                  <a:ext uri="{FF2B5EF4-FFF2-40B4-BE49-F238E27FC236}">
                    <a16:creationId xmlns:a16="http://schemas.microsoft.com/office/drawing/2014/main" id="{D2E8BE36-643C-3892-EBF0-18CF35D6D1F7}"/>
                  </a:ext>
                </a:extLst>
              </p:cNvPr>
              <p:cNvSpPr/>
              <p:nvPr/>
            </p:nvSpPr>
            <p:spPr>
              <a:xfrm>
                <a:off x="4218162" y="4731168"/>
                <a:ext cx="172904" cy="121305"/>
              </a:xfrm>
              <a:custGeom>
                <a:avLst/>
                <a:gdLst/>
                <a:ahLst/>
                <a:cxnLst/>
                <a:rect l="l" t="t" r="r" b="b"/>
                <a:pathLst>
                  <a:path w="2540" h="1782" extrusionOk="0">
                    <a:moveTo>
                      <a:pt x="0" y="1"/>
                    </a:moveTo>
                    <a:lnTo>
                      <a:pt x="2540" y="1782"/>
                    </a:lnTo>
                    <a:lnTo>
                      <a:pt x="2540" y="1369"/>
                    </a:lnTo>
                    <a:lnTo>
                      <a:pt x="544" y="1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30">
                <a:extLst>
                  <a:ext uri="{FF2B5EF4-FFF2-40B4-BE49-F238E27FC236}">
                    <a16:creationId xmlns:a16="http://schemas.microsoft.com/office/drawing/2014/main" id="{28E5B2CD-2C04-96D8-08B4-75B7F9445EC6}"/>
                  </a:ext>
                </a:extLst>
              </p:cNvPr>
              <p:cNvSpPr/>
              <p:nvPr/>
            </p:nvSpPr>
            <p:spPr>
              <a:xfrm>
                <a:off x="4218162" y="4778342"/>
                <a:ext cx="172904" cy="129134"/>
              </a:xfrm>
              <a:custGeom>
                <a:avLst/>
                <a:gdLst/>
                <a:ahLst/>
                <a:cxnLst/>
                <a:rect l="l" t="t" r="r" b="b"/>
                <a:pathLst>
                  <a:path w="2540" h="1897" extrusionOk="0">
                    <a:moveTo>
                      <a:pt x="0" y="0"/>
                    </a:moveTo>
                    <a:lnTo>
                      <a:pt x="0" y="874"/>
                    </a:lnTo>
                    <a:lnTo>
                      <a:pt x="1352" y="1897"/>
                    </a:lnTo>
                    <a:lnTo>
                      <a:pt x="2540" y="189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39" name="Google Shape;839;p30">
              <a:extLst>
                <a:ext uri="{FF2B5EF4-FFF2-40B4-BE49-F238E27FC236}">
                  <a16:creationId xmlns:a16="http://schemas.microsoft.com/office/drawing/2014/main" id="{2F30E0CD-3086-1FCF-0438-2DFB2EAE1BBA}"/>
                </a:ext>
              </a:extLst>
            </p:cNvPr>
            <p:cNvGrpSpPr/>
            <p:nvPr/>
          </p:nvGrpSpPr>
          <p:grpSpPr>
            <a:xfrm flipH="1">
              <a:off x="8143136" y="3902440"/>
              <a:ext cx="454617" cy="463654"/>
              <a:chOff x="4218162" y="4731168"/>
              <a:chExt cx="172904" cy="176308"/>
            </a:xfrm>
          </p:grpSpPr>
          <p:sp>
            <p:nvSpPr>
              <p:cNvPr id="840" name="Google Shape;840;p30">
                <a:extLst>
                  <a:ext uri="{FF2B5EF4-FFF2-40B4-BE49-F238E27FC236}">
                    <a16:creationId xmlns:a16="http://schemas.microsoft.com/office/drawing/2014/main" id="{BF11382E-D15A-CBD0-7C7E-854BFCEB9A57}"/>
                  </a:ext>
                </a:extLst>
              </p:cNvPr>
              <p:cNvSpPr/>
              <p:nvPr/>
            </p:nvSpPr>
            <p:spPr>
              <a:xfrm>
                <a:off x="4218162" y="4731168"/>
                <a:ext cx="37100" cy="37100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45" extrusionOk="0">
                    <a:moveTo>
                      <a:pt x="0" y="1"/>
                    </a:moveTo>
                    <a:lnTo>
                      <a:pt x="0" y="545"/>
                    </a:lnTo>
                    <a:lnTo>
                      <a:pt x="544" y="545"/>
                    </a:lnTo>
                    <a:lnTo>
                      <a:pt x="54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30">
                <a:extLst>
                  <a:ext uri="{FF2B5EF4-FFF2-40B4-BE49-F238E27FC236}">
                    <a16:creationId xmlns:a16="http://schemas.microsoft.com/office/drawing/2014/main" id="{A531B961-C1A3-34C4-D49A-E9F9352133D3}"/>
                  </a:ext>
                </a:extLst>
              </p:cNvPr>
              <p:cNvSpPr/>
              <p:nvPr/>
            </p:nvSpPr>
            <p:spPr>
              <a:xfrm>
                <a:off x="4264179" y="4731168"/>
                <a:ext cx="37100" cy="37100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45" extrusionOk="0">
                    <a:moveTo>
                      <a:pt x="0" y="1"/>
                    </a:moveTo>
                    <a:lnTo>
                      <a:pt x="0" y="545"/>
                    </a:lnTo>
                    <a:lnTo>
                      <a:pt x="544" y="545"/>
                    </a:lnTo>
                    <a:lnTo>
                      <a:pt x="54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30">
                <a:extLst>
                  <a:ext uri="{FF2B5EF4-FFF2-40B4-BE49-F238E27FC236}">
                    <a16:creationId xmlns:a16="http://schemas.microsoft.com/office/drawing/2014/main" id="{AF669368-ACB1-379E-4526-8C0FEAE49268}"/>
                  </a:ext>
                </a:extLst>
              </p:cNvPr>
              <p:cNvSpPr/>
              <p:nvPr/>
            </p:nvSpPr>
            <p:spPr>
              <a:xfrm>
                <a:off x="4310196" y="4731168"/>
                <a:ext cx="35942" cy="37100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45" extrusionOk="0">
                    <a:moveTo>
                      <a:pt x="0" y="1"/>
                    </a:moveTo>
                    <a:lnTo>
                      <a:pt x="0" y="545"/>
                    </a:lnTo>
                    <a:lnTo>
                      <a:pt x="528" y="545"/>
                    </a:lnTo>
                    <a:lnTo>
                      <a:pt x="52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30">
                <a:extLst>
                  <a:ext uri="{FF2B5EF4-FFF2-40B4-BE49-F238E27FC236}">
                    <a16:creationId xmlns:a16="http://schemas.microsoft.com/office/drawing/2014/main" id="{7C316828-6579-09A0-E4FC-44AA0227263E}"/>
                  </a:ext>
                </a:extLst>
              </p:cNvPr>
              <p:cNvSpPr/>
              <p:nvPr/>
            </p:nvSpPr>
            <p:spPr>
              <a:xfrm>
                <a:off x="4355056" y="4731168"/>
                <a:ext cx="36010" cy="37100"/>
              </a:xfrm>
              <a:custGeom>
                <a:avLst/>
                <a:gdLst/>
                <a:ahLst/>
                <a:cxnLst/>
                <a:rect l="l" t="t" r="r" b="b"/>
                <a:pathLst>
                  <a:path w="529" h="545" extrusionOk="0">
                    <a:moveTo>
                      <a:pt x="1" y="1"/>
                    </a:moveTo>
                    <a:lnTo>
                      <a:pt x="1" y="545"/>
                    </a:lnTo>
                    <a:lnTo>
                      <a:pt x="529" y="545"/>
                    </a:lnTo>
                    <a:lnTo>
                      <a:pt x="52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30">
                <a:extLst>
                  <a:ext uri="{FF2B5EF4-FFF2-40B4-BE49-F238E27FC236}">
                    <a16:creationId xmlns:a16="http://schemas.microsoft.com/office/drawing/2014/main" id="{67E118B1-D6A7-4E24-E243-3A010826289C}"/>
                  </a:ext>
                </a:extLst>
              </p:cNvPr>
              <p:cNvSpPr/>
              <p:nvPr/>
            </p:nvSpPr>
            <p:spPr>
              <a:xfrm>
                <a:off x="4218162" y="4778342"/>
                <a:ext cx="37100" cy="35942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28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44" y="528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30">
                <a:extLst>
                  <a:ext uri="{FF2B5EF4-FFF2-40B4-BE49-F238E27FC236}">
                    <a16:creationId xmlns:a16="http://schemas.microsoft.com/office/drawing/2014/main" id="{EBE6F6B3-3AB7-7B3A-335E-EB9F3567292B}"/>
                  </a:ext>
                </a:extLst>
              </p:cNvPr>
              <p:cNvSpPr/>
              <p:nvPr/>
            </p:nvSpPr>
            <p:spPr>
              <a:xfrm>
                <a:off x="4264179" y="4778342"/>
                <a:ext cx="37100" cy="35942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28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44" y="528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846;p30">
                <a:extLst>
                  <a:ext uri="{FF2B5EF4-FFF2-40B4-BE49-F238E27FC236}">
                    <a16:creationId xmlns:a16="http://schemas.microsoft.com/office/drawing/2014/main" id="{BFDDD975-CF5B-DB7C-1AEB-4A09ACE7DF6A}"/>
                  </a:ext>
                </a:extLst>
              </p:cNvPr>
              <p:cNvSpPr/>
              <p:nvPr/>
            </p:nvSpPr>
            <p:spPr>
              <a:xfrm>
                <a:off x="4310196" y="4778342"/>
                <a:ext cx="35942" cy="35942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28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28" y="528"/>
                    </a:lnTo>
                    <a:lnTo>
                      <a:pt x="52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30">
                <a:extLst>
                  <a:ext uri="{FF2B5EF4-FFF2-40B4-BE49-F238E27FC236}">
                    <a16:creationId xmlns:a16="http://schemas.microsoft.com/office/drawing/2014/main" id="{92D72DDB-6EAC-7938-F324-82161C465E55}"/>
                  </a:ext>
                </a:extLst>
              </p:cNvPr>
              <p:cNvSpPr/>
              <p:nvPr/>
            </p:nvSpPr>
            <p:spPr>
              <a:xfrm>
                <a:off x="4355056" y="4778342"/>
                <a:ext cx="36010" cy="35942"/>
              </a:xfrm>
              <a:custGeom>
                <a:avLst/>
                <a:gdLst/>
                <a:ahLst/>
                <a:cxnLst/>
                <a:rect l="l" t="t" r="r" b="b"/>
                <a:pathLst>
                  <a:path w="529" h="528" extrusionOk="0">
                    <a:moveTo>
                      <a:pt x="1" y="0"/>
                    </a:moveTo>
                    <a:lnTo>
                      <a:pt x="1" y="528"/>
                    </a:lnTo>
                    <a:lnTo>
                      <a:pt x="529" y="528"/>
                    </a:lnTo>
                    <a:lnTo>
                      <a:pt x="52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30">
                <a:extLst>
                  <a:ext uri="{FF2B5EF4-FFF2-40B4-BE49-F238E27FC236}">
                    <a16:creationId xmlns:a16="http://schemas.microsoft.com/office/drawing/2014/main" id="{35C5C65E-96AB-2080-BC42-DF9B4E440D80}"/>
                  </a:ext>
                </a:extLst>
              </p:cNvPr>
              <p:cNvSpPr/>
              <p:nvPr/>
            </p:nvSpPr>
            <p:spPr>
              <a:xfrm>
                <a:off x="4218162" y="4824359"/>
                <a:ext cx="37100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29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44" y="528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30">
                <a:extLst>
                  <a:ext uri="{FF2B5EF4-FFF2-40B4-BE49-F238E27FC236}">
                    <a16:creationId xmlns:a16="http://schemas.microsoft.com/office/drawing/2014/main" id="{E5C8B7FB-0AF8-7E94-CF75-0740BB04A829}"/>
                  </a:ext>
                </a:extLst>
              </p:cNvPr>
              <p:cNvSpPr/>
              <p:nvPr/>
            </p:nvSpPr>
            <p:spPr>
              <a:xfrm>
                <a:off x="4264179" y="4824359"/>
                <a:ext cx="37100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29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44" y="528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30">
                <a:extLst>
                  <a:ext uri="{FF2B5EF4-FFF2-40B4-BE49-F238E27FC236}">
                    <a16:creationId xmlns:a16="http://schemas.microsoft.com/office/drawing/2014/main" id="{4509F839-AF12-399D-40E5-863A8A2D7BBA}"/>
                  </a:ext>
                </a:extLst>
              </p:cNvPr>
              <p:cNvSpPr/>
              <p:nvPr/>
            </p:nvSpPr>
            <p:spPr>
              <a:xfrm>
                <a:off x="4310196" y="4824359"/>
                <a:ext cx="35942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29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28" y="528"/>
                    </a:lnTo>
                    <a:lnTo>
                      <a:pt x="52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30">
                <a:extLst>
                  <a:ext uri="{FF2B5EF4-FFF2-40B4-BE49-F238E27FC236}">
                    <a16:creationId xmlns:a16="http://schemas.microsoft.com/office/drawing/2014/main" id="{11BF142F-3B72-D270-2EF9-454A4ECBF0E1}"/>
                  </a:ext>
                </a:extLst>
              </p:cNvPr>
              <p:cNvSpPr/>
              <p:nvPr/>
            </p:nvSpPr>
            <p:spPr>
              <a:xfrm>
                <a:off x="4355056" y="4824359"/>
                <a:ext cx="36010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29" h="529" extrusionOk="0">
                    <a:moveTo>
                      <a:pt x="1" y="0"/>
                    </a:moveTo>
                    <a:lnTo>
                      <a:pt x="1" y="528"/>
                    </a:lnTo>
                    <a:lnTo>
                      <a:pt x="529" y="528"/>
                    </a:lnTo>
                    <a:lnTo>
                      <a:pt x="52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30">
                <a:extLst>
                  <a:ext uri="{FF2B5EF4-FFF2-40B4-BE49-F238E27FC236}">
                    <a16:creationId xmlns:a16="http://schemas.microsoft.com/office/drawing/2014/main" id="{3AC0081B-E6F4-B468-16B5-5A3B570986C6}"/>
                  </a:ext>
                </a:extLst>
              </p:cNvPr>
              <p:cNvSpPr/>
              <p:nvPr/>
            </p:nvSpPr>
            <p:spPr>
              <a:xfrm>
                <a:off x="4218162" y="4870376"/>
                <a:ext cx="37100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29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44" y="528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30">
                <a:extLst>
                  <a:ext uri="{FF2B5EF4-FFF2-40B4-BE49-F238E27FC236}">
                    <a16:creationId xmlns:a16="http://schemas.microsoft.com/office/drawing/2014/main" id="{A55A70A5-BD6D-B477-4558-5AF8543D7C00}"/>
                  </a:ext>
                </a:extLst>
              </p:cNvPr>
              <p:cNvSpPr/>
              <p:nvPr/>
            </p:nvSpPr>
            <p:spPr>
              <a:xfrm>
                <a:off x="4264179" y="4870376"/>
                <a:ext cx="37100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29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44" y="528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30">
                <a:extLst>
                  <a:ext uri="{FF2B5EF4-FFF2-40B4-BE49-F238E27FC236}">
                    <a16:creationId xmlns:a16="http://schemas.microsoft.com/office/drawing/2014/main" id="{ECADFF57-C4A8-3D63-10CB-E0BED1E59606}"/>
                  </a:ext>
                </a:extLst>
              </p:cNvPr>
              <p:cNvSpPr/>
              <p:nvPr/>
            </p:nvSpPr>
            <p:spPr>
              <a:xfrm>
                <a:off x="4310196" y="4870376"/>
                <a:ext cx="35942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29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28" y="528"/>
                    </a:lnTo>
                    <a:lnTo>
                      <a:pt x="52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855;p30">
                <a:extLst>
                  <a:ext uri="{FF2B5EF4-FFF2-40B4-BE49-F238E27FC236}">
                    <a16:creationId xmlns:a16="http://schemas.microsoft.com/office/drawing/2014/main" id="{4E94841F-1DF2-89E9-6B2D-E930DB39D8C3}"/>
                  </a:ext>
                </a:extLst>
              </p:cNvPr>
              <p:cNvSpPr/>
              <p:nvPr/>
            </p:nvSpPr>
            <p:spPr>
              <a:xfrm>
                <a:off x="4355056" y="4870376"/>
                <a:ext cx="36010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29" h="529" extrusionOk="0">
                    <a:moveTo>
                      <a:pt x="1" y="0"/>
                    </a:moveTo>
                    <a:lnTo>
                      <a:pt x="1" y="528"/>
                    </a:lnTo>
                    <a:lnTo>
                      <a:pt x="529" y="528"/>
                    </a:lnTo>
                    <a:lnTo>
                      <a:pt x="52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856;p30">
                <a:extLst>
                  <a:ext uri="{FF2B5EF4-FFF2-40B4-BE49-F238E27FC236}">
                    <a16:creationId xmlns:a16="http://schemas.microsoft.com/office/drawing/2014/main" id="{44EE1BD0-88C7-D108-3D13-947C04C91C47}"/>
                  </a:ext>
                </a:extLst>
              </p:cNvPr>
              <p:cNvSpPr/>
              <p:nvPr/>
            </p:nvSpPr>
            <p:spPr>
              <a:xfrm>
                <a:off x="4218162" y="4731168"/>
                <a:ext cx="172904" cy="121305"/>
              </a:xfrm>
              <a:custGeom>
                <a:avLst/>
                <a:gdLst/>
                <a:ahLst/>
                <a:cxnLst/>
                <a:rect l="l" t="t" r="r" b="b"/>
                <a:pathLst>
                  <a:path w="2540" h="1782" extrusionOk="0">
                    <a:moveTo>
                      <a:pt x="0" y="1"/>
                    </a:moveTo>
                    <a:lnTo>
                      <a:pt x="2540" y="1782"/>
                    </a:lnTo>
                    <a:lnTo>
                      <a:pt x="2540" y="1369"/>
                    </a:lnTo>
                    <a:lnTo>
                      <a:pt x="544" y="1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30">
                <a:extLst>
                  <a:ext uri="{FF2B5EF4-FFF2-40B4-BE49-F238E27FC236}">
                    <a16:creationId xmlns:a16="http://schemas.microsoft.com/office/drawing/2014/main" id="{1B2CA558-D2CE-F477-1BD2-2AC8F564175D}"/>
                  </a:ext>
                </a:extLst>
              </p:cNvPr>
              <p:cNvSpPr/>
              <p:nvPr/>
            </p:nvSpPr>
            <p:spPr>
              <a:xfrm>
                <a:off x="4218162" y="4778342"/>
                <a:ext cx="172904" cy="129134"/>
              </a:xfrm>
              <a:custGeom>
                <a:avLst/>
                <a:gdLst/>
                <a:ahLst/>
                <a:cxnLst/>
                <a:rect l="l" t="t" r="r" b="b"/>
                <a:pathLst>
                  <a:path w="2540" h="1897" extrusionOk="0">
                    <a:moveTo>
                      <a:pt x="0" y="0"/>
                    </a:moveTo>
                    <a:lnTo>
                      <a:pt x="0" y="874"/>
                    </a:lnTo>
                    <a:lnTo>
                      <a:pt x="1352" y="1897"/>
                    </a:lnTo>
                    <a:lnTo>
                      <a:pt x="2540" y="189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8" name="Google Shape;858;p30">
              <a:extLst>
                <a:ext uri="{FF2B5EF4-FFF2-40B4-BE49-F238E27FC236}">
                  <a16:creationId xmlns:a16="http://schemas.microsoft.com/office/drawing/2014/main" id="{7B2B0226-C5BD-2AAC-D6F5-D90FC2F7021B}"/>
                </a:ext>
              </a:extLst>
            </p:cNvPr>
            <p:cNvGrpSpPr/>
            <p:nvPr/>
          </p:nvGrpSpPr>
          <p:grpSpPr>
            <a:xfrm flipH="1">
              <a:off x="8751222" y="3902440"/>
              <a:ext cx="454617" cy="463654"/>
              <a:chOff x="4218162" y="4731168"/>
              <a:chExt cx="172904" cy="176308"/>
            </a:xfrm>
          </p:grpSpPr>
          <p:sp>
            <p:nvSpPr>
              <p:cNvPr id="859" name="Google Shape;859;p30">
                <a:extLst>
                  <a:ext uri="{FF2B5EF4-FFF2-40B4-BE49-F238E27FC236}">
                    <a16:creationId xmlns:a16="http://schemas.microsoft.com/office/drawing/2014/main" id="{0AA388B9-CFDF-C60E-A508-0F71B89E0B55}"/>
                  </a:ext>
                </a:extLst>
              </p:cNvPr>
              <p:cNvSpPr/>
              <p:nvPr/>
            </p:nvSpPr>
            <p:spPr>
              <a:xfrm>
                <a:off x="4218162" y="4731168"/>
                <a:ext cx="37100" cy="37100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45" extrusionOk="0">
                    <a:moveTo>
                      <a:pt x="0" y="1"/>
                    </a:moveTo>
                    <a:lnTo>
                      <a:pt x="0" y="545"/>
                    </a:lnTo>
                    <a:lnTo>
                      <a:pt x="544" y="545"/>
                    </a:lnTo>
                    <a:lnTo>
                      <a:pt x="54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30">
                <a:extLst>
                  <a:ext uri="{FF2B5EF4-FFF2-40B4-BE49-F238E27FC236}">
                    <a16:creationId xmlns:a16="http://schemas.microsoft.com/office/drawing/2014/main" id="{623C2DEC-5FBC-FD82-52EC-E999936404E7}"/>
                  </a:ext>
                </a:extLst>
              </p:cNvPr>
              <p:cNvSpPr/>
              <p:nvPr/>
            </p:nvSpPr>
            <p:spPr>
              <a:xfrm>
                <a:off x="4264179" y="4731168"/>
                <a:ext cx="37100" cy="37100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45" extrusionOk="0">
                    <a:moveTo>
                      <a:pt x="0" y="1"/>
                    </a:moveTo>
                    <a:lnTo>
                      <a:pt x="0" y="545"/>
                    </a:lnTo>
                    <a:lnTo>
                      <a:pt x="544" y="545"/>
                    </a:lnTo>
                    <a:lnTo>
                      <a:pt x="54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30">
                <a:extLst>
                  <a:ext uri="{FF2B5EF4-FFF2-40B4-BE49-F238E27FC236}">
                    <a16:creationId xmlns:a16="http://schemas.microsoft.com/office/drawing/2014/main" id="{3D1B09A1-3158-ECFC-5CAE-AE1BD7D912E9}"/>
                  </a:ext>
                </a:extLst>
              </p:cNvPr>
              <p:cNvSpPr/>
              <p:nvPr/>
            </p:nvSpPr>
            <p:spPr>
              <a:xfrm>
                <a:off x="4310196" y="4731168"/>
                <a:ext cx="35942" cy="37100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45" extrusionOk="0">
                    <a:moveTo>
                      <a:pt x="0" y="1"/>
                    </a:moveTo>
                    <a:lnTo>
                      <a:pt x="0" y="545"/>
                    </a:lnTo>
                    <a:lnTo>
                      <a:pt x="528" y="545"/>
                    </a:lnTo>
                    <a:lnTo>
                      <a:pt x="52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30">
                <a:extLst>
                  <a:ext uri="{FF2B5EF4-FFF2-40B4-BE49-F238E27FC236}">
                    <a16:creationId xmlns:a16="http://schemas.microsoft.com/office/drawing/2014/main" id="{3ADE4AC9-24B6-7AF1-C30F-74E91B504DDE}"/>
                  </a:ext>
                </a:extLst>
              </p:cNvPr>
              <p:cNvSpPr/>
              <p:nvPr/>
            </p:nvSpPr>
            <p:spPr>
              <a:xfrm>
                <a:off x="4355056" y="4731168"/>
                <a:ext cx="36010" cy="37100"/>
              </a:xfrm>
              <a:custGeom>
                <a:avLst/>
                <a:gdLst/>
                <a:ahLst/>
                <a:cxnLst/>
                <a:rect l="l" t="t" r="r" b="b"/>
                <a:pathLst>
                  <a:path w="529" h="545" extrusionOk="0">
                    <a:moveTo>
                      <a:pt x="1" y="1"/>
                    </a:moveTo>
                    <a:lnTo>
                      <a:pt x="1" y="545"/>
                    </a:lnTo>
                    <a:lnTo>
                      <a:pt x="529" y="545"/>
                    </a:lnTo>
                    <a:lnTo>
                      <a:pt x="52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30">
                <a:extLst>
                  <a:ext uri="{FF2B5EF4-FFF2-40B4-BE49-F238E27FC236}">
                    <a16:creationId xmlns:a16="http://schemas.microsoft.com/office/drawing/2014/main" id="{D74E1A53-244E-C317-DC91-F06D03EE6C7E}"/>
                  </a:ext>
                </a:extLst>
              </p:cNvPr>
              <p:cNvSpPr/>
              <p:nvPr/>
            </p:nvSpPr>
            <p:spPr>
              <a:xfrm>
                <a:off x="4218162" y="4778342"/>
                <a:ext cx="37100" cy="35942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28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44" y="528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30">
                <a:extLst>
                  <a:ext uri="{FF2B5EF4-FFF2-40B4-BE49-F238E27FC236}">
                    <a16:creationId xmlns:a16="http://schemas.microsoft.com/office/drawing/2014/main" id="{ACBB5833-F332-17BD-A7E4-1CDC21A4A836}"/>
                  </a:ext>
                </a:extLst>
              </p:cNvPr>
              <p:cNvSpPr/>
              <p:nvPr/>
            </p:nvSpPr>
            <p:spPr>
              <a:xfrm>
                <a:off x="4264179" y="4778342"/>
                <a:ext cx="37100" cy="35942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28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44" y="528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30">
                <a:extLst>
                  <a:ext uri="{FF2B5EF4-FFF2-40B4-BE49-F238E27FC236}">
                    <a16:creationId xmlns:a16="http://schemas.microsoft.com/office/drawing/2014/main" id="{1D7C4127-7DA7-546A-B774-4A835FBB16F1}"/>
                  </a:ext>
                </a:extLst>
              </p:cNvPr>
              <p:cNvSpPr/>
              <p:nvPr/>
            </p:nvSpPr>
            <p:spPr>
              <a:xfrm>
                <a:off x="4310196" y="4778342"/>
                <a:ext cx="35942" cy="35942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28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28" y="528"/>
                    </a:lnTo>
                    <a:lnTo>
                      <a:pt x="52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30">
                <a:extLst>
                  <a:ext uri="{FF2B5EF4-FFF2-40B4-BE49-F238E27FC236}">
                    <a16:creationId xmlns:a16="http://schemas.microsoft.com/office/drawing/2014/main" id="{5D13B02A-1A21-EF74-9483-CDF2BD63E85C}"/>
                  </a:ext>
                </a:extLst>
              </p:cNvPr>
              <p:cNvSpPr/>
              <p:nvPr/>
            </p:nvSpPr>
            <p:spPr>
              <a:xfrm>
                <a:off x="4355056" y="4778342"/>
                <a:ext cx="36010" cy="35942"/>
              </a:xfrm>
              <a:custGeom>
                <a:avLst/>
                <a:gdLst/>
                <a:ahLst/>
                <a:cxnLst/>
                <a:rect l="l" t="t" r="r" b="b"/>
                <a:pathLst>
                  <a:path w="529" h="528" extrusionOk="0">
                    <a:moveTo>
                      <a:pt x="1" y="0"/>
                    </a:moveTo>
                    <a:lnTo>
                      <a:pt x="1" y="528"/>
                    </a:lnTo>
                    <a:lnTo>
                      <a:pt x="529" y="528"/>
                    </a:lnTo>
                    <a:lnTo>
                      <a:pt x="52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30">
                <a:extLst>
                  <a:ext uri="{FF2B5EF4-FFF2-40B4-BE49-F238E27FC236}">
                    <a16:creationId xmlns:a16="http://schemas.microsoft.com/office/drawing/2014/main" id="{0BE8862B-EAB2-7D5D-4324-41A811BB87BD}"/>
                  </a:ext>
                </a:extLst>
              </p:cNvPr>
              <p:cNvSpPr/>
              <p:nvPr/>
            </p:nvSpPr>
            <p:spPr>
              <a:xfrm>
                <a:off x="4218162" y="4824359"/>
                <a:ext cx="37100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29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44" y="528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30">
                <a:extLst>
                  <a:ext uri="{FF2B5EF4-FFF2-40B4-BE49-F238E27FC236}">
                    <a16:creationId xmlns:a16="http://schemas.microsoft.com/office/drawing/2014/main" id="{81FA9DEC-35DC-7356-C98F-0C4AD74A894D}"/>
                  </a:ext>
                </a:extLst>
              </p:cNvPr>
              <p:cNvSpPr/>
              <p:nvPr/>
            </p:nvSpPr>
            <p:spPr>
              <a:xfrm>
                <a:off x="4264179" y="4824359"/>
                <a:ext cx="37100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29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44" y="528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30">
                <a:extLst>
                  <a:ext uri="{FF2B5EF4-FFF2-40B4-BE49-F238E27FC236}">
                    <a16:creationId xmlns:a16="http://schemas.microsoft.com/office/drawing/2014/main" id="{C15926D7-F622-D92C-2009-075AF9AF467D}"/>
                  </a:ext>
                </a:extLst>
              </p:cNvPr>
              <p:cNvSpPr/>
              <p:nvPr/>
            </p:nvSpPr>
            <p:spPr>
              <a:xfrm>
                <a:off x="4310196" y="4824359"/>
                <a:ext cx="35942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29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28" y="528"/>
                    </a:lnTo>
                    <a:lnTo>
                      <a:pt x="52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30">
                <a:extLst>
                  <a:ext uri="{FF2B5EF4-FFF2-40B4-BE49-F238E27FC236}">
                    <a16:creationId xmlns:a16="http://schemas.microsoft.com/office/drawing/2014/main" id="{AC3CA5CF-7022-4287-B51E-2E2C2CAB6B2E}"/>
                  </a:ext>
                </a:extLst>
              </p:cNvPr>
              <p:cNvSpPr/>
              <p:nvPr/>
            </p:nvSpPr>
            <p:spPr>
              <a:xfrm>
                <a:off x="4355056" y="4824359"/>
                <a:ext cx="36010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29" h="529" extrusionOk="0">
                    <a:moveTo>
                      <a:pt x="1" y="0"/>
                    </a:moveTo>
                    <a:lnTo>
                      <a:pt x="1" y="528"/>
                    </a:lnTo>
                    <a:lnTo>
                      <a:pt x="529" y="528"/>
                    </a:lnTo>
                    <a:lnTo>
                      <a:pt x="52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30">
                <a:extLst>
                  <a:ext uri="{FF2B5EF4-FFF2-40B4-BE49-F238E27FC236}">
                    <a16:creationId xmlns:a16="http://schemas.microsoft.com/office/drawing/2014/main" id="{E4CBDE51-B05B-39F2-D4BC-A090366B6546}"/>
                  </a:ext>
                </a:extLst>
              </p:cNvPr>
              <p:cNvSpPr/>
              <p:nvPr/>
            </p:nvSpPr>
            <p:spPr>
              <a:xfrm>
                <a:off x="4218162" y="4870376"/>
                <a:ext cx="37100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29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44" y="528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30">
                <a:extLst>
                  <a:ext uri="{FF2B5EF4-FFF2-40B4-BE49-F238E27FC236}">
                    <a16:creationId xmlns:a16="http://schemas.microsoft.com/office/drawing/2014/main" id="{3E5F0210-6493-8095-B3D3-F14DFC47B1B2}"/>
                  </a:ext>
                </a:extLst>
              </p:cNvPr>
              <p:cNvSpPr/>
              <p:nvPr/>
            </p:nvSpPr>
            <p:spPr>
              <a:xfrm>
                <a:off x="4264179" y="4870376"/>
                <a:ext cx="37100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29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44" y="528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30">
                <a:extLst>
                  <a:ext uri="{FF2B5EF4-FFF2-40B4-BE49-F238E27FC236}">
                    <a16:creationId xmlns:a16="http://schemas.microsoft.com/office/drawing/2014/main" id="{43FE9BD2-125D-2449-A99C-DE2F95F16D9D}"/>
                  </a:ext>
                </a:extLst>
              </p:cNvPr>
              <p:cNvSpPr/>
              <p:nvPr/>
            </p:nvSpPr>
            <p:spPr>
              <a:xfrm>
                <a:off x="4310196" y="4870376"/>
                <a:ext cx="35942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29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28" y="528"/>
                    </a:lnTo>
                    <a:lnTo>
                      <a:pt x="52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30">
                <a:extLst>
                  <a:ext uri="{FF2B5EF4-FFF2-40B4-BE49-F238E27FC236}">
                    <a16:creationId xmlns:a16="http://schemas.microsoft.com/office/drawing/2014/main" id="{FF426FCE-3B08-ED99-1B39-30FD94D02F2F}"/>
                  </a:ext>
                </a:extLst>
              </p:cNvPr>
              <p:cNvSpPr/>
              <p:nvPr/>
            </p:nvSpPr>
            <p:spPr>
              <a:xfrm>
                <a:off x="4355056" y="4870376"/>
                <a:ext cx="36010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29" h="529" extrusionOk="0">
                    <a:moveTo>
                      <a:pt x="1" y="0"/>
                    </a:moveTo>
                    <a:lnTo>
                      <a:pt x="1" y="528"/>
                    </a:lnTo>
                    <a:lnTo>
                      <a:pt x="529" y="528"/>
                    </a:lnTo>
                    <a:lnTo>
                      <a:pt x="52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30">
                <a:extLst>
                  <a:ext uri="{FF2B5EF4-FFF2-40B4-BE49-F238E27FC236}">
                    <a16:creationId xmlns:a16="http://schemas.microsoft.com/office/drawing/2014/main" id="{51D9305C-2168-FF7F-A21A-EEBBB1B2CDE6}"/>
                  </a:ext>
                </a:extLst>
              </p:cNvPr>
              <p:cNvSpPr/>
              <p:nvPr/>
            </p:nvSpPr>
            <p:spPr>
              <a:xfrm>
                <a:off x="4218162" y="4731168"/>
                <a:ext cx="172904" cy="121305"/>
              </a:xfrm>
              <a:custGeom>
                <a:avLst/>
                <a:gdLst/>
                <a:ahLst/>
                <a:cxnLst/>
                <a:rect l="l" t="t" r="r" b="b"/>
                <a:pathLst>
                  <a:path w="2540" h="1782" extrusionOk="0">
                    <a:moveTo>
                      <a:pt x="0" y="1"/>
                    </a:moveTo>
                    <a:lnTo>
                      <a:pt x="2540" y="1782"/>
                    </a:lnTo>
                    <a:lnTo>
                      <a:pt x="2540" y="1369"/>
                    </a:lnTo>
                    <a:lnTo>
                      <a:pt x="544" y="1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30">
                <a:extLst>
                  <a:ext uri="{FF2B5EF4-FFF2-40B4-BE49-F238E27FC236}">
                    <a16:creationId xmlns:a16="http://schemas.microsoft.com/office/drawing/2014/main" id="{416A5795-D86E-CEC4-6DE4-49E4D88AAA1D}"/>
                  </a:ext>
                </a:extLst>
              </p:cNvPr>
              <p:cNvSpPr/>
              <p:nvPr/>
            </p:nvSpPr>
            <p:spPr>
              <a:xfrm>
                <a:off x="4218162" y="4778342"/>
                <a:ext cx="172904" cy="129134"/>
              </a:xfrm>
              <a:custGeom>
                <a:avLst/>
                <a:gdLst/>
                <a:ahLst/>
                <a:cxnLst/>
                <a:rect l="l" t="t" r="r" b="b"/>
                <a:pathLst>
                  <a:path w="2540" h="1897" extrusionOk="0">
                    <a:moveTo>
                      <a:pt x="0" y="0"/>
                    </a:moveTo>
                    <a:lnTo>
                      <a:pt x="0" y="874"/>
                    </a:lnTo>
                    <a:lnTo>
                      <a:pt x="1352" y="1897"/>
                    </a:lnTo>
                    <a:lnTo>
                      <a:pt x="2540" y="189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77" name="Google Shape;877;p30">
            <a:extLst>
              <a:ext uri="{FF2B5EF4-FFF2-40B4-BE49-F238E27FC236}">
                <a16:creationId xmlns:a16="http://schemas.microsoft.com/office/drawing/2014/main" id="{C6E8C9F7-381C-FCBD-8096-A78FCAE48FF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4162" y="2273043"/>
            <a:ext cx="6328317" cy="14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Exploration</a:t>
            </a:r>
            <a:r>
              <a:rPr lang="en-US" dirty="0">
                <a:solidFill>
                  <a:schemeClr val="accent4"/>
                </a:solidFill>
              </a:rPr>
              <a:t> and Analysis</a:t>
            </a:r>
            <a:br>
              <a:rPr lang="en-US" dirty="0">
                <a:solidFill>
                  <a:schemeClr val="accent4"/>
                </a:solidFill>
              </a:rPr>
            </a:br>
            <a:endParaRPr dirty="0">
              <a:solidFill>
                <a:schemeClr val="accent4"/>
              </a:solidFill>
            </a:endParaRPr>
          </a:p>
        </p:txBody>
      </p:sp>
      <p:sp>
        <p:nvSpPr>
          <p:cNvPr id="878" name="Google Shape;878;p30">
            <a:extLst>
              <a:ext uri="{FF2B5EF4-FFF2-40B4-BE49-F238E27FC236}">
                <a16:creationId xmlns:a16="http://schemas.microsoft.com/office/drawing/2014/main" id="{EEBA8CD5-DE48-4DDC-A01E-146AA59C7736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2582754" y="850850"/>
            <a:ext cx="1154484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879" name="Google Shape;879;p30">
            <a:extLst>
              <a:ext uri="{FF2B5EF4-FFF2-40B4-BE49-F238E27FC236}">
                <a16:creationId xmlns:a16="http://schemas.microsoft.com/office/drawing/2014/main" id="{C0B933C6-9035-5169-876D-469B3EC10A68}"/>
              </a:ext>
            </a:extLst>
          </p:cNvPr>
          <p:cNvGrpSpPr/>
          <p:nvPr/>
        </p:nvGrpSpPr>
        <p:grpSpPr>
          <a:xfrm>
            <a:off x="7981034" y="4232940"/>
            <a:ext cx="1222960" cy="326536"/>
            <a:chOff x="4440650" y="4681650"/>
            <a:chExt cx="911500" cy="243375"/>
          </a:xfrm>
        </p:grpSpPr>
        <p:sp>
          <p:nvSpPr>
            <p:cNvPr id="880" name="Google Shape;880;p30">
              <a:extLst>
                <a:ext uri="{FF2B5EF4-FFF2-40B4-BE49-F238E27FC236}">
                  <a16:creationId xmlns:a16="http://schemas.microsoft.com/office/drawing/2014/main" id="{9273E690-A05E-579C-AC4D-9EC3D1E68A2C}"/>
                </a:ext>
              </a:extLst>
            </p:cNvPr>
            <p:cNvSpPr/>
            <p:nvPr/>
          </p:nvSpPr>
          <p:spPr>
            <a:xfrm>
              <a:off x="4440650" y="4681650"/>
              <a:ext cx="911500" cy="243375"/>
            </a:xfrm>
            <a:custGeom>
              <a:avLst/>
              <a:gdLst/>
              <a:ahLst/>
              <a:cxnLst/>
              <a:rect l="l" t="t" r="r" b="b"/>
              <a:pathLst>
                <a:path w="36460" h="9735" extrusionOk="0">
                  <a:moveTo>
                    <a:pt x="18613" y="1"/>
                  </a:moveTo>
                  <a:cubicBezTo>
                    <a:pt x="15288" y="1"/>
                    <a:pt x="14033" y="2396"/>
                    <a:pt x="14033" y="2396"/>
                  </a:cubicBezTo>
                  <a:cubicBezTo>
                    <a:pt x="13370" y="2113"/>
                    <a:pt x="12794" y="1997"/>
                    <a:pt x="12295" y="1997"/>
                  </a:cubicBezTo>
                  <a:cubicBezTo>
                    <a:pt x="10125" y="1997"/>
                    <a:pt x="9416" y="4177"/>
                    <a:pt x="9416" y="4177"/>
                  </a:cubicBezTo>
                  <a:cubicBezTo>
                    <a:pt x="8889" y="3949"/>
                    <a:pt x="8440" y="3857"/>
                    <a:pt x="8055" y="3857"/>
                  </a:cubicBezTo>
                  <a:cubicBezTo>
                    <a:pt x="6429" y="3857"/>
                    <a:pt x="5945" y="5501"/>
                    <a:pt x="5575" y="5501"/>
                  </a:cubicBezTo>
                  <a:cubicBezTo>
                    <a:pt x="5564" y="5501"/>
                    <a:pt x="5552" y="5499"/>
                    <a:pt x="5541" y="5496"/>
                  </a:cubicBezTo>
                  <a:cubicBezTo>
                    <a:pt x="5140" y="5359"/>
                    <a:pt x="4763" y="5298"/>
                    <a:pt x="4408" y="5298"/>
                  </a:cubicBezTo>
                  <a:cubicBezTo>
                    <a:pt x="1387" y="5298"/>
                    <a:pt x="1" y="9734"/>
                    <a:pt x="1" y="9734"/>
                  </a:cubicBezTo>
                  <a:lnTo>
                    <a:pt x="34678" y="9734"/>
                  </a:lnTo>
                  <a:cubicBezTo>
                    <a:pt x="36459" y="8547"/>
                    <a:pt x="34695" y="7030"/>
                    <a:pt x="34695" y="7030"/>
                  </a:cubicBezTo>
                  <a:cubicBezTo>
                    <a:pt x="34537" y="4432"/>
                    <a:pt x="32384" y="3911"/>
                    <a:pt x="30684" y="3911"/>
                  </a:cubicBezTo>
                  <a:cubicBezTo>
                    <a:pt x="29546" y="3911"/>
                    <a:pt x="28610" y="4144"/>
                    <a:pt x="28610" y="4144"/>
                  </a:cubicBezTo>
                  <a:cubicBezTo>
                    <a:pt x="27730" y="2686"/>
                    <a:pt x="26783" y="2228"/>
                    <a:pt x="25942" y="2228"/>
                  </a:cubicBezTo>
                  <a:cubicBezTo>
                    <a:pt x="24530" y="2228"/>
                    <a:pt x="23416" y="3518"/>
                    <a:pt x="23416" y="3518"/>
                  </a:cubicBezTo>
                  <a:cubicBezTo>
                    <a:pt x="23267" y="1407"/>
                    <a:pt x="21866" y="599"/>
                    <a:pt x="20893" y="335"/>
                  </a:cubicBezTo>
                  <a:cubicBezTo>
                    <a:pt x="20044" y="99"/>
                    <a:pt x="19286" y="1"/>
                    <a:pt x="186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0">
              <a:extLst>
                <a:ext uri="{FF2B5EF4-FFF2-40B4-BE49-F238E27FC236}">
                  <a16:creationId xmlns:a16="http://schemas.microsoft.com/office/drawing/2014/main" id="{3FB5D153-87DD-7F0A-CD8C-3CF622B3337C}"/>
                </a:ext>
              </a:extLst>
            </p:cNvPr>
            <p:cNvSpPr/>
            <p:nvPr/>
          </p:nvSpPr>
          <p:spPr>
            <a:xfrm>
              <a:off x="4440650" y="4701300"/>
              <a:ext cx="911075" cy="223725"/>
            </a:xfrm>
            <a:custGeom>
              <a:avLst/>
              <a:gdLst/>
              <a:ahLst/>
              <a:cxnLst/>
              <a:rect l="l" t="t" r="r" b="b"/>
              <a:pathLst>
                <a:path w="36443" h="8949" extrusionOk="0">
                  <a:moveTo>
                    <a:pt x="18590" y="0"/>
                  </a:moveTo>
                  <a:cubicBezTo>
                    <a:pt x="15270" y="0"/>
                    <a:pt x="14017" y="2187"/>
                    <a:pt x="14017" y="2187"/>
                  </a:cubicBezTo>
                  <a:cubicBezTo>
                    <a:pt x="13352" y="1924"/>
                    <a:pt x="12773" y="1818"/>
                    <a:pt x="12273" y="1818"/>
                  </a:cubicBezTo>
                  <a:cubicBezTo>
                    <a:pt x="10107" y="1818"/>
                    <a:pt x="9400" y="3820"/>
                    <a:pt x="9400" y="3820"/>
                  </a:cubicBezTo>
                  <a:cubicBezTo>
                    <a:pt x="8876" y="3612"/>
                    <a:pt x="8429" y="3527"/>
                    <a:pt x="8046" y="3527"/>
                  </a:cubicBezTo>
                  <a:cubicBezTo>
                    <a:pt x="6418" y="3527"/>
                    <a:pt x="5932" y="5045"/>
                    <a:pt x="5561" y="5045"/>
                  </a:cubicBezTo>
                  <a:cubicBezTo>
                    <a:pt x="5549" y="5045"/>
                    <a:pt x="5537" y="5043"/>
                    <a:pt x="5525" y="5040"/>
                  </a:cubicBezTo>
                  <a:cubicBezTo>
                    <a:pt x="5121" y="4910"/>
                    <a:pt x="4741" y="4852"/>
                    <a:pt x="4384" y="4852"/>
                  </a:cubicBezTo>
                  <a:cubicBezTo>
                    <a:pt x="1383" y="4852"/>
                    <a:pt x="1" y="8948"/>
                    <a:pt x="1" y="8948"/>
                  </a:cubicBezTo>
                  <a:lnTo>
                    <a:pt x="34645" y="8948"/>
                  </a:lnTo>
                  <a:cubicBezTo>
                    <a:pt x="36443" y="7876"/>
                    <a:pt x="34678" y="6475"/>
                    <a:pt x="34678" y="6475"/>
                  </a:cubicBezTo>
                  <a:cubicBezTo>
                    <a:pt x="34510" y="4084"/>
                    <a:pt x="32360" y="3605"/>
                    <a:pt x="30663" y="3605"/>
                  </a:cubicBezTo>
                  <a:cubicBezTo>
                    <a:pt x="29527" y="3605"/>
                    <a:pt x="28594" y="3820"/>
                    <a:pt x="28594" y="3820"/>
                  </a:cubicBezTo>
                  <a:cubicBezTo>
                    <a:pt x="27711" y="2468"/>
                    <a:pt x="26761" y="2045"/>
                    <a:pt x="25918" y="2045"/>
                  </a:cubicBezTo>
                  <a:cubicBezTo>
                    <a:pt x="24510" y="2045"/>
                    <a:pt x="23399" y="3226"/>
                    <a:pt x="23399" y="3226"/>
                  </a:cubicBezTo>
                  <a:cubicBezTo>
                    <a:pt x="23251" y="1297"/>
                    <a:pt x="21849" y="555"/>
                    <a:pt x="20876" y="308"/>
                  </a:cubicBezTo>
                  <a:cubicBezTo>
                    <a:pt x="20025" y="90"/>
                    <a:pt x="19265" y="0"/>
                    <a:pt x="185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2" name="Google Shape;882;p30">
            <a:extLst>
              <a:ext uri="{FF2B5EF4-FFF2-40B4-BE49-F238E27FC236}">
                <a16:creationId xmlns:a16="http://schemas.microsoft.com/office/drawing/2014/main" id="{A823FDF9-6D09-4E09-4568-0FC80BBD29DF}"/>
              </a:ext>
            </a:extLst>
          </p:cNvPr>
          <p:cNvSpPr/>
          <p:nvPr/>
        </p:nvSpPr>
        <p:spPr>
          <a:xfrm>
            <a:off x="6923783" y="1686075"/>
            <a:ext cx="1709844" cy="331981"/>
          </a:xfrm>
          <a:custGeom>
            <a:avLst/>
            <a:gdLst/>
            <a:ahLst/>
            <a:cxnLst/>
            <a:rect l="l" t="t" r="r" b="b"/>
            <a:pathLst>
              <a:path w="28863" h="5604" extrusionOk="0">
                <a:moveTo>
                  <a:pt x="8696" y="1"/>
                </a:moveTo>
                <a:cubicBezTo>
                  <a:pt x="8218" y="1"/>
                  <a:pt x="7710" y="104"/>
                  <a:pt x="7163" y="261"/>
                </a:cubicBezTo>
                <a:cubicBezTo>
                  <a:pt x="5679" y="591"/>
                  <a:pt x="4145" y="1432"/>
                  <a:pt x="3964" y="2784"/>
                </a:cubicBezTo>
                <a:cubicBezTo>
                  <a:pt x="3632" y="2596"/>
                  <a:pt x="3283" y="2513"/>
                  <a:pt x="2941" y="2513"/>
                </a:cubicBezTo>
                <a:cubicBezTo>
                  <a:pt x="1395" y="2513"/>
                  <a:pt x="1" y="4213"/>
                  <a:pt x="1095" y="5604"/>
                </a:cubicBezTo>
                <a:lnTo>
                  <a:pt x="28863" y="5439"/>
                </a:lnTo>
                <a:cubicBezTo>
                  <a:pt x="27818" y="4518"/>
                  <a:pt x="25158" y="2415"/>
                  <a:pt x="23384" y="2415"/>
                </a:cubicBezTo>
                <a:cubicBezTo>
                  <a:pt x="22807" y="2415"/>
                  <a:pt x="22323" y="2638"/>
                  <a:pt x="22020" y="3196"/>
                </a:cubicBezTo>
                <a:cubicBezTo>
                  <a:pt x="20578" y="2264"/>
                  <a:pt x="18780" y="1089"/>
                  <a:pt x="17354" y="1089"/>
                </a:cubicBezTo>
                <a:cubicBezTo>
                  <a:pt x="16888" y="1089"/>
                  <a:pt x="16461" y="1214"/>
                  <a:pt x="16100" y="1515"/>
                </a:cubicBezTo>
                <a:cubicBezTo>
                  <a:pt x="15284" y="407"/>
                  <a:pt x="14159" y="98"/>
                  <a:pt x="13043" y="98"/>
                </a:cubicBezTo>
                <a:cubicBezTo>
                  <a:pt x="12897" y="98"/>
                  <a:pt x="12750" y="103"/>
                  <a:pt x="12604" y="113"/>
                </a:cubicBezTo>
                <a:cubicBezTo>
                  <a:pt x="11631" y="195"/>
                  <a:pt x="10856" y="30"/>
                  <a:pt x="10576" y="756"/>
                </a:cubicBezTo>
                <a:cubicBezTo>
                  <a:pt x="9988" y="206"/>
                  <a:pt x="9371" y="1"/>
                  <a:pt x="869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3" name="Google Shape;883;p30">
            <a:extLst>
              <a:ext uri="{FF2B5EF4-FFF2-40B4-BE49-F238E27FC236}">
                <a16:creationId xmlns:a16="http://schemas.microsoft.com/office/drawing/2014/main" id="{0716878E-D138-83FA-036E-0E0E115B6189}"/>
              </a:ext>
            </a:extLst>
          </p:cNvPr>
          <p:cNvSpPr/>
          <p:nvPr/>
        </p:nvSpPr>
        <p:spPr>
          <a:xfrm>
            <a:off x="4473325" y="407750"/>
            <a:ext cx="1833537" cy="263500"/>
          </a:xfrm>
          <a:custGeom>
            <a:avLst/>
            <a:gdLst/>
            <a:ahLst/>
            <a:cxnLst/>
            <a:rect l="l" t="t" r="r" b="b"/>
            <a:pathLst>
              <a:path w="30951" h="4448" extrusionOk="0">
                <a:moveTo>
                  <a:pt x="10374" y="1"/>
                </a:moveTo>
                <a:cubicBezTo>
                  <a:pt x="9167" y="1"/>
                  <a:pt x="8067" y="382"/>
                  <a:pt x="7750" y="1298"/>
                </a:cubicBezTo>
                <a:cubicBezTo>
                  <a:pt x="7035" y="904"/>
                  <a:pt x="6341" y="717"/>
                  <a:pt x="5666" y="717"/>
                </a:cubicBezTo>
                <a:cubicBezTo>
                  <a:pt x="4643" y="717"/>
                  <a:pt x="3664" y="1146"/>
                  <a:pt x="2721" y="1941"/>
                </a:cubicBezTo>
                <a:cubicBezTo>
                  <a:pt x="2160" y="2435"/>
                  <a:pt x="0" y="3540"/>
                  <a:pt x="676" y="4431"/>
                </a:cubicBezTo>
                <a:lnTo>
                  <a:pt x="30951" y="4447"/>
                </a:lnTo>
                <a:cubicBezTo>
                  <a:pt x="29945" y="3106"/>
                  <a:pt x="26113" y="1484"/>
                  <a:pt x="23847" y="1484"/>
                </a:cubicBezTo>
                <a:cubicBezTo>
                  <a:pt x="23104" y="1484"/>
                  <a:pt x="22530" y="1658"/>
                  <a:pt x="22277" y="2073"/>
                </a:cubicBezTo>
                <a:cubicBezTo>
                  <a:pt x="21063" y="1457"/>
                  <a:pt x="19533" y="1083"/>
                  <a:pt x="18225" y="1083"/>
                </a:cubicBezTo>
                <a:cubicBezTo>
                  <a:pt x="16975" y="1083"/>
                  <a:pt x="15928" y="1424"/>
                  <a:pt x="15550" y="2221"/>
                </a:cubicBezTo>
                <a:cubicBezTo>
                  <a:pt x="14692" y="1413"/>
                  <a:pt x="13406" y="589"/>
                  <a:pt x="12037" y="226"/>
                </a:cubicBezTo>
                <a:cubicBezTo>
                  <a:pt x="11504" y="81"/>
                  <a:pt x="10928" y="1"/>
                  <a:pt x="1037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396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33"/>
          <p:cNvSpPr txBox="1">
            <a:spLocks noGrp="1"/>
          </p:cNvSpPr>
          <p:nvPr>
            <p:ph type="subTitle" idx="6"/>
          </p:nvPr>
        </p:nvSpPr>
        <p:spPr>
          <a:xfrm>
            <a:off x="1156787" y="3264471"/>
            <a:ext cx="32628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Structure</a:t>
            </a:r>
            <a:endParaRPr dirty="0"/>
          </a:p>
        </p:txBody>
      </p:sp>
      <p:sp>
        <p:nvSpPr>
          <p:cNvPr id="915" name="Google Shape;915;p33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Exploratory </a:t>
            </a:r>
            <a:r>
              <a:rPr lang="en" dirty="0">
                <a:solidFill>
                  <a:schemeClr val="accent4"/>
                </a:solidFill>
              </a:rPr>
              <a:t>Analysis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916" name="Google Shape;916;p33"/>
          <p:cNvSpPr txBox="1">
            <a:spLocks noGrp="1"/>
          </p:cNvSpPr>
          <p:nvPr>
            <p:ph type="subTitle" idx="1"/>
          </p:nvPr>
        </p:nvSpPr>
        <p:spPr>
          <a:xfrm>
            <a:off x="1156788" y="2066571"/>
            <a:ext cx="3262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Inspecting the first and last few rows to understand the structure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917" name="Google Shape;917;p33"/>
          <p:cNvSpPr txBox="1">
            <a:spLocks noGrp="1"/>
          </p:cNvSpPr>
          <p:nvPr>
            <p:ph type="subTitle" idx="2"/>
          </p:nvPr>
        </p:nvSpPr>
        <p:spPr>
          <a:xfrm>
            <a:off x="4724413" y="2066571"/>
            <a:ext cx="3262800" cy="5394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Statistical overview of the dataset</a:t>
            </a:r>
          </a:p>
        </p:txBody>
      </p:sp>
      <p:sp>
        <p:nvSpPr>
          <p:cNvPr id="918" name="Google Shape;918;p33"/>
          <p:cNvSpPr txBox="1">
            <a:spLocks noGrp="1"/>
          </p:cNvSpPr>
          <p:nvPr>
            <p:ph type="subTitle" idx="3"/>
          </p:nvPr>
        </p:nvSpPr>
        <p:spPr>
          <a:xfrm>
            <a:off x="1156788" y="3558500"/>
            <a:ext cx="3262800" cy="6355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Understand the basic structure of the dataset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19" name="Google Shape;919;p33"/>
          <p:cNvSpPr txBox="1">
            <a:spLocks noGrp="1"/>
          </p:cNvSpPr>
          <p:nvPr>
            <p:ph type="subTitle" idx="4"/>
          </p:nvPr>
        </p:nvSpPr>
        <p:spPr>
          <a:xfrm>
            <a:off x="4724413" y="3558500"/>
            <a:ext cx="3262800" cy="10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Plotting histograms and box plots to visualize the distribution of data features</a:t>
            </a:r>
            <a:endParaRPr dirty="0"/>
          </a:p>
        </p:txBody>
      </p:sp>
      <p:sp>
        <p:nvSpPr>
          <p:cNvPr id="920" name="Google Shape;920;p33"/>
          <p:cNvSpPr txBox="1">
            <a:spLocks noGrp="1"/>
          </p:cNvSpPr>
          <p:nvPr>
            <p:ph type="subTitle" idx="5"/>
          </p:nvPr>
        </p:nvSpPr>
        <p:spPr>
          <a:xfrm>
            <a:off x="1156787" y="1775246"/>
            <a:ext cx="32628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Overview</a:t>
            </a:r>
          </a:p>
        </p:txBody>
      </p:sp>
      <p:sp>
        <p:nvSpPr>
          <p:cNvPr id="921" name="Google Shape;921;p33"/>
          <p:cNvSpPr txBox="1">
            <a:spLocks noGrp="1"/>
          </p:cNvSpPr>
          <p:nvPr>
            <p:ph type="subTitle" idx="7"/>
          </p:nvPr>
        </p:nvSpPr>
        <p:spPr>
          <a:xfrm>
            <a:off x="4724391" y="1775246"/>
            <a:ext cx="32628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Describe Data</a:t>
            </a:r>
          </a:p>
        </p:txBody>
      </p:sp>
      <p:sp>
        <p:nvSpPr>
          <p:cNvPr id="922" name="Google Shape;922;p33"/>
          <p:cNvSpPr txBox="1">
            <a:spLocks noGrp="1"/>
          </p:cNvSpPr>
          <p:nvPr>
            <p:ph type="subTitle" idx="8"/>
          </p:nvPr>
        </p:nvSpPr>
        <p:spPr>
          <a:xfrm>
            <a:off x="4724391" y="3264471"/>
            <a:ext cx="32628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Distribution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32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Cleaning </a:t>
            </a:r>
            <a:r>
              <a:rPr lang="en" dirty="0">
                <a:solidFill>
                  <a:schemeClr val="accent4"/>
                </a:solidFill>
              </a:rPr>
              <a:t>and Preparation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905" name="Google Shape;905;p32"/>
          <p:cNvSpPr txBox="1">
            <a:spLocks noGrp="1"/>
          </p:cNvSpPr>
          <p:nvPr>
            <p:ph type="subTitle" idx="3"/>
          </p:nvPr>
        </p:nvSpPr>
        <p:spPr>
          <a:xfrm>
            <a:off x="3399951" y="3497700"/>
            <a:ext cx="2309700" cy="16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Convert the 'DateTime' column, from an object (string), into a datetime format for easier time-based analysis and manipulation</a:t>
            </a:r>
            <a:endParaRPr dirty="0"/>
          </a:p>
        </p:txBody>
      </p:sp>
      <p:sp>
        <p:nvSpPr>
          <p:cNvPr id="906" name="Google Shape;906;p32"/>
          <p:cNvSpPr txBox="1">
            <a:spLocks noGrp="1"/>
          </p:cNvSpPr>
          <p:nvPr>
            <p:ph type="subTitle" idx="6"/>
          </p:nvPr>
        </p:nvSpPr>
        <p:spPr>
          <a:xfrm>
            <a:off x="3399944" y="2762650"/>
            <a:ext cx="2309700" cy="82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Change Date Format</a:t>
            </a:r>
            <a:endParaRPr dirty="0"/>
          </a:p>
        </p:txBody>
      </p:sp>
      <p:sp>
        <p:nvSpPr>
          <p:cNvPr id="907" name="Google Shape;907;p32"/>
          <p:cNvSpPr/>
          <p:nvPr/>
        </p:nvSpPr>
        <p:spPr>
          <a:xfrm>
            <a:off x="124778" y="2862847"/>
            <a:ext cx="1709844" cy="331981"/>
          </a:xfrm>
          <a:custGeom>
            <a:avLst/>
            <a:gdLst/>
            <a:ahLst/>
            <a:cxnLst/>
            <a:rect l="l" t="t" r="r" b="b"/>
            <a:pathLst>
              <a:path w="28863" h="5604" extrusionOk="0">
                <a:moveTo>
                  <a:pt x="8696" y="1"/>
                </a:moveTo>
                <a:cubicBezTo>
                  <a:pt x="8218" y="1"/>
                  <a:pt x="7710" y="104"/>
                  <a:pt x="7163" y="261"/>
                </a:cubicBezTo>
                <a:cubicBezTo>
                  <a:pt x="5679" y="591"/>
                  <a:pt x="4145" y="1432"/>
                  <a:pt x="3964" y="2784"/>
                </a:cubicBezTo>
                <a:cubicBezTo>
                  <a:pt x="3632" y="2596"/>
                  <a:pt x="3283" y="2513"/>
                  <a:pt x="2941" y="2513"/>
                </a:cubicBezTo>
                <a:cubicBezTo>
                  <a:pt x="1395" y="2513"/>
                  <a:pt x="1" y="4213"/>
                  <a:pt x="1095" y="5604"/>
                </a:cubicBezTo>
                <a:lnTo>
                  <a:pt x="28863" y="5439"/>
                </a:lnTo>
                <a:cubicBezTo>
                  <a:pt x="27818" y="4518"/>
                  <a:pt x="25158" y="2415"/>
                  <a:pt x="23384" y="2415"/>
                </a:cubicBezTo>
                <a:cubicBezTo>
                  <a:pt x="22807" y="2415"/>
                  <a:pt x="22323" y="2638"/>
                  <a:pt x="22020" y="3196"/>
                </a:cubicBezTo>
                <a:cubicBezTo>
                  <a:pt x="20578" y="2264"/>
                  <a:pt x="18780" y="1089"/>
                  <a:pt x="17354" y="1089"/>
                </a:cubicBezTo>
                <a:cubicBezTo>
                  <a:pt x="16888" y="1089"/>
                  <a:pt x="16461" y="1214"/>
                  <a:pt x="16100" y="1515"/>
                </a:cubicBezTo>
                <a:cubicBezTo>
                  <a:pt x="15284" y="407"/>
                  <a:pt x="14159" y="98"/>
                  <a:pt x="13043" y="98"/>
                </a:cubicBezTo>
                <a:cubicBezTo>
                  <a:pt x="12897" y="98"/>
                  <a:pt x="12750" y="103"/>
                  <a:pt x="12604" y="113"/>
                </a:cubicBezTo>
                <a:cubicBezTo>
                  <a:pt x="11631" y="195"/>
                  <a:pt x="10856" y="30"/>
                  <a:pt x="10576" y="756"/>
                </a:cubicBezTo>
                <a:cubicBezTo>
                  <a:pt x="9988" y="206"/>
                  <a:pt x="9371" y="1"/>
                  <a:pt x="869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8" name="Google Shape;908;p32"/>
          <p:cNvSpPr/>
          <p:nvPr/>
        </p:nvSpPr>
        <p:spPr>
          <a:xfrm>
            <a:off x="4083988" y="101850"/>
            <a:ext cx="1833537" cy="263500"/>
          </a:xfrm>
          <a:custGeom>
            <a:avLst/>
            <a:gdLst/>
            <a:ahLst/>
            <a:cxnLst/>
            <a:rect l="l" t="t" r="r" b="b"/>
            <a:pathLst>
              <a:path w="30951" h="4448" extrusionOk="0">
                <a:moveTo>
                  <a:pt x="10374" y="1"/>
                </a:moveTo>
                <a:cubicBezTo>
                  <a:pt x="9167" y="1"/>
                  <a:pt x="8067" y="382"/>
                  <a:pt x="7750" y="1298"/>
                </a:cubicBezTo>
                <a:cubicBezTo>
                  <a:pt x="7035" y="904"/>
                  <a:pt x="6341" y="717"/>
                  <a:pt x="5666" y="717"/>
                </a:cubicBezTo>
                <a:cubicBezTo>
                  <a:pt x="4643" y="717"/>
                  <a:pt x="3664" y="1146"/>
                  <a:pt x="2721" y="1941"/>
                </a:cubicBezTo>
                <a:cubicBezTo>
                  <a:pt x="2160" y="2435"/>
                  <a:pt x="0" y="3540"/>
                  <a:pt x="676" y="4431"/>
                </a:cubicBezTo>
                <a:lnTo>
                  <a:pt x="30951" y="4447"/>
                </a:lnTo>
                <a:cubicBezTo>
                  <a:pt x="29945" y="3106"/>
                  <a:pt x="26113" y="1484"/>
                  <a:pt x="23847" y="1484"/>
                </a:cubicBezTo>
                <a:cubicBezTo>
                  <a:pt x="23104" y="1484"/>
                  <a:pt x="22530" y="1658"/>
                  <a:pt x="22277" y="2073"/>
                </a:cubicBezTo>
                <a:cubicBezTo>
                  <a:pt x="21063" y="1457"/>
                  <a:pt x="19533" y="1083"/>
                  <a:pt x="18225" y="1083"/>
                </a:cubicBezTo>
                <a:cubicBezTo>
                  <a:pt x="16975" y="1083"/>
                  <a:pt x="15928" y="1424"/>
                  <a:pt x="15550" y="2221"/>
                </a:cubicBezTo>
                <a:cubicBezTo>
                  <a:pt x="14692" y="1413"/>
                  <a:pt x="13406" y="589"/>
                  <a:pt x="12037" y="226"/>
                </a:cubicBezTo>
                <a:cubicBezTo>
                  <a:pt x="11504" y="81"/>
                  <a:pt x="10928" y="1"/>
                  <a:pt x="1037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9" name="Google Shape;909;p32"/>
          <p:cNvSpPr/>
          <p:nvPr/>
        </p:nvSpPr>
        <p:spPr>
          <a:xfrm>
            <a:off x="6450658" y="4708562"/>
            <a:ext cx="1709844" cy="331981"/>
          </a:xfrm>
          <a:custGeom>
            <a:avLst/>
            <a:gdLst/>
            <a:ahLst/>
            <a:cxnLst/>
            <a:rect l="l" t="t" r="r" b="b"/>
            <a:pathLst>
              <a:path w="28863" h="5604" extrusionOk="0">
                <a:moveTo>
                  <a:pt x="8696" y="1"/>
                </a:moveTo>
                <a:cubicBezTo>
                  <a:pt x="8218" y="1"/>
                  <a:pt x="7710" y="104"/>
                  <a:pt x="7163" y="261"/>
                </a:cubicBezTo>
                <a:cubicBezTo>
                  <a:pt x="5679" y="591"/>
                  <a:pt x="4145" y="1432"/>
                  <a:pt x="3964" y="2784"/>
                </a:cubicBezTo>
                <a:cubicBezTo>
                  <a:pt x="3632" y="2596"/>
                  <a:pt x="3283" y="2513"/>
                  <a:pt x="2941" y="2513"/>
                </a:cubicBezTo>
                <a:cubicBezTo>
                  <a:pt x="1395" y="2513"/>
                  <a:pt x="1" y="4213"/>
                  <a:pt x="1095" y="5604"/>
                </a:cubicBezTo>
                <a:lnTo>
                  <a:pt x="28863" y="5439"/>
                </a:lnTo>
                <a:cubicBezTo>
                  <a:pt x="27818" y="4518"/>
                  <a:pt x="25158" y="2415"/>
                  <a:pt x="23384" y="2415"/>
                </a:cubicBezTo>
                <a:cubicBezTo>
                  <a:pt x="22807" y="2415"/>
                  <a:pt x="22323" y="2638"/>
                  <a:pt x="22020" y="3196"/>
                </a:cubicBezTo>
                <a:cubicBezTo>
                  <a:pt x="20578" y="2264"/>
                  <a:pt x="18780" y="1089"/>
                  <a:pt x="17354" y="1089"/>
                </a:cubicBezTo>
                <a:cubicBezTo>
                  <a:pt x="16888" y="1089"/>
                  <a:pt x="16461" y="1214"/>
                  <a:pt x="16100" y="1515"/>
                </a:cubicBezTo>
                <a:cubicBezTo>
                  <a:pt x="15284" y="407"/>
                  <a:pt x="14159" y="98"/>
                  <a:pt x="13043" y="98"/>
                </a:cubicBezTo>
                <a:cubicBezTo>
                  <a:pt x="12897" y="98"/>
                  <a:pt x="12750" y="103"/>
                  <a:pt x="12604" y="113"/>
                </a:cubicBezTo>
                <a:cubicBezTo>
                  <a:pt x="11631" y="195"/>
                  <a:pt x="10856" y="30"/>
                  <a:pt x="10576" y="756"/>
                </a:cubicBezTo>
                <a:cubicBezTo>
                  <a:pt x="9988" y="206"/>
                  <a:pt x="9371" y="1"/>
                  <a:pt x="869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906;p32">
            <a:extLst>
              <a:ext uri="{FF2B5EF4-FFF2-40B4-BE49-F238E27FC236}">
                <a16:creationId xmlns:a16="http://schemas.microsoft.com/office/drawing/2014/main" id="{65ED5F73-986D-BA75-04BB-4A757AF6D06B}"/>
              </a:ext>
            </a:extLst>
          </p:cNvPr>
          <p:cNvSpPr txBox="1">
            <a:spLocks/>
          </p:cNvSpPr>
          <p:nvPr/>
        </p:nvSpPr>
        <p:spPr>
          <a:xfrm>
            <a:off x="720142" y="1528300"/>
            <a:ext cx="2679795" cy="8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dirty="0"/>
              <a:t>Handle Missing Values</a:t>
            </a:r>
          </a:p>
        </p:txBody>
      </p:sp>
      <p:sp>
        <p:nvSpPr>
          <p:cNvPr id="3" name="Google Shape;906;p32">
            <a:extLst>
              <a:ext uri="{FF2B5EF4-FFF2-40B4-BE49-F238E27FC236}">
                <a16:creationId xmlns:a16="http://schemas.microsoft.com/office/drawing/2014/main" id="{25170E4A-685D-556B-A4C9-D0C69B3AC325}"/>
              </a:ext>
            </a:extLst>
          </p:cNvPr>
          <p:cNvSpPr txBox="1">
            <a:spLocks/>
          </p:cNvSpPr>
          <p:nvPr/>
        </p:nvSpPr>
        <p:spPr>
          <a:xfrm>
            <a:off x="6145561" y="1576977"/>
            <a:ext cx="2309700" cy="8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dirty="0"/>
              <a:t>Drop Duplicates</a:t>
            </a:r>
          </a:p>
        </p:txBody>
      </p:sp>
      <p:sp>
        <p:nvSpPr>
          <p:cNvPr id="4" name="Google Shape;904;p32">
            <a:extLst>
              <a:ext uri="{FF2B5EF4-FFF2-40B4-BE49-F238E27FC236}">
                <a16:creationId xmlns:a16="http://schemas.microsoft.com/office/drawing/2014/main" id="{13D8AEA8-DED7-EE7E-C536-E150D1488DEC}"/>
              </a:ext>
            </a:extLst>
          </p:cNvPr>
          <p:cNvSpPr txBox="1">
            <a:spLocks/>
          </p:cNvSpPr>
          <p:nvPr/>
        </p:nvSpPr>
        <p:spPr>
          <a:xfrm>
            <a:off x="5782756" y="2350524"/>
            <a:ext cx="3236466" cy="8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indent="0"/>
            <a:r>
              <a:rPr lang="en-US" dirty="0"/>
              <a:t>There are 942 duplicate rows, which have been removed to maintain data quality and avoid bias</a:t>
            </a:r>
          </a:p>
        </p:txBody>
      </p:sp>
      <p:sp>
        <p:nvSpPr>
          <p:cNvPr id="5" name="Google Shape;904;p32">
            <a:extLst>
              <a:ext uri="{FF2B5EF4-FFF2-40B4-BE49-F238E27FC236}">
                <a16:creationId xmlns:a16="http://schemas.microsoft.com/office/drawing/2014/main" id="{2ACA7A1F-2969-81B2-F373-7F2D379BE8FD}"/>
              </a:ext>
            </a:extLst>
          </p:cNvPr>
          <p:cNvSpPr txBox="1">
            <a:spLocks/>
          </p:cNvSpPr>
          <p:nvPr/>
        </p:nvSpPr>
        <p:spPr>
          <a:xfrm>
            <a:off x="802087" y="2274028"/>
            <a:ext cx="2309700" cy="591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indent="0"/>
            <a:r>
              <a:rPr lang="en-US" dirty="0"/>
              <a:t>The dataset has no missing values.</a:t>
            </a:r>
          </a:p>
        </p:txBody>
      </p:sp>
      <p:sp>
        <p:nvSpPr>
          <p:cNvPr id="8" name="Google Shape;906;p32">
            <a:extLst>
              <a:ext uri="{FF2B5EF4-FFF2-40B4-BE49-F238E27FC236}">
                <a16:creationId xmlns:a16="http://schemas.microsoft.com/office/drawing/2014/main" id="{555CFA39-F468-2A45-FB85-2086549DEF5C}"/>
              </a:ext>
            </a:extLst>
          </p:cNvPr>
          <p:cNvSpPr txBox="1">
            <a:spLocks/>
          </p:cNvSpPr>
          <p:nvPr/>
        </p:nvSpPr>
        <p:spPr>
          <a:xfrm>
            <a:off x="457682" y="3204007"/>
            <a:ext cx="2679795" cy="8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dirty="0"/>
              <a:t>Data Consistency</a:t>
            </a:r>
          </a:p>
        </p:txBody>
      </p:sp>
      <p:sp>
        <p:nvSpPr>
          <p:cNvPr id="9" name="Google Shape;904;p32">
            <a:extLst>
              <a:ext uri="{FF2B5EF4-FFF2-40B4-BE49-F238E27FC236}">
                <a16:creationId xmlns:a16="http://schemas.microsoft.com/office/drawing/2014/main" id="{520AD74A-B253-3EE9-1648-5674E1602D1E}"/>
              </a:ext>
            </a:extLst>
          </p:cNvPr>
          <p:cNvSpPr txBox="1">
            <a:spLocks/>
          </p:cNvSpPr>
          <p:nvPr/>
        </p:nvSpPr>
        <p:spPr>
          <a:xfrm>
            <a:off x="539627" y="3949735"/>
            <a:ext cx="2309700" cy="591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indent="0"/>
            <a:r>
              <a:rPr lang="en-US" dirty="0"/>
              <a:t>Standardized column names and values for consistency and clarity across the dataset.</a:t>
            </a:r>
          </a:p>
        </p:txBody>
      </p:sp>
      <p:sp>
        <p:nvSpPr>
          <p:cNvPr id="10" name="Google Shape;906;p32">
            <a:extLst>
              <a:ext uri="{FF2B5EF4-FFF2-40B4-BE49-F238E27FC236}">
                <a16:creationId xmlns:a16="http://schemas.microsoft.com/office/drawing/2014/main" id="{A2F61556-A5B7-1462-7FE9-5035B2F41C34}"/>
              </a:ext>
            </a:extLst>
          </p:cNvPr>
          <p:cNvSpPr txBox="1">
            <a:spLocks/>
          </p:cNvSpPr>
          <p:nvPr/>
        </p:nvSpPr>
        <p:spPr>
          <a:xfrm>
            <a:off x="6076960" y="3173424"/>
            <a:ext cx="2679795" cy="8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dirty="0"/>
              <a:t>Merging</a:t>
            </a:r>
          </a:p>
        </p:txBody>
      </p:sp>
      <p:sp>
        <p:nvSpPr>
          <p:cNvPr id="11" name="Google Shape;904;p32">
            <a:extLst>
              <a:ext uri="{FF2B5EF4-FFF2-40B4-BE49-F238E27FC236}">
                <a16:creationId xmlns:a16="http://schemas.microsoft.com/office/drawing/2014/main" id="{7979316A-7275-F14C-3303-8ED8EF0C7833}"/>
              </a:ext>
            </a:extLst>
          </p:cNvPr>
          <p:cNvSpPr txBox="1">
            <a:spLocks/>
          </p:cNvSpPr>
          <p:nvPr/>
        </p:nvSpPr>
        <p:spPr>
          <a:xfrm>
            <a:off x="6158905" y="3919152"/>
            <a:ext cx="2309700" cy="591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indent="0"/>
            <a:r>
              <a:rPr lang="en-US" dirty="0"/>
              <a:t>Merged `sites_energy` and `demand` DataFrames on the 'DateTime' column to consolidate data.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34"/>
          <p:cNvSpPr txBox="1">
            <a:spLocks noGrp="1"/>
          </p:cNvSpPr>
          <p:nvPr>
            <p:ph type="title"/>
          </p:nvPr>
        </p:nvSpPr>
        <p:spPr>
          <a:xfrm>
            <a:off x="720000" y="24664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Anomaly </a:t>
            </a:r>
            <a:r>
              <a:rPr lang="en" dirty="0">
                <a:solidFill>
                  <a:schemeClr val="accent4"/>
                </a:solidFill>
              </a:rPr>
              <a:t>Detection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26" name="Google Shape;606;p29">
            <a:extLst>
              <a:ext uri="{FF2B5EF4-FFF2-40B4-BE49-F238E27FC236}">
                <a16:creationId xmlns:a16="http://schemas.microsoft.com/office/drawing/2014/main" id="{BA04D928-34F5-2886-757B-0AEFD727BBC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1" y="950914"/>
            <a:ext cx="7703999" cy="41317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Objective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 identify and handle anomalies in the KWH/hh (per half hour) column to ensure data quality and consistency.</a:t>
            </a:r>
            <a:endParaRPr lang="ar-EG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Steps Applied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Calculated IQR (Interquartile Range):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 Q1 (25th Percentile): Found the lower quartile.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 Q3 (75th Percentile): Found the upper quartile.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 IQR: Calculated as 𝐼𝑄𝑅=𝑄3−𝑄1IQR=Q3−Q1.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 startAt="2"/>
            </a:pPr>
            <a:r>
              <a:rPr lang="en-US" dirty="0"/>
              <a:t>Determined Outlier Boundaries: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 Upper Bound: 𝑄3+1.5×𝐼𝑄𝑅Q3+1.5×IQR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 Lower Bound: 𝑄1−1.5×𝐼𝑄𝑅Q1−1.5×IQR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 startAt="3"/>
            </a:pPr>
            <a:r>
              <a:rPr lang="en-US" dirty="0"/>
              <a:t>Identified Outliers: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 Detected 120,217 rows with outlier values.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 startAt="4"/>
            </a:pPr>
            <a:r>
              <a:rPr lang="en-US" dirty="0"/>
              <a:t>Replaced Outliers: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 Replaced all outlier values with the median value of the KWH/hh (per half hour) column.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b="1" dirty="0"/>
              <a:t>Outcome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Successfully handled anomalies, resulting in a cleaner and more reliable dataset.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usiness Plan Template">
  <a:themeElements>
    <a:clrScheme name="Simple Light">
      <a:dk1>
        <a:srgbClr val="343434"/>
      </a:dk1>
      <a:lt1>
        <a:srgbClr val="F1F6F7"/>
      </a:lt1>
      <a:dk2>
        <a:srgbClr val="C8D8DA"/>
      </a:dk2>
      <a:lt2>
        <a:srgbClr val="FFFFFF"/>
      </a:lt2>
      <a:accent1>
        <a:srgbClr val="123D46"/>
      </a:accent1>
      <a:accent2>
        <a:srgbClr val="217482"/>
      </a:accent2>
      <a:accent3>
        <a:srgbClr val="6CBCBA"/>
      </a:accent3>
      <a:accent4>
        <a:srgbClr val="8C8926"/>
      </a:accent4>
      <a:accent5>
        <a:srgbClr val="C1C63F"/>
      </a:accent5>
      <a:accent6>
        <a:srgbClr val="DDDD58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</TotalTime>
  <Words>1751</Words>
  <Application>Microsoft Office PowerPoint</Application>
  <PresentationFormat>On-screen Show (16:9)</PresentationFormat>
  <Paragraphs>249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Anaheim</vt:lpstr>
      <vt:lpstr>Open Sans</vt:lpstr>
      <vt:lpstr>Poppins</vt:lpstr>
      <vt:lpstr>Bebas Neue</vt:lpstr>
      <vt:lpstr>Arial</vt:lpstr>
      <vt:lpstr>Work Sans</vt:lpstr>
      <vt:lpstr>Nunito Light</vt:lpstr>
      <vt:lpstr>Business Plan Template</vt:lpstr>
      <vt:lpstr>Energy Consumption Analysis</vt:lpstr>
      <vt:lpstr>Introduction</vt:lpstr>
      <vt:lpstr>Table of content</vt:lpstr>
      <vt:lpstr>Data Collection</vt:lpstr>
      <vt:lpstr>Data Sources</vt:lpstr>
      <vt:lpstr>Data Exploration and Analysis </vt:lpstr>
      <vt:lpstr>Exploratory Analysis</vt:lpstr>
      <vt:lpstr>Data Cleaning and Preparation</vt:lpstr>
      <vt:lpstr>Anomaly Detection</vt:lpstr>
      <vt:lpstr>Demand Prices</vt:lpstr>
      <vt:lpstr>Feature Engineering</vt:lpstr>
      <vt:lpstr>Data Insights </vt:lpstr>
      <vt:lpstr>210.13K</vt:lpstr>
      <vt:lpstr>Total Energy Consumption by Region</vt:lpstr>
      <vt:lpstr>Total Energy Consumption by Demand</vt:lpstr>
      <vt:lpstr>Energy Consumption Over Time</vt:lpstr>
      <vt:lpstr> Average Energy Consumption by Hour of Day</vt:lpstr>
      <vt:lpstr> Energy Cost by Demand</vt:lpstr>
      <vt:lpstr>PowerPoint Presentation</vt:lpstr>
      <vt:lpstr>Statistical Hypothesis Testing</vt:lpstr>
      <vt:lpstr>Does the region significantly affect energy consumption?</vt:lpstr>
      <vt:lpstr>Energy Consumption by Region (ANOVA Test)</vt:lpstr>
      <vt:lpstr>Is there a relationship between the time of day and energy consumption?</vt:lpstr>
      <vt:lpstr>Correlation Heatmap between Hour and KWH/hh (per half hour)</vt:lpstr>
      <vt:lpstr>Threshold Recommendation and Cost Savings</vt:lpstr>
      <vt:lpstr>Threshold Determination</vt:lpstr>
      <vt:lpstr>Cost Savings Comparison</vt:lpstr>
      <vt:lpstr>Savings Breakdown by Demand Level</vt:lpstr>
      <vt:lpstr>Recap Key Insights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yomna gamal</cp:lastModifiedBy>
  <cp:revision>6</cp:revision>
  <dcterms:modified xsi:type="dcterms:W3CDTF">2025-01-09T17:03:58Z</dcterms:modified>
</cp:coreProperties>
</file>