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  <p:sldMasterId id="2147493469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94649"/>
  </p:normalViewPr>
  <p:slideViewPr>
    <p:cSldViewPr snapToGrid="0" snapToObjects="1">
      <p:cViewPr varScale="1">
        <p:scale>
          <a:sx n="129" d="100"/>
          <a:sy n="129" d="100"/>
        </p:scale>
        <p:origin x="133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8F4BCD20-2426-4217-8768-11CB227F084C}"/>
    <pc:docChg chg="modSld">
      <pc:chgData name="Harith Al-Sahaf" userId="1431218d-04c9-4f98-a5bc-1cc5c49498a0" providerId="ADAL" clId="{8F4BCD20-2426-4217-8768-11CB227F084C}" dt="2020-07-16T02:31:37.946" v="0"/>
      <pc:docMkLst>
        <pc:docMk/>
      </pc:docMkLst>
      <pc:sldChg chg="modSp mod">
        <pc:chgData name="Harith Al-Sahaf" userId="1431218d-04c9-4f98-a5bc-1cc5c49498a0" providerId="ADAL" clId="{8F4BCD20-2426-4217-8768-11CB227F084C}" dt="2020-07-16T02:31:37.946" v="0"/>
        <pc:sldMkLst>
          <pc:docMk/>
          <pc:sldMk cId="1665816769" sldId="256"/>
        </pc:sldMkLst>
        <pc:spChg chg="mod">
          <ac:chgData name="Harith Al-Sahaf" userId="1431218d-04c9-4f98-a5bc-1cc5c49498a0" providerId="ADAL" clId="{8F4BCD20-2426-4217-8768-11CB227F084C}" dt="2020-07-16T02:31:37.946" v="0"/>
          <ac:spMkLst>
            <pc:docMk/>
            <pc:sldMk cId="1665816769" sldId="256"/>
            <ac:spMk id="3" creationId="{E2346EBA-D898-4D6A-A7A1-0D17AC0663CE}"/>
          </ac:spMkLst>
        </pc:spChg>
      </pc:sldChg>
    </pc:docChg>
  </pc:docChgLst>
  <pc:docChgLst>
    <pc:chgData name="Harith Al-Sahaf" userId="1431218d-04c9-4f98-a5bc-1cc5c49498a0" providerId="ADAL" clId="{CEC860C5-413A-41CC-B4B0-35EBEFFBF910}"/>
    <pc:docChg chg="custSel modSld">
      <pc:chgData name="Harith Al-Sahaf" userId="1431218d-04c9-4f98-a5bc-1cc5c49498a0" providerId="ADAL" clId="{CEC860C5-413A-41CC-B4B0-35EBEFFBF910}" dt="2020-07-16T02:26:47.323" v="42" actId="113"/>
      <pc:docMkLst>
        <pc:docMk/>
      </pc:docMkLst>
      <pc:sldChg chg="modSp modAnim">
        <pc:chgData name="Harith Al-Sahaf" userId="1431218d-04c9-4f98-a5bc-1cc5c49498a0" providerId="ADAL" clId="{CEC860C5-413A-41CC-B4B0-35EBEFFBF910}" dt="2020-07-16T02:09:27.411" v="7" actId="115"/>
        <pc:sldMkLst>
          <pc:docMk/>
          <pc:sldMk cId="1350560251" sldId="258"/>
        </pc:sldMkLst>
        <pc:spChg chg="mod">
          <ac:chgData name="Harith Al-Sahaf" userId="1431218d-04c9-4f98-a5bc-1cc5c49498a0" providerId="ADAL" clId="{CEC860C5-413A-41CC-B4B0-35EBEFFBF910}" dt="2020-07-16T02:09:27.411" v="7" actId="115"/>
          <ac:spMkLst>
            <pc:docMk/>
            <pc:sldMk cId="1350560251" sldId="258"/>
            <ac:spMk id="3" creationId="{8764EF96-4A03-4204-92F3-3C2097BF277B}"/>
          </ac:spMkLst>
        </pc:spChg>
      </pc:sldChg>
      <pc:sldChg chg="modSp mod">
        <pc:chgData name="Harith Al-Sahaf" userId="1431218d-04c9-4f98-a5bc-1cc5c49498a0" providerId="ADAL" clId="{CEC860C5-413A-41CC-B4B0-35EBEFFBF910}" dt="2020-07-16T02:07:35.691" v="4" actId="20577"/>
        <pc:sldMkLst>
          <pc:docMk/>
          <pc:sldMk cId="1905729243" sldId="259"/>
        </pc:sldMkLst>
        <pc:spChg chg="mod">
          <ac:chgData name="Harith Al-Sahaf" userId="1431218d-04c9-4f98-a5bc-1cc5c49498a0" providerId="ADAL" clId="{CEC860C5-413A-41CC-B4B0-35EBEFFBF910}" dt="2020-07-16T02:07:35.691" v="4" actId="20577"/>
          <ac:spMkLst>
            <pc:docMk/>
            <pc:sldMk cId="1905729243" sldId="259"/>
            <ac:spMk id="3" creationId="{A8DFD268-DB06-43C5-BA0B-469C73181893}"/>
          </ac:spMkLst>
        </pc:spChg>
      </pc:sldChg>
      <pc:sldChg chg="modAnim">
        <pc:chgData name="Harith Al-Sahaf" userId="1431218d-04c9-4f98-a5bc-1cc5c49498a0" providerId="ADAL" clId="{CEC860C5-413A-41CC-B4B0-35EBEFFBF910}" dt="2020-07-16T02:14:49.854" v="10"/>
        <pc:sldMkLst>
          <pc:docMk/>
          <pc:sldMk cId="468151682" sldId="263"/>
        </pc:sldMkLst>
      </pc:sldChg>
      <pc:sldChg chg="modSp mod">
        <pc:chgData name="Harith Al-Sahaf" userId="1431218d-04c9-4f98-a5bc-1cc5c49498a0" providerId="ADAL" clId="{CEC860C5-413A-41CC-B4B0-35EBEFFBF910}" dt="2020-07-16T02:22:56.326" v="31" actId="20577"/>
        <pc:sldMkLst>
          <pc:docMk/>
          <pc:sldMk cId="1431694237" sldId="269"/>
        </pc:sldMkLst>
        <pc:spChg chg="mod">
          <ac:chgData name="Harith Al-Sahaf" userId="1431218d-04c9-4f98-a5bc-1cc5c49498a0" providerId="ADAL" clId="{CEC860C5-413A-41CC-B4B0-35EBEFFBF910}" dt="2020-07-16T02:22:56.326" v="31" actId="20577"/>
          <ac:spMkLst>
            <pc:docMk/>
            <pc:sldMk cId="1431694237" sldId="269"/>
            <ac:spMk id="3" creationId="{13037798-DE12-48B3-807D-B6B5560532B3}"/>
          </ac:spMkLst>
        </pc:spChg>
      </pc:sldChg>
      <pc:sldChg chg="modSp mod">
        <pc:chgData name="Harith Al-Sahaf" userId="1431218d-04c9-4f98-a5bc-1cc5c49498a0" providerId="ADAL" clId="{CEC860C5-413A-41CC-B4B0-35EBEFFBF910}" dt="2020-07-16T02:25:39.797" v="41" actId="20577"/>
        <pc:sldMkLst>
          <pc:docMk/>
          <pc:sldMk cId="2626529719" sldId="271"/>
        </pc:sldMkLst>
        <pc:spChg chg="mod">
          <ac:chgData name="Harith Al-Sahaf" userId="1431218d-04c9-4f98-a5bc-1cc5c49498a0" providerId="ADAL" clId="{CEC860C5-413A-41CC-B4B0-35EBEFFBF910}" dt="2020-07-16T02:25:39.797" v="41" actId="20577"/>
          <ac:spMkLst>
            <pc:docMk/>
            <pc:sldMk cId="2626529719" sldId="271"/>
            <ac:spMk id="6" creationId="{F2A3D080-9A9C-409E-8214-614C80025536}"/>
          </ac:spMkLst>
        </pc:spChg>
      </pc:sldChg>
      <pc:sldChg chg="modSp mod">
        <pc:chgData name="Harith Al-Sahaf" userId="1431218d-04c9-4f98-a5bc-1cc5c49498a0" providerId="ADAL" clId="{CEC860C5-413A-41CC-B4B0-35EBEFFBF910}" dt="2020-07-16T02:26:47.323" v="42" actId="113"/>
        <pc:sldMkLst>
          <pc:docMk/>
          <pc:sldMk cId="404425741" sldId="272"/>
        </pc:sldMkLst>
        <pc:spChg chg="mod">
          <ac:chgData name="Harith Al-Sahaf" userId="1431218d-04c9-4f98-a5bc-1cc5c49498a0" providerId="ADAL" clId="{CEC860C5-413A-41CC-B4B0-35EBEFFBF910}" dt="2020-07-16T02:26:47.323" v="42" actId="113"/>
          <ac:spMkLst>
            <pc:docMk/>
            <pc:sldMk cId="404425741" sldId="272"/>
            <ac:spMk id="3" creationId="{1BAC6CCF-BAE0-4AD7-A891-B900C5235D77}"/>
          </ac:spMkLst>
        </pc:spChg>
      </pc:sldChg>
    </pc:docChg>
  </pc:docChgLst>
  <pc:docChgLst>
    <pc:chgData name="Harith Al-Sahaf" userId="1431218d-04c9-4f98-a5bc-1cc5c49498a0" providerId="ADAL" clId="{C984C46C-DBBF-49F5-9EBE-F6FD6AA89FBA}"/>
    <pc:docChg chg="custSel modSld">
      <pc:chgData name="Harith Al-Sahaf" userId="1431218d-04c9-4f98-a5bc-1cc5c49498a0" providerId="ADAL" clId="{C984C46C-DBBF-49F5-9EBE-F6FD6AA89FBA}" dt="2020-07-15T11:45:19.836" v="9" actId="207"/>
      <pc:docMkLst>
        <pc:docMk/>
      </pc:docMkLst>
      <pc:sldChg chg="modSp mod">
        <pc:chgData name="Harith Al-Sahaf" userId="1431218d-04c9-4f98-a5bc-1cc5c49498a0" providerId="ADAL" clId="{C984C46C-DBBF-49F5-9EBE-F6FD6AA89FBA}" dt="2020-07-15T11:44:34.945" v="7" actId="207"/>
        <pc:sldMkLst>
          <pc:docMk/>
          <pc:sldMk cId="4257763504" sldId="264"/>
        </pc:sldMkLst>
        <pc:spChg chg="mod">
          <ac:chgData name="Harith Al-Sahaf" userId="1431218d-04c9-4f98-a5bc-1cc5c49498a0" providerId="ADAL" clId="{C984C46C-DBBF-49F5-9EBE-F6FD6AA89FBA}" dt="2020-07-15T11:44:34.945" v="7" actId="207"/>
          <ac:spMkLst>
            <pc:docMk/>
            <pc:sldMk cId="4257763504" sldId="264"/>
            <ac:spMk id="3" creationId="{08D9434B-27A2-42CE-A1FC-C7D01DD3349C}"/>
          </ac:spMkLst>
        </pc:spChg>
      </pc:sldChg>
      <pc:sldChg chg="modSp">
        <pc:chgData name="Harith Al-Sahaf" userId="1431218d-04c9-4f98-a5bc-1cc5c49498a0" providerId="ADAL" clId="{C984C46C-DBBF-49F5-9EBE-F6FD6AA89FBA}" dt="2020-07-15T11:45:19.836" v="9" actId="207"/>
        <pc:sldMkLst>
          <pc:docMk/>
          <pc:sldMk cId="1431694237" sldId="269"/>
        </pc:sldMkLst>
        <pc:spChg chg="mod">
          <ac:chgData name="Harith Al-Sahaf" userId="1431218d-04c9-4f98-a5bc-1cc5c49498a0" providerId="ADAL" clId="{C984C46C-DBBF-49F5-9EBE-F6FD6AA89FBA}" dt="2020-07-15T11:45:19.836" v="9" actId="207"/>
          <ac:spMkLst>
            <pc:docMk/>
            <pc:sldMk cId="1431694237" sldId="269"/>
            <ac:spMk id="3" creationId="{13037798-DE12-48B3-807D-B6B556053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ACDB3CC-F982-40F9-8DD6-BCC9AFBF44BD}" type="datetime1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577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7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A9E7B99-7C3F-4BC3-B7B8-7E1F8C620B24}" type="datetime1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6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00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7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81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3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5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317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B9F0B-FF9A-F84D-A77A-DB854C0809A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0" r:id="rId1"/>
    <p:sldLayoutId id="2147493471" r:id="rId2"/>
    <p:sldLayoutId id="2147493472" r:id="rId3"/>
    <p:sldLayoutId id="2147493473" r:id="rId4"/>
    <p:sldLayoutId id="2147493474" r:id="rId5"/>
    <p:sldLayoutId id="2147493475" r:id="rId6"/>
    <p:sldLayoutId id="2147493476" r:id="rId7"/>
    <p:sldLayoutId id="2147493477" r:id="rId8"/>
    <p:sldLayoutId id="2147493478" r:id="rId9"/>
    <p:sldLayoutId id="2147493479" r:id="rId10"/>
    <p:sldLayoutId id="214749348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9" Type="http://schemas.openxmlformats.org/officeDocument/2006/relationships/tags" Target="../tags/tag90.xml"/><Relationship Id="rId21" Type="http://schemas.openxmlformats.org/officeDocument/2006/relationships/tags" Target="../tags/tag72.xml"/><Relationship Id="rId34" Type="http://schemas.openxmlformats.org/officeDocument/2006/relationships/tags" Target="../tags/tag85.xml"/><Relationship Id="rId42" Type="http://schemas.openxmlformats.org/officeDocument/2006/relationships/tags" Target="../tags/tag93.xml"/><Relationship Id="rId47" Type="http://schemas.openxmlformats.org/officeDocument/2006/relationships/tags" Target="../tags/tag98.xml"/><Relationship Id="rId50" Type="http://schemas.openxmlformats.org/officeDocument/2006/relationships/tags" Target="../tags/tag101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9" Type="http://schemas.openxmlformats.org/officeDocument/2006/relationships/tags" Target="../tags/tag80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tags" Target="../tags/tag83.xml"/><Relationship Id="rId37" Type="http://schemas.openxmlformats.org/officeDocument/2006/relationships/tags" Target="../tags/tag88.xml"/><Relationship Id="rId40" Type="http://schemas.openxmlformats.org/officeDocument/2006/relationships/tags" Target="../tags/tag91.xml"/><Relationship Id="rId45" Type="http://schemas.openxmlformats.org/officeDocument/2006/relationships/tags" Target="../tags/tag96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36" Type="http://schemas.openxmlformats.org/officeDocument/2006/relationships/tags" Target="../tags/tag87.xml"/><Relationship Id="rId49" Type="http://schemas.openxmlformats.org/officeDocument/2006/relationships/tags" Target="../tags/tag100.xml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31" Type="http://schemas.openxmlformats.org/officeDocument/2006/relationships/tags" Target="../tags/tag82.xml"/><Relationship Id="rId44" Type="http://schemas.openxmlformats.org/officeDocument/2006/relationships/tags" Target="../tags/tag95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tags" Target="../tags/tag81.xml"/><Relationship Id="rId35" Type="http://schemas.openxmlformats.org/officeDocument/2006/relationships/tags" Target="../tags/tag86.xml"/><Relationship Id="rId43" Type="http://schemas.openxmlformats.org/officeDocument/2006/relationships/tags" Target="../tags/tag94.xml"/><Relationship Id="rId48" Type="http://schemas.openxmlformats.org/officeDocument/2006/relationships/tags" Target="../tags/tag99.xml"/><Relationship Id="rId8" Type="http://schemas.openxmlformats.org/officeDocument/2006/relationships/tags" Target="../tags/tag59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tags" Target="../tags/tag84.xml"/><Relationship Id="rId38" Type="http://schemas.openxmlformats.org/officeDocument/2006/relationships/tags" Target="../tags/tag89.xml"/><Relationship Id="rId46" Type="http://schemas.openxmlformats.org/officeDocument/2006/relationships/tags" Target="../tags/tag97.xml"/><Relationship Id="rId20" Type="http://schemas.openxmlformats.org/officeDocument/2006/relationships/tags" Target="../tags/tag71.xml"/><Relationship Id="rId41" Type="http://schemas.openxmlformats.org/officeDocument/2006/relationships/tags" Target="../tags/tag92.xml"/><Relationship Id="rId1" Type="http://schemas.openxmlformats.org/officeDocument/2006/relationships/tags" Target="../tags/tag52.xml"/><Relationship Id="rId6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2330054" y="1585049"/>
            <a:ext cx="4483920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Tutorial – Week 6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D7C5-992E-4380-B7F9-2D9DFDCE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Dynamic-link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46B4-A3B9-4461-9B0E-DB300DF4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During the run-time, the system needs to know where to find the external libraries</a:t>
            </a:r>
          </a:p>
          <a:p>
            <a:endParaRPr lang="en-NZ" dirty="0"/>
          </a:p>
          <a:p>
            <a:r>
              <a:rPr lang="en-NZ" b="1" u="sng" dirty="0"/>
              <a:t>Problem</a:t>
            </a:r>
            <a:r>
              <a:rPr lang="en-NZ" dirty="0"/>
              <a:t>: if the user can instruct the system where to find those libraries, this will have effect on the linker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18EB1-3B0C-4D89-801D-45867EE0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C5A3-7B6A-48C9-84DD-361F6D5E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</a:t>
            </a:r>
            <a:r>
              <a:rPr lang="en-NZ" dirty="0" err="1"/>
              <a:t>LD_PRELOAD</a:t>
            </a:r>
            <a:r>
              <a:rPr lang="en-NZ" dirty="0"/>
              <a:t> environment variable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19D54-ED44-42D6-AFF4-49C35B304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73" y="877328"/>
            <a:ext cx="5495238" cy="37428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87D6-76F4-43EE-BF96-38027E7B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F3746-B128-488C-8B10-D52478BB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1" t="30373" r="22757" b="29067"/>
          <a:stretch/>
        </p:blipFill>
        <p:spPr>
          <a:xfrm>
            <a:off x="6093248" y="1025911"/>
            <a:ext cx="2877016" cy="1182030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7DDDF87-E80C-4AB1-B54E-7F670631B48C}"/>
              </a:ext>
            </a:extLst>
          </p:cNvPr>
          <p:cNvSpPr/>
          <p:nvPr/>
        </p:nvSpPr>
        <p:spPr>
          <a:xfrm>
            <a:off x="5828510" y="2728332"/>
            <a:ext cx="3141753" cy="1709853"/>
          </a:xfrm>
          <a:prstGeom prst="cloudCallout">
            <a:avLst>
              <a:gd name="adj1" fmla="val -76329"/>
              <a:gd name="adj2" fmla="val 371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u="sng" dirty="0">
                <a:solidFill>
                  <a:srgbClr val="FFFF00"/>
                </a:solidFill>
              </a:rPr>
              <a:t>Which means</a:t>
            </a:r>
          </a:p>
          <a:p>
            <a:pPr algn="ctr"/>
            <a:r>
              <a:rPr lang="en-NZ" sz="1600" b="1" dirty="0">
                <a:solidFill>
                  <a:schemeClr val="bg1"/>
                </a:solidFill>
              </a:rPr>
              <a:t>I can use environment variables to link to my own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3910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E04C-B530-49AE-98E0-276C5609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Set-</a:t>
            </a:r>
            <a:r>
              <a:rPr lang="en-NZ" dirty="0" err="1"/>
              <a:t>UID</a:t>
            </a:r>
            <a:r>
              <a:rPr lang="en-NZ" dirty="0"/>
              <a:t> and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A431-7DC2-4850-8C6E-ADCB182B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A Set-</a:t>
            </a:r>
            <a:r>
              <a:rPr lang="en-NZ" dirty="0" err="1"/>
              <a:t>UID</a:t>
            </a:r>
            <a:r>
              <a:rPr lang="en-NZ" dirty="0"/>
              <a:t> program is a normal program with a special bit</a:t>
            </a:r>
          </a:p>
          <a:p>
            <a:r>
              <a:rPr lang="en-NZ" dirty="0"/>
              <a:t>Contains many functions, e.g., </a:t>
            </a:r>
            <a:r>
              <a:rPr lang="en-NZ" b="1" dirty="0" err="1"/>
              <a:t>printf</a:t>
            </a:r>
            <a:r>
              <a:rPr lang="en-NZ" dirty="0"/>
              <a:t>, that require external libraries</a:t>
            </a:r>
          </a:p>
          <a:p>
            <a:r>
              <a:rPr lang="en-NZ" dirty="0"/>
              <a:t>The user needs to </a:t>
            </a:r>
          </a:p>
          <a:p>
            <a:pPr lvl="1"/>
            <a:r>
              <a:rPr lang="en-NZ" dirty="0"/>
              <a:t>provide his own </a:t>
            </a:r>
            <a:r>
              <a:rPr lang="en-NZ" u="sng" dirty="0"/>
              <a:t>implementation</a:t>
            </a:r>
            <a:r>
              <a:rPr lang="en-NZ" dirty="0"/>
              <a:t> of some of these functions</a:t>
            </a:r>
          </a:p>
          <a:p>
            <a:pPr lvl="1"/>
            <a:r>
              <a:rPr lang="en-NZ" dirty="0"/>
              <a:t>Compile as a </a:t>
            </a:r>
            <a:r>
              <a:rPr lang="en-NZ" u="sng" dirty="0"/>
              <a:t>library</a:t>
            </a:r>
          </a:p>
          <a:p>
            <a:pPr lvl="1"/>
            <a:r>
              <a:rPr lang="en-NZ" dirty="0"/>
              <a:t>Use </a:t>
            </a:r>
            <a:r>
              <a:rPr lang="en-NZ" u="sng" dirty="0"/>
              <a:t>environment variables </a:t>
            </a:r>
            <a:r>
              <a:rPr lang="en-NZ" dirty="0"/>
              <a:t>to link his library</a:t>
            </a:r>
          </a:p>
          <a:p>
            <a:r>
              <a:rPr lang="en-NZ" b="1" dirty="0">
                <a:solidFill>
                  <a:srgbClr val="0070C0"/>
                </a:solidFill>
              </a:rPr>
              <a:t>Good news</a:t>
            </a:r>
          </a:p>
          <a:p>
            <a:pPr lvl="1"/>
            <a:r>
              <a:rPr lang="en-NZ" dirty="0"/>
              <a:t>The system provides a protection when a Set-</a:t>
            </a:r>
            <a:r>
              <a:rPr lang="en-NZ" dirty="0" err="1"/>
              <a:t>UID</a:t>
            </a:r>
            <a:r>
              <a:rPr lang="en-NZ" dirty="0"/>
              <a:t> program is invoked</a:t>
            </a:r>
          </a:p>
          <a:p>
            <a:pPr lvl="1"/>
            <a:r>
              <a:rPr lang="en-NZ" dirty="0"/>
              <a:t>The critical environment variables get filtered-out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F40-CDC4-469F-A1D5-2722A331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4B66-726C-428A-8DCE-81C6BBB7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end…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2530-A263-405C-A274-9E1CCA877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37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8692-E9D5-48F2-AB5F-88037EA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Attacks via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B51E-DF6B-43D5-B551-471C2AB0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How an attacker may use environment variables to exploit vulnerabilities inside a Set-</a:t>
            </a:r>
            <a:r>
              <a:rPr lang="en-US" b="1" dirty="0" err="1">
                <a:solidFill>
                  <a:srgbClr val="FF0000"/>
                </a:solidFill>
              </a:rPr>
              <a:t>UID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programme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What are environment variables?</a:t>
            </a:r>
          </a:p>
          <a:p>
            <a:pPr lvl="1"/>
            <a:r>
              <a:rPr lang="en-US" dirty="0"/>
              <a:t>A special type of inputs</a:t>
            </a:r>
          </a:p>
          <a:p>
            <a:pPr lvl="1"/>
            <a:r>
              <a:rPr lang="en-US" dirty="0"/>
              <a:t>‘Name=value’ pairs</a:t>
            </a:r>
          </a:p>
          <a:p>
            <a:pPr lvl="1"/>
            <a:r>
              <a:rPr lang="en-US" dirty="0"/>
              <a:t>Can be used to pass data from parent processes to the child processes</a:t>
            </a:r>
          </a:p>
          <a:p>
            <a:endParaRPr lang="en-US" dirty="0"/>
          </a:p>
          <a:p>
            <a:r>
              <a:rPr lang="en-US" dirty="0"/>
              <a:t>Used if needed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63D08-FF15-4CBC-BAB9-FFCB6DA5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D6A8-36D5-4881-B5D6-CD7C8FC2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Attacks via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BDFD-E861-4E51-A458-301F7EE3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user has control on the environment variables</a:t>
            </a:r>
          </a:p>
          <a:p>
            <a:r>
              <a:rPr lang="en-NZ" dirty="0"/>
              <a:t>When a Set-</a:t>
            </a:r>
            <a:r>
              <a:rPr lang="en-NZ" dirty="0" err="1"/>
              <a:t>UID</a:t>
            </a:r>
            <a:r>
              <a:rPr lang="en-NZ" dirty="0"/>
              <a:t> programme is executed by a normal user in the shell</a:t>
            </a:r>
          </a:p>
          <a:p>
            <a:pPr lvl="1"/>
            <a:r>
              <a:rPr lang="en-NZ" dirty="0"/>
              <a:t>The environment variables are put into the memory of the Set-</a:t>
            </a:r>
            <a:r>
              <a:rPr lang="en-NZ" dirty="0" err="1"/>
              <a:t>UID</a:t>
            </a:r>
            <a:r>
              <a:rPr lang="en-NZ" dirty="0"/>
              <a:t> process</a:t>
            </a:r>
          </a:p>
          <a:p>
            <a:pPr lvl="1"/>
            <a:r>
              <a:rPr lang="en-NZ" dirty="0"/>
              <a:t>The </a:t>
            </a:r>
            <a:r>
              <a:rPr lang="en-NZ" b="1" dirty="0" err="1"/>
              <a:t>EUID</a:t>
            </a:r>
            <a:r>
              <a:rPr lang="en-NZ" dirty="0"/>
              <a:t> is set to 0 if the owner of the Set-</a:t>
            </a:r>
            <a:r>
              <a:rPr lang="en-NZ" dirty="0" err="1"/>
              <a:t>UID</a:t>
            </a:r>
            <a:r>
              <a:rPr lang="en-NZ" dirty="0"/>
              <a:t> programme is root</a:t>
            </a:r>
          </a:p>
          <a:p>
            <a:r>
              <a:rPr lang="en-NZ" dirty="0"/>
              <a:t>The environment variables can effect the behaviour of the Set-</a:t>
            </a:r>
            <a:r>
              <a:rPr lang="en-NZ" dirty="0" err="1"/>
              <a:t>UID</a:t>
            </a:r>
            <a:r>
              <a:rPr lang="en-NZ" dirty="0"/>
              <a:t> programme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BE424-11D0-42A5-9A2D-D963259C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104E-0705-4A0E-9BC3-2B39D5D4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Attacks via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8468-F386-47CD-87CD-2C49FA22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6751544" cy="37631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NZ" dirty="0"/>
              <a:t>A simple program to printout the calendar on the shell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A Set-</a:t>
            </a:r>
            <a:r>
              <a:rPr lang="en-NZ" dirty="0" err="1"/>
              <a:t>UID</a:t>
            </a:r>
            <a:r>
              <a:rPr lang="en-NZ" dirty="0"/>
              <a:t> programme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Owner=root</a:t>
            </a:r>
          </a:p>
          <a:p>
            <a:pPr>
              <a:lnSpc>
                <a:spcPct val="120000"/>
              </a:lnSpc>
            </a:pPr>
            <a:endParaRPr lang="en-NZ" sz="2000" dirty="0"/>
          </a:p>
          <a:p>
            <a:pPr>
              <a:lnSpc>
                <a:spcPct val="120000"/>
              </a:lnSpc>
            </a:pPr>
            <a:r>
              <a:rPr lang="en-NZ" dirty="0"/>
              <a:t>We need to understand how the ‘system’ function works</a:t>
            </a:r>
          </a:p>
          <a:p>
            <a:pPr>
              <a:lnSpc>
                <a:spcPct val="120000"/>
              </a:lnSpc>
            </a:pPr>
            <a:endParaRPr lang="en-NZ" sz="2000" dirty="0"/>
          </a:p>
          <a:p>
            <a:pPr>
              <a:lnSpc>
                <a:spcPct val="120000"/>
              </a:lnSpc>
            </a:pPr>
            <a:r>
              <a:rPr lang="en-NZ" dirty="0"/>
              <a:t>The </a:t>
            </a:r>
            <a:r>
              <a:rPr lang="en-NZ" b="1" dirty="0"/>
              <a:t>actual aim of the attacker </a:t>
            </a:r>
            <a:r>
              <a:rPr lang="en-NZ" dirty="0"/>
              <a:t>is to run his own code rather than the ‘</a:t>
            </a:r>
            <a:r>
              <a:rPr lang="en-NZ" dirty="0" err="1"/>
              <a:t>cal</a:t>
            </a:r>
            <a:r>
              <a:rPr lang="en-NZ" dirty="0"/>
              <a:t>’ programme</a:t>
            </a:r>
          </a:p>
          <a:p>
            <a:pPr>
              <a:lnSpc>
                <a:spcPct val="120000"/>
              </a:lnSpc>
            </a:pPr>
            <a:endParaRPr lang="en-NZ" sz="2000" dirty="0"/>
          </a:p>
          <a:p>
            <a:pPr>
              <a:lnSpc>
                <a:spcPct val="120000"/>
              </a:lnSpc>
            </a:pPr>
            <a:r>
              <a:rPr lang="en-NZ" dirty="0"/>
              <a:t>But the Set-</a:t>
            </a:r>
            <a:r>
              <a:rPr lang="en-NZ" dirty="0" err="1"/>
              <a:t>UID</a:t>
            </a:r>
            <a:r>
              <a:rPr lang="en-NZ" dirty="0"/>
              <a:t> programme is assumed to be secure as it only executes what the owner (root) has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33A6-810C-4FE4-9042-89C3B5CC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F9E10-5FDC-4E86-AB7F-C55294ED06E8}"/>
              </a:ext>
            </a:extLst>
          </p:cNvPr>
          <p:cNvSpPr txBox="1"/>
          <p:nvPr/>
        </p:nvSpPr>
        <p:spPr>
          <a:xfrm>
            <a:off x="6943567" y="867512"/>
            <a:ext cx="2026697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system("</a:t>
            </a:r>
            <a:r>
              <a:rPr lang="en-US" dirty="0" err="1"/>
              <a:t>cal</a:t>
            </a:r>
            <a:r>
              <a:rPr lang="en-US" dirty="0"/>
              <a:t>");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830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19FA-C3E8-4942-A543-C7A34C1F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‘system’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8BBA-A6C8-4C69-B54A-D98AD8C2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NZ" dirty="0"/>
              <a:t>The ‘system’ function invoke a </a:t>
            </a:r>
            <a:r>
              <a:rPr lang="en-NZ" b="1" dirty="0"/>
              <a:t>shell process</a:t>
            </a:r>
          </a:p>
          <a:p>
            <a:pPr>
              <a:lnSpc>
                <a:spcPct val="120000"/>
              </a:lnSpc>
            </a:pPr>
            <a:r>
              <a:rPr lang="en-NZ" dirty="0"/>
              <a:t>The shell process executes the ‘</a:t>
            </a:r>
            <a:r>
              <a:rPr lang="en-NZ" dirty="0" err="1"/>
              <a:t>cal</a:t>
            </a:r>
            <a:r>
              <a:rPr lang="en-NZ" dirty="0"/>
              <a:t>’ programme</a:t>
            </a:r>
          </a:p>
          <a:p>
            <a:pPr>
              <a:lnSpc>
                <a:spcPct val="120000"/>
              </a:lnSpc>
            </a:pPr>
            <a:r>
              <a:rPr lang="en-NZ" dirty="0"/>
              <a:t>But how will the system find ‘</a:t>
            </a:r>
            <a:r>
              <a:rPr lang="en-NZ" dirty="0" err="1"/>
              <a:t>cal</a:t>
            </a:r>
            <a:r>
              <a:rPr lang="en-NZ" dirty="0"/>
              <a:t>’?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It relies on the ‘</a:t>
            </a:r>
            <a:r>
              <a:rPr lang="en-NZ" b="1" dirty="0"/>
              <a:t>PATH</a:t>
            </a:r>
            <a:r>
              <a:rPr lang="en-NZ" dirty="0"/>
              <a:t>’ environment variable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The </a:t>
            </a:r>
            <a:r>
              <a:rPr lang="en-NZ" u="sng" dirty="0"/>
              <a:t>system search the list of folders </a:t>
            </a:r>
            <a:r>
              <a:rPr lang="en-NZ" dirty="0"/>
              <a:t>listed in the </a:t>
            </a:r>
            <a:r>
              <a:rPr lang="en-NZ" b="1" dirty="0"/>
              <a:t>PATH</a:t>
            </a:r>
            <a:r>
              <a:rPr lang="en-NZ" dirty="0"/>
              <a:t> variable</a:t>
            </a:r>
          </a:p>
          <a:p>
            <a:pPr>
              <a:lnSpc>
                <a:spcPct val="120000"/>
              </a:lnSpc>
            </a:pPr>
            <a:r>
              <a:rPr lang="en-NZ" dirty="0"/>
              <a:t>The environment variable PATH is </a:t>
            </a:r>
            <a:r>
              <a:rPr lang="en-NZ" u="sng" dirty="0"/>
              <a:t>controlled by the user</a:t>
            </a:r>
          </a:p>
          <a:p>
            <a:pPr>
              <a:lnSpc>
                <a:spcPct val="120000"/>
              </a:lnSpc>
            </a:pPr>
            <a:r>
              <a:rPr lang="en-NZ" dirty="0"/>
              <a:t>The problem is the user can direct the system where to find the ‘</a:t>
            </a:r>
            <a:r>
              <a:rPr lang="en-NZ" dirty="0" err="1"/>
              <a:t>cal</a:t>
            </a:r>
            <a:r>
              <a:rPr lang="en-NZ" dirty="0"/>
              <a:t>’ programme</a:t>
            </a:r>
          </a:p>
          <a:p>
            <a:pPr>
              <a:lnSpc>
                <a:spcPct val="120000"/>
              </a:lnSpc>
            </a:pPr>
            <a:r>
              <a:rPr lang="en-NZ" dirty="0"/>
              <a:t>He only needs to 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add ‘.’ (current folder) to the </a:t>
            </a:r>
            <a:r>
              <a:rPr lang="en-NZ" dirty="0" err="1"/>
              <a:t>bigning</a:t>
            </a:r>
            <a:r>
              <a:rPr lang="en-NZ" dirty="0"/>
              <a:t> of the PATH variable, and </a:t>
            </a:r>
          </a:p>
          <a:p>
            <a:pPr lvl="1">
              <a:lnSpc>
                <a:spcPct val="120000"/>
              </a:lnSpc>
            </a:pPr>
            <a:r>
              <a:rPr lang="en-NZ" dirty="0"/>
              <a:t>put his own implementation in a programme named ‘</a:t>
            </a:r>
            <a:r>
              <a:rPr lang="en-NZ" dirty="0" err="1"/>
              <a:t>cal</a:t>
            </a:r>
            <a:r>
              <a:rPr lang="en-NZ" dirty="0"/>
              <a:t>’</a:t>
            </a:r>
          </a:p>
          <a:p>
            <a:pPr>
              <a:lnSpc>
                <a:spcPct val="120000"/>
              </a:lnSpc>
            </a:pPr>
            <a:r>
              <a:rPr lang="en-NZ" b="1" dirty="0">
                <a:solidFill>
                  <a:srgbClr val="FF0000"/>
                </a:solidFill>
              </a:rPr>
              <a:t>What can be a potential solution?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CEC9-2B8A-43A1-B0B0-CC48E0C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4485244-A0EC-49C3-864D-D4E64744F0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440062" y="981541"/>
            <a:ext cx="1180015" cy="196459"/>
            <a:chOff x="7186613" y="1098550"/>
            <a:chExt cx="1487488" cy="247650"/>
          </a:xfrm>
          <a:solidFill>
            <a:srgbClr val="FF0000"/>
          </a:solidFill>
        </p:grpSpPr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E38704B5-3731-4CB6-A27D-A2624C8140BA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7186613" y="1101725"/>
              <a:ext cx="44450" cy="98425"/>
            </a:xfrm>
            <a:custGeom>
              <a:avLst/>
              <a:gdLst>
                <a:gd name="T0" fmla="*/ 64 w 80"/>
                <a:gd name="T1" fmla="*/ 129 h 154"/>
                <a:gd name="T2" fmla="*/ 39 w 80"/>
                <a:gd name="T3" fmla="*/ 104 h 154"/>
                <a:gd name="T4" fmla="*/ 32 w 80"/>
                <a:gd name="T5" fmla="*/ 105 h 154"/>
                <a:gd name="T6" fmla="*/ 30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5 w 80"/>
                <a:gd name="T13" fmla="*/ 0 h 154"/>
                <a:gd name="T14" fmla="*/ 0 w 80"/>
                <a:gd name="T15" fmla="*/ 97 h 154"/>
                <a:gd name="T16" fmla="*/ 39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6"/>
                    <a:pt x="54" y="104"/>
                    <a:pt x="39" y="104"/>
                  </a:cubicBezTo>
                  <a:cubicBezTo>
                    <a:pt x="36" y="104"/>
                    <a:pt x="33" y="105"/>
                    <a:pt x="32" y="105"/>
                  </a:cubicBezTo>
                  <a:cubicBezTo>
                    <a:pt x="30" y="105"/>
                    <a:pt x="30" y="100"/>
                    <a:pt x="30" y="97"/>
                  </a:cubicBezTo>
                  <a:cubicBezTo>
                    <a:pt x="30" y="88"/>
                    <a:pt x="32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2" y="0"/>
                    <a:pt x="65" y="0"/>
                  </a:cubicBezTo>
                  <a:cubicBezTo>
                    <a:pt x="53" y="0"/>
                    <a:pt x="0" y="35"/>
                    <a:pt x="0" y="97"/>
                  </a:cubicBezTo>
                  <a:cubicBezTo>
                    <a:pt x="0" y="136"/>
                    <a:pt x="18" y="154"/>
                    <a:pt x="39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1B38833B-F7A1-4EE0-855A-569E8E584FAB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7331076" y="1101725"/>
              <a:ext cx="44450" cy="98425"/>
            </a:xfrm>
            <a:custGeom>
              <a:avLst/>
              <a:gdLst>
                <a:gd name="T0" fmla="*/ 64 w 80"/>
                <a:gd name="T1" fmla="*/ 129 h 154"/>
                <a:gd name="T2" fmla="*/ 39 w 80"/>
                <a:gd name="T3" fmla="*/ 104 h 154"/>
                <a:gd name="T4" fmla="*/ 32 w 80"/>
                <a:gd name="T5" fmla="*/ 105 h 154"/>
                <a:gd name="T6" fmla="*/ 30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5 w 80"/>
                <a:gd name="T13" fmla="*/ 0 h 154"/>
                <a:gd name="T14" fmla="*/ 0 w 80"/>
                <a:gd name="T15" fmla="*/ 97 h 154"/>
                <a:gd name="T16" fmla="*/ 39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6"/>
                    <a:pt x="54" y="104"/>
                    <a:pt x="39" y="104"/>
                  </a:cubicBezTo>
                  <a:cubicBezTo>
                    <a:pt x="36" y="104"/>
                    <a:pt x="33" y="105"/>
                    <a:pt x="32" y="105"/>
                  </a:cubicBezTo>
                  <a:cubicBezTo>
                    <a:pt x="30" y="105"/>
                    <a:pt x="30" y="100"/>
                    <a:pt x="30" y="97"/>
                  </a:cubicBezTo>
                  <a:cubicBezTo>
                    <a:pt x="30" y="88"/>
                    <a:pt x="32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2" y="0"/>
                    <a:pt x="65" y="0"/>
                  </a:cubicBezTo>
                  <a:cubicBezTo>
                    <a:pt x="53" y="0"/>
                    <a:pt x="0" y="35"/>
                    <a:pt x="0" y="97"/>
                  </a:cubicBezTo>
                  <a:cubicBezTo>
                    <a:pt x="0" y="136"/>
                    <a:pt x="18" y="154"/>
                    <a:pt x="39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D16B8BEB-9B99-4AEA-A8D3-C54097D722F2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442201" y="1098550"/>
              <a:ext cx="111125" cy="247650"/>
            </a:xfrm>
            <a:custGeom>
              <a:avLst/>
              <a:gdLst>
                <a:gd name="T0" fmla="*/ 199 w 203"/>
                <a:gd name="T1" fmla="*/ 29 h 387"/>
                <a:gd name="T2" fmla="*/ 203 w 203"/>
                <a:gd name="T3" fmla="*/ 17 h 387"/>
                <a:gd name="T4" fmla="*/ 186 w 203"/>
                <a:gd name="T5" fmla="*/ 0 h 387"/>
                <a:gd name="T6" fmla="*/ 168 w 203"/>
                <a:gd name="T7" fmla="*/ 14 h 387"/>
                <a:gd name="T8" fmla="*/ 4 w 203"/>
                <a:gd name="T9" fmla="*/ 358 h 387"/>
                <a:gd name="T10" fmla="*/ 0 w 203"/>
                <a:gd name="T11" fmla="*/ 370 h 387"/>
                <a:gd name="T12" fmla="*/ 17 w 203"/>
                <a:gd name="T13" fmla="*/ 387 h 387"/>
                <a:gd name="T14" fmla="*/ 35 w 203"/>
                <a:gd name="T15" fmla="*/ 373 h 387"/>
                <a:gd name="T16" fmla="*/ 199 w 203"/>
                <a:gd name="T17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7">
                  <a:moveTo>
                    <a:pt x="199" y="29"/>
                  </a:moveTo>
                  <a:cubicBezTo>
                    <a:pt x="203" y="21"/>
                    <a:pt x="203" y="21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8"/>
                  </a:lnTo>
                  <a:cubicBezTo>
                    <a:pt x="0" y="366"/>
                    <a:pt x="0" y="366"/>
                    <a:pt x="0" y="370"/>
                  </a:cubicBezTo>
                  <a:cubicBezTo>
                    <a:pt x="0" y="379"/>
                    <a:pt x="7" y="387"/>
                    <a:pt x="17" y="387"/>
                  </a:cubicBezTo>
                  <a:cubicBezTo>
                    <a:pt x="28" y="387"/>
                    <a:pt x="32" y="380"/>
                    <a:pt x="35" y="373"/>
                  </a:cubicBezTo>
                  <a:lnTo>
                    <a:pt x="199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E60A6B2C-0E3E-4551-AF5F-B08226758D4D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573963" y="1123950"/>
              <a:ext cx="130175" cy="196850"/>
            </a:xfrm>
            <a:custGeom>
              <a:avLst/>
              <a:gdLst>
                <a:gd name="T0" fmla="*/ 76 w 237"/>
                <a:gd name="T1" fmla="*/ 111 h 308"/>
                <a:gd name="T2" fmla="*/ 76 w 237"/>
                <a:gd name="T3" fmla="*/ 21 h 308"/>
                <a:gd name="T4" fmla="*/ 56 w 237"/>
                <a:gd name="T5" fmla="*/ 0 h 308"/>
                <a:gd name="T6" fmla="*/ 20 w 237"/>
                <a:gd name="T7" fmla="*/ 0 h 308"/>
                <a:gd name="T8" fmla="*/ 0 w 237"/>
                <a:gd name="T9" fmla="*/ 16 h 308"/>
                <a:gd name="T10" fmla="*/ 19 w 237"/>
                <a:gd name="T11" fmla="*/ 31 h 308"/>
                <a:gd name="T12" fmla="*/ 42 w 237"/>
                <a:gd name="T13" fmla="*/ 31 h 308"/>
                <a:gd name="T14" fmla="*/ 42 w 237"/>
                <a:gd name="T15" fmla="*/ 284 h 308"/>
                <a:gd name="T16" fmla="*/ 59 w 237"/>
                <a:gd name="T17" fmla="*/ 305 h 308"/>
                <a:gd name="T18" fmla="*/ 76 w 237"/>
                <a:gd name="T19" fmla="*/ 282 h 308"/>
                <a:gd name="T20" fmla="*/ 134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6 w 237"/>
                <a:gd name="T27" fmla="*/ 111 h 308"/>
                <a:gd name="T28" fmla="*/ 76 w 237"/>
                <a:gd name="T29" fmla="*/ 210 h 308"/>
                <a:gd name="T30" fmla="*/ 76 w 237"/>
                <a:gd name="T31" fmla="*/ 173 h 308"/>
                <a:gd name="T32" fmla="*/ 137 w 237"/>
                <a:gd name="T33" fmla="*/ 117 h 308"/>
                <a:gd name="T34" fmla="*/ 203 w 237"/>
                <a:gd name="T35" fmla="*/ 197 h 308"/>
                <a:gd name="T36" fmla="*/ 133 w 237"/>
                <a:gd name="T37" fmla="*/ 277 h 308"/>
                <a:gd name="T38" fmla="*/ 76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6" y="111"/>
                  </a:move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19" y="31"/>
                  </a:cubicBezTo>
                  <a:lnTo>
                    <a:pt x="42" y="31"/>
                  </a:lnTo>
                  <a:lnTo>
                    <a:pt x="42" y="284"/>
                  </a:lnTo>
                  <a:cubicBezTo>
                    <a:pt x="42" y="294"/>
                    <a:pt x="42" y="305"/>
                    <a:pt x="59" y="305"/>
                  </a:cubicBezTo>
                  <a:cubicBezTo>
                    <a:pt x="76" y="305"/>
                    <a:pt x="76" y="295"/>
                    <a:pt x="76" y="282"/>
                  </a:cubicBezTo>
                  <a:cubicBezTo>
                    <a:pt x="97" y="303"/>
                    <a:pt x="118" y="308"/>
                    <a:pt x="134" y="308"/>
                  </a:cubicBezTo>
                  <a:cubicBezTo>
                    <a:pt x="189" y="308"/>
                    <a:pt x="237" y="260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3" y="96"/>
                    <a:pt x="76" y="111"/>
                  </a:cubicBezTo>
                  <a:close/>
                  <a:moveTo>
                    <a:pt x="76" y="210"/>
                  </a:moveTo>
                  <a:lnTo>
                    <a:pt x="76" y="173"/>
                  </a:lnTo>
                  <a:cubicBezTo>
                    <a:pt x="76" y="144"/>
                    <a:pt x="105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6" y="234"/>
                    <a:pt x="76" y="21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1EC08649-968D-47E4-ACD5-0ED2D883A90E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735888" y="1123950"/>
              <a:ext cx="103188" cy="195263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0 w 188"/>
                <a:gd name="T15" fmla="*/ 274 h 305"/>
                <a:gd name="T16" fmla="*/ 0 w 188"/>
                <a:gd name="T17" fmla="*/ 290 h 305"/>
                <a:gd name="T18" fmla="*/ 20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8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66CACEBE-8DE8-49C6-8F0B-7747622798D3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862888" y="1179513"/>
              <a:ext cx="136525" cy="139700"/>
            </a:xfrm>
            <a:custGeom>
              <a:avLst/>
              <a:gdLst>
                <a:gd name="T0" fmla="*/ 76 w 249"/>
                <a:gd name="T1" fmla="*/ 26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BEEEE472-E3C0-4976-A11C-F5F1E8FFDE6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8018463" y="1098550"/>
              <a:ext cx="112713" cy="247650"/>
            </a:xfrm>
            <a:custGeom>
              <a:avLst/>
              <a:gdLst>
                <a:gd name="T0" fmla="*/ 200 w 204"/>
                <a:gd name="T1" fmla="*/ 29 h 387"/>
                <a:gd name="T2" fmla="*/ 204 w 204"/>
                <a:gd name="T3" fmla="*/ 17 h 387"/>
                <a:gd name="T4" fmla="*/ 186 w 204"/>
                <a:gd name="T5" fmla="*/ 0 h 387"/>
                <a:gd name="T6" fmla="*/ 169 w 204"/>
                <a:gd name="T7" fmla="*/ 14 h 387"/>
                <a:gd name="T8" fmla="*/ 4 w 204"/>
                <a:gd name="T9" fmla="*/ 358 h 387"/>
                <a:gd name="T10" fmla="*/ 0 w 204"/>
                <a:gd name="T11" fmla="*/ 370 h 387"/>
                <a:gd name="T12" fmla="*/ 18 w 204"/>
                <a:gd name="T13" fmla="*/ 387 h 387"/>
                <a:gd name="T14" fmla="*/ 35 w 204"/>
                <a:gd name="T15" fmla="*/ 373 h 387"/>
                <a:gd name="T16" fmla="*/ 200 w 204"/>
                <a:gd name="T17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387">
                  <a:moveTo>
                    <a:pt x="200" y="29"/>
                  </a:moveTo>
                  <a:cubicBezTo>
                    <a:pt x="203" y="21"/>
                    <a:pt x="204" y="21"/>
                    <a:pt x="204" y="17"/>
                  </a:cubicBezTo>
                  <a:cubicBezTo>
                    <a:pt x="204" y="8"/>
                    <a:pt x="196" y="0"/>
                    <a:pt x="186" y="0"/>
                  </a:cubicBezTo>
                  <a:cubicBezTo>
                    <a:pt x="175" y="0"/>
                    <a:pt x="172" y="7"/>
                    <a:pt x="169" y="14"/>
                  </a:cubicBezTo>
                  <a:lnTo>
                    <a:pt x="4" y="358"/>
                  </a:lnTo>
                  <a:cubicBezTo>
                    <a:pt x="1" y="366"/>
                    <a:pt x="0" y="366"/>
                    <a:pt x="0" y="370"/>
                  </a:cubicBezTo>
                  <a:cubicBezTo>
                    <a:pt x="0" y="379"/>
                    <a:pt x="8" y="387"/>
                    <a:pt x="18" y="387"/>
                  </a:cubicBezTo>
                  <a:cubicBezTo>
                    <a:pt x="29" y="387"/>
                    <a:pt x="32" y="380"/>
                    <a:pt x="35" y="373"/>
                  </a:cubicBezTo>
                  <a:lnTo>
                    <a:pt x="200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7EDBFF6-EF43-45D5-9946-49FF86EFFA34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8167688" y="1177925"/>
              <a:ext cx="106363" cy="142875"/>
            </a:xfrm>
            <a:custGeom>
              <a:avLst/>
              <a:gdLst>
                <a:gd name="T0" fmla="*/ 112 w 193"/>
                <a:gd name="T1" fmla="*/ 93 h 223"/>
                <a:gd name="T2" fmla="*/ 78 w 193"/>
                <a:gd name="T3" fmla="*/ 87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7 h 223"/>
                <a:gd name="T28" fmla="*/ 98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2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3"/>
                  </a:moveTo>
                  <a:cubicBezTo>
                    <a:pt x="101" y="91"/>
                    <a:pt x="91" y="89"/>
                    <a:pt x="78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8" y="95"/>
                    <a:pt x="112" y="93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31B45517-0EEA-457E-97C2-A476AB408700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294688" y="1123950"/>
              <a:ext cx="138113" cy="195263"/>
            </a:xfrm>
            <a:custGeom>
              <a:avLst/>
              <a:gdLst>
                <a:gd name="T0" fmla="*/ 207 w 250"/>
                <a:gd name="T1" fmla="*/ 159 h 305"/>
                <a:gd name="T2" fmla="*/ 142 w 250"/>
                <a:gd name="T3" fmla="*/ 87 h 305"/>
                <a:gd name="T4" fmla="*/ 77 w 250"/>
                <a:gd name="T5" fmla="*/ 113 h 305"/>
                <a:gd name="T6" fmla="*/ 77 w 250"/>
                <a:gd name="T7" fmla="*/ 21 h 305"/>
                <a:gd name="T8" fmla="*/ 57 w 250"/>
                <a:gd name="T9" fmla="*/ 0 h 305"/>
                <a:gd name="T10" fmla="*/ 21 w 250"/>
                <a:gd name="T11" fmla="*/ 0 h 305"/>
                <a:gd name="T12" fmla="*/ 0 w 250"/>
                <a:gd name="T13" fmla="*/ 16 h 305"/>
                <a:gd name="T14" fmla="*/ 20 w 250"/>
                <a:gd name="T15" fmla="*/ 31 h 305"/>
                <a:gd name="T16" fmla="*/ 43 w 250"/>
                <a:gd name="T17" fmla="*/ 31 h 305"/>
                <a:gd name="T18" fmla="*/ 43 w 250"/>
                <a:gd name="T19" fmla="*/ 274 h 305"/>
                <a:gd name="T20" fmla="*/ 21 w 250"/>
                <a:gd name="T21" fmla="*/ 274 h 305"/>
                <a:gd name="T22" fmla="*/ 0 w 250"/>
                <a:gd name="T23" fmla="*/ 290 h 305"/>
                <a:gd name="T24" fmla="*/ 20 w 250"/>
                <a:gd name="T25" fmla="*/ 305 h 305"/>
                <a:gd name="T26" fmla="*/ 100 w 250"/>
                <a:gd name="T27" fmla="*/ 305 h 305"/>
                <a:gd name="T28" fmla="*/ 120 w 250"/>
                <a:gd name="T29" fmla="*/ 290 h 305"/>
                <a:gd name="T30" fmla="*/ 99 w 250"/>
                <a:gd name="T31" fmla="*/ 274 h 305"/>
                <a:gd name="T32" fmla="*/ 77 w 250"/>
                <a:gd name="T33" fmla="*/ 274 h 305"/>
                <a:gd name="T34" fmla="*/ 77 w 250"/>
                <a:gd name="T35" fmla="*/ 186 h 305"/>
                <a:gd name="T36" fmla="*/ 139 w 250"/>
                <a:gd name="T37" fmla="*/ 117 h 305"/>
                <a:gd name="T38" fmla="*/ 173 w 250"/>
                <a:gd name="T39" fmla="*/ 161 h 305"/>
                <a:gd name="T40" fmla="*/ 173 w 250"/>
                <a:gd name="T41" fmla="*/ 274 h 305"/>
                <a:gd name="T42" fmla="*/ 153 w 250"/>
                <a:gd name="T43" fmla="*/ 274 h 305"/>
                <a:gd name="T44" fmla="*/ 133 w 250"/>
                <a:gd name="T45" fmla="*/ 290 h 305"/>
                <a:gd name="T46" fmla="*/ 153 w 250"/>
                <a:gd name="T47" fmla="*/ 305 h 305"/>
                <a:gd name="T48" fmla="*/ 230 w 250"/>
                <a:gd name="T49" fmla="*/ 305 h 305"/>
                <a:gd name="T50" fmla="*/ 250 w 250"/>
                <a:gd name="T51" fmla="*/ 290 h 305"/>
                <a:gd name="T52" fmla="*/ 229 w 250"/>
                <a:gd name="T53" fmla="*/ 274 h 305"/>
                <a:gd name="T54" fmla="*/ 207 w 250"/>
                <a:gd name="T55" fmla="*/ 274 h 305"/>
                <a:gd name="T56" fmla="*/ 207 w 250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07" y="159"/>
                  </a:moveTo>
                  <a:cubicBezTo>
                    <a:pt x="207" y="108"/>
                    <a:pt x="182" y="87"/>
                    <a:pt x="142" y="87"/>
                  </a:cubicBezTo>
                  <a:cubicBezTo>
                    <a:pt x="109" y="87"/>
                    <a:pt x="87" y="104"/>
                    <a:pt x="77" y="113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00" y="305"/>
                  </a:lnTo>
                  <a:cubicBezTo>
                    <a:pt x="107" y="305"/>
                    <a:pt x="120" y="305"/>
                    <a:pt x="120" y="290"/>
                  </a:cubicBezTo>
                  <a:cubicBezTo>
                    <a:pt x="120" y="274"/>
                    <a:pt x="107" y="274"/>
                    <a:pt x="99" y="274"/>
                  </a:cubicBezTo>
                  <a:lnTo>
                    <a:pt x="77" y="274"/>
                  </a:lnTo>
                  <a:lnTo>
                    <a:pt x="77" y="186"/>
                  </a:lnTo>
                  <a:cubicBezTo>
                    <a:pt x="77" y="136"/>
                    <a:pt x="114" y="117"/>
                    <a:pt x="139" y="117"/>
                  </a:cubicBezTo>
                  <a:cubicBezTo>
                    <a:pt x="166" y="117"/>
                    <a:pt x="173" y="131"/>
                    <a:pt x="173" y="161"/>
                  </a:cubicBezTo>
                  <a:lnTo>
                    <a:pt x="173" y="274"/>
                  </a:lnTo>
                  <a:lnTo>
                    <a:pt x="153" y="274"/>
                  </a:lnTo>
                  <a:cubicBezTo>
                    <a:pt x="145" y="274"/>
                    <a:pt x="133" y="274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30" y="305"/>
                  </a:lnTo>
                  <a:cubicBezTo>
                    <a:pt x="237" y="305"/>
                    <a:pt x="250" y="305"/>
                    <a:pt x="250" y="290"/>
                  </a:cubicBezTo>
                  <a:cubicBezTo>
                    <a:pt x="250" y="274"/>
                    <a:pt x="237" y="274"/>
                    <a:pt x="229" y="274"/>
                  </a:cubicBezTo>
                  <a:lnTo>
                    <a:pt x="207" y="274"/>
                  </a:lnTo>
                  <a:lnTo>
                    <a:pt x="207" y="15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6F15472C-3151-40D0-85ED-7AC398E19531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8485188" y="1123950"/>
              <a:ext cx="44450" cy="98425"/>
            </a:xfrm>
            <a:custGeom>
              <a:avLst/>
              <a:gdLst>
                <a:gd name="T0" fmla="*/ 80 w 80"/>
                <a:gd name="T1" fmla="*/ 57 h 154"/>
                <a:gd name="T2" fmla="*/ 41 w 80"/>
                <a:gd name="T3" fmla="*/ 0 h 154"/>
                <a:gd name="T4" fmla="*/ 16 w 80"/>
                <a:gd name="T5" fmla="*/ 25 h 154"/>
                <a:gd name="T6" fmla="*/ 41 w 80"/>
                <a:gd name="T7" fmla="*/ 50 h 154"/>
                <a:gd name="T8" fmla="*/ 48 w 80"/>
                <a:gd name="T9" fmla="*/ 50 h 154"/>
                <a:gd name="T10" fmla="*/ 50 w 80"/>
                <a:gd name="T11" fmla="*/ 57 h 154"/>
                <a:gd name="T12" fmla="*/ 9 w 80"/>
                <a:gd name="T13" fmla="*/ 125 h 154"/>
                <a:gd name="T14" fmla="*/ 0 w 80"/>
                <a:gd name="T15" fmla="*/ 138 h 154"/>
                <a:gd name="T16" fmla="*/ 15 w 80"/>
                <a:gd name="T17" fmla="*/ 154 h 154"/>
                <a:gd name="T18" fmla="*/ 80 w 80"/>
                <a:gd name="T19" fmla="*/ 5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80" y="57"/>
                  </a:moveTo>
                  <a:cubicBezTo>
                    <a:pt x="80" y="19"/>
                    <a:pt x="62" y="0"/>
                    <a:pt x="41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9"/>
                    <a:pt x="26" y="50"/>
                    <a:pt x="41" y="50"/>
                  </a:cubicBezTo>
                  <a:cubicBezTo>
                    <a:pt x="44" y="50"/>
                    <a:pt x="47" y="50"/>
                    <a:pt x="48" y="50"/>
                  </a:cubicBezTo>
                  <a:cubicBezTo>
                    <a:pt x="50" y="50"/>
                    <a:pt x="50" y="54"/>
                    <a:pt x="50" y="57"/>
                  </a:cubicBezTo>
                  <a:cubicBezTo>
                    <a:pt x="50" y="66"/>
                    <a:pt x="48" y="102"/>
                    <a:pt x="9" y="125"/>
                  </a:cubicBezTo>
                  <a:cubicBezTo>
                    <a:pt x="5" y="128"/>
                    <a:pt x="0" y="130"/>
                    <a:pt x="0" y="138"/>
                  </a:cubicBezTo>
                  <a:cubicBezTo>
                    <a:pt x="0" y="147"/>
                    <a:pt x="8" y="154"/>
                    <a:pt x="15" y="154"/>
                  </a:cubicBezTo>
                  <a:cubicBezTo>
                    <a:pt x="27" y="154"/>
                    <a:pt x="80" y="120"/>
                    <a:pt x="80" y="5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FF7D1FBD-D445-412A-8A58-AD70BDB9826F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8629651" y="1123950"/>
              <a:ext cx="44450" cy="98425"/>
            </a:xfrm>
            <a:custGeom>
              <a:avLst/>
              <a:gdLst>
                <a:gd name="T0" fmla="*/ 81 w 81"/>
                <a:gd name="T1" fmla="*/ 57 h 154"/>
                <a:gd name="T2" fmla="*/ 42 w 81"/>
                <a:gd name="T3" fmla="*/ 0 h 154"/>
                <a:gd name="T4" fmla="*/ 16 w 81"/>
                <a:gd name="T5" fmla="*/ 25 h 154"/>
                <a:gd name="T6" fmla="*/ 41 w 81"/>
                <a:gd name="T7" fmla="*/ 50 h 154"/>
                <a:gd name="T8" fmla="*/ 48 w 81"/>
                <a:gd name="T9" fmla="*/ 50 h 154"/>
                <a:gd name="T10" fmla="*/ 50 w 81"/>
                <a:gd name="T11" fmla="*/ 57 h 154"/>
                <a:gd name="T12" fmla="*/ 9 w 81"/>
                <a:gd name="T13" fmla="*/ 125 h 154"/>
                <a:gd name="T14" fmla="*/ 0 w 81"/>
                <a:gd name="T15" fmla="*/ 138 h 154"/>
                <a:gd name="T16" fmla="*/ 16 w 81"/>
                <a:gd name="T17" fmla="*/ 154 h 154"/>
                <a:gd name="T18" fmla="*/ 81 w 81"/>
                <a:gd name="T19" fmla="*/ 5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54">
                  <a:moveTo>
                    <a:pt x="81" y="57"/>
                  </a:moveTo>
                  <a:cubicBezTo>
                    <a:pt x="81" y="19"/>
                    <a:pt x="62" y="0"/>
                    <a:pt x="42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9"/>
                    <a:pt x="26" y="50"/>
                    <a:pt x="41" y="50"/>
                  </a:cubicBezTo>
                  <a:cubicBezTo>
                    <a:pt x="45" y="50"/>
                    <a:pt x="47" y="50"/>
                    <a:pt x="48" y="50"/>
                  </a:cubicBezTo>
                  <a:cubicBezTo>
                    <a:pt x="50" y="50"/>
                    <a:pt x="50" y="54"/>
                    <a:pt x="50" y="57"/>
                  </a:cubicBezTo>
                  <a:cubicBezTo>
                    <a:pt x="50" y="66"/>
                    <a:pt x="49" y="102"/>
                    <a:pt x="9" y="125"/>
                  </a:cubicBezTo>
                  <a:cubicBezTo>
                    <a:pt x="5" y="128"/>
                    <a:pt x="0" y="130"/>
                    <a:pt x="0" y="138"/>
                  </a:cubicBezTo>
                  <a:cubicBezTo>
                    <a:pt x="0" y="147"/>
                    <a:pt x="9" y="154"/>
                    <a:pt x="16" y="154"/>
                  </a:cubicBezTo>
                  <a:cubicBezTo>
                    <a:pt x="28" y="154"/>
                    <a:pt x="81" y="120"/>
                    <a:pt x="81" y="5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7C662A-A340-48C4-898D-726CDAF243F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27122" y="3593985"/>
            <a:ext cx="1366398" cy="196459"/>
            <a:chOff x="4059239" y="4416425"/>
            <a:chExt cx="1722438" cy="247650"/>
          </a:xfrm>
          <a:solidFill>
            <a:srgbClr val="FF0000"/>
          </a:solidFill>
        </p:grpSpPr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1B16D664-585B-41ED-B76B-C69D719E8B34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059239" y="4441825"/>
              <a:ext cx="123825" cy="195263"/>
            </a:xfrm>
            <a:custGeom>
              <a:avLst/>
              <a:gdLst>
                <a:gd name="T0" fmla="*/ 70 w 226"/>
                <a:gd name="T1" fmla="*/ 183 h 305"/>
                <a:gd name="T2" fmla="*/ 132 w 226"/>
                <a:gd name="T3" fmla="*/ 183 h 305"/>
                <a:gd name="T4" fmla="*/ 226 w 226"/>
                <a:gd name="T5" fmla="*/ 91 h 305"/>
                <a:gd name="T6" fmla="*/ 132 w 226"/>
                <a:gd name="T7" fmla="*/ 0 h 305"/>
                <a:gd name="T8" fmla="*/ 20 w 226"/>
                <a:gd name="T9" fmla="*/ 0 h 305"/>
                <a:gd name="T10" fmla="*/ 0 w 226"/>
                <a:gd name="T11" fmla="*/ 15 h 305"/>
                <a:gd name="T12" fmla="*/ 20 w 226"/>
                <a:gd name="T13" fmla="*/ 31 h 305"/>
                <a:gd name="T14" fmla="*/ 35 w 226"/>
                <a:gd name="T15" fmla="*/ 31 h 305"/>
                <a:gd name="T16" fmla="*/ 35 w 226"/>
                <a:gd name="T17" fmla="*/ 274 h 305"/>
                <a:gd name="T18" fmla="*/ 20 w 226"/>
                <a:gd name="T19" fmla="*/ 274 h 305"/>
                <a:gd name="T20" fmla="*/ 0 w 226"/>
                <a:gd name="T21" fmla="*/ 290 h 305"/>
                <a:gd name="T22" fmla="*/ 20 w 226"/>
                <a:gd name="T23" fmla="*/ 305 h 305"/>
                <a:gd name="T24" fmla="*/ 85 w 226"/>
                <a:gd name="T25" fmla="*/ 305 h 305"/>
                <a:gd name="T26" fmla="*/ 105 w 226"/>
                <a:gd name="T27" fmla="*/ 290 h 305"/>
                <a:gd name="T28" fmla="*/ 85 w 226"/>
                <a:gd name="T29" fmla="*/ 274 h 305"/>
                <a:gd name="T30" fmla="*/ 70 w 226"/>
                <a:gd name="T31" fmla="*/ 274 h 305"/>
                <a:gd name="T32" fmla="*/ 70 w 226"/>
                <a:gd name="T33" fmla="*/ 183 h 305"/>
                <a:gd name="T34" fmla="*/ 70 w 226"/>
                <a:gd name="T35" fmla="*/ 31 h 305"/>
                <a:gd name="T36" fmla="*/ 123 w 226"/>
                <a:gd name="T37" fmla="*/ 31 h 305"/>
                <a:gd name="T38" fmla="*/ 192 w 226"/>
                <a:gd name="T39" fmla="*/ 91 h 305"/>
                <a:gd name="T40" fmla="*/ 123 w 226"/>
                <a:gd name="T41" fmla="*/ 152 h 305"/>
                <a:gd name="T42" fmla="*/ 70 w 226"/>
                <a:gd name="T43" fmla="*/ 152 h 305"/>
                <a:gd name="T44" fmla="*/ 70 w 226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305">
                  <a:moveTo>
                    <a:pt x="70" y="183"/>
                  </a:moveTo>
                  <a:lnTo>
                    <a:pt x="132" y="183"/>
                  </a:lnTo>
                  <a:cubicBezTo>
                    <a:pt x="190" y="183"/>
                    <a:pt x="226" y="138"/>
                    <a:pt x="226" y="91"/>
                  </a:cubicBezTo>
                  <a:cubicBezTo>
                    <a:pt x="226" y="45"/>
                    <a:pt x="189" y="0"/>
                    <a:pt x="13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85" y="305"/>
                  </a:lnTo>
                  <a:cubicBezTo>
                    <a:pt x="92" y="305"/>
                    <a:pt x="105" y="305"/>
                    <a:pt x="105" y="290"/>
                  </a:cubicBezTo>
                  <a:cubicBezTo>
                    <a:pt x="105" y="274"/>
                    <a:pt x="92" y="274"/>
                    <a:pt x="85" y="274"/>
                  </a:cubicBezTo>
                  <a:lnTo>
                    <a:pt x="70" y="274"/>
                  </a:lnTo>
                  <a:lnTo>
                    <a:pt x="70" y="183"/>
                  </a:lnTo>
                  <a:close/>
                  <a:moveTo>
                    <a:pt x="70" y="31"/>
                  </a:moveTo>
                  <a:lnTo>
                    <a:pt x="123" y="31"/>
                  </a:lnTo>
                  <a:cubicBezTo>
                    <a:pt x="171" y="31"/>
                    <a:pt x="192" y="65"/>
                    <a:pt x="192" y="91"/>
                  </a:cubicBezTo>
                  <a:cubicBezTo>
                    <a:pt x="192" y="118"/>
                    <a:pt x="171" y="152"/>
                    <a:pt x="123" y="152"/>
                  </a:cubicBezTo>
                  <a:lnTo>
                    <a:pt x="70" y="152"/>
                  </a:lnTo>
                  <a:lnTo>
                    <a:pt x="70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8C17D149-409D-425A-B922-1E9358BEF97F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4203702" y="4438650"/>
              <a:ext cx="130175" cy="198438"/>
            </a:xfrm>
            <a:custGeom>
              <a:avLst/>
              <a:gdLst>
                <a:gd name="T0" fmla="*/ 144 w 234"/>
                <a:gd name="T1" fmla="*/ 20 h 311"/>
                <a:gd name="T2" fmla="*/ 117 w 234"/>
                <a:gd name="T3" fmla="*/ 0 h 311"/>
                <a:gd name="T4" fmla="*/ 90 w 234"/>
                <a:gd name="T5" fmla="*/ 19 h 311"/>
                <a:gd name="T6" fmla="*/ 30 w 234"/>
                <a:gd name="T7" fmla="*/ 280 h 311"/>
                <a:gd name="T8" fmla="*/ 8 w 234"/>
                <a:gd name="T9" fmla="*/ 281 h 311"/>
                <a:gd name="T10" fmla="*/ 0 w 234"/>
                <a:gd name="T11" fmla="*/ 296 h 311"/>
                <a:gd name="T12" fmla="*/ 21 w 234"/>
                <a:gd name="T13" fmla="*/ 311 h 311"/>
                <a:gd name="T14" fmla="*/ 72 w 234"/>
                <a:gd name="T15" fmla="*/ 311 h 311"/>
                <a:gd name="T16" fmla="*/ 93 w 234"/>
                <a:gd name="T17" fmla="*/ 296 h 311"/>
                <a:gd name="T18" fmla="*/ 65 w 234"/>
                <a:gd name="T19" fmla="*/ 280 h 311"/>
                <a:gd name="T20" fmla="*/ 77 w 234"/>
                <a:gd name="T21" fmla="*/ 229 h 311"/>
                <a:gd name="T22" fmla="*/ 158 w 234"/>
                <a:gd name="T23" fmla="*/ 229 h 311"/>
                <a:gd name="T24" fmla="*/ 169 w 234"/>
                <a:gd name="T25" fmla="*/ 280 h 311"/>
                <a:gd name="T26" fmla="*/ 141 w 234"/>
                <a:gd name="T27" fmla="*/ 296 h 311"/>
                <a:gd name="T28" fmla="*/ 162 w 234"/>
                <a:gd name="T29" fmla="*/ 311 h 311"/>
                <a:gd name="T30" fmla="*/ 213 w 234"/>
                <a:gd name="T31" fmla="*/ 311 h 311"/>
                <a:gd name="T32" fmla="*/ 234 w 234"/>
                <a:gd name="T33" fmla="*/ 296 h 311"/>
                <a:gd name="T34" fmla="*/ 226 w 234"/>
                <a:gd name="T35" fmla="*/ 282 h 311"/>
                <a:gd name="T36" fmla="*/ 204 w 234"/>
                <a:gd name="T37" fmla="*/ 280 h 311"/>
                <a:gd name="T38" fmla="*/ 144 w 234"/>
                <a:gd name="T39" fmla="*/ 20 h 311"/>
                <a:gd name="T40" fmla="*/ 117 w 234"/>
                <a:gd name="T41" fmla="*/ 41 h 311"/>
                <a:gd name="T42" fmla="*/ 118 w 234"/>
                <a:gd name="T43" fmla="*/ 41 h 311"/>
                <a:gd name="T44" fmla="*/ 150 w 234"/>
                <a:gd name="T45" fmla="*/ 198 h 311"/>
                <a:gd name="T46" fmla="*/ 84 w 234"/>
                <a:gd name="T47" fmla="*/ 198 h 311"/>
                <a:gd name="T48" fmla="*/ 117 w 234"/>
                <a:gd name="T49" fmla="*/ 4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311">
                  <a:moveTo>
                    <a:pt x="144" y="20"/>
                  </a:moveTo>
                  <a:cubicBezTo>
                    <a:pt x="140" y="1"/>
                    <a:pt x="133" y="0"/>
                    <a:pt x="117" y="0"/>
                  </a:cubicBezTo>
                  <a:cubicBezTo>
                    <a:pt x="103" y="0"/>
                    <a:pt x="95" y="0"/>
                    <a:pt x="90" y="19"/>
                  </a:cubicBezTo>
                  <a:lnTo>
                    <a:pt x="30" y="280"/>
                  </a:lnTo>
                  <a:cubicBezTo>
                    <a:pt x="23" y="280"/>
                    <a:pt x="11" y="280"/>
                    <a:pt x="8" y="281"/>
                  </a:cubicBezTo>
                  <a:cubicBezTo>
                    <a:pt x="3" y="284"/>
                    <a:pt x="0" y="289"/>
                    <a:pt x="0" y="296"/>
                  </a:cubicBezTo>
                  <a:cubicBezTo>
                    <a:pt x="0" y="311"/>
                    <a:pt x="13" y="311"/>
                    <a:pt x="21" y="311"/>
                  </a:cubicBezTo>
                  <a:lnTo>
                    <a:pt x="72" y="311"/>
                  </a:lnTo>
                  <a:cubicBezTo>
                    <a:pt x="81" y="311"/>
                    <a:pt x="93" y="311"/>
                    <a:pt x="93" y="296"/>
                  </a:cubicBezTo>
                  <a:cubicBezTo>
                    <a:pt x="93" y="280"/>
                    <a:pt x="83" y="280"/>
                    <a:pt x="65" y="280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0"/>
                  </a:lnTo>
                  <a:cubicBezTo>
                    <a:pt x="151" y="280"/>
                    <a:pt x="141" y="280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1" y="311"/>
                    <a:pt x="234" y="311"/>
                    <a:pt x="234" y="296"/>
                  </a:cubicBezTo>
                  <a:cubicBezTo>
                    <a:pt x="234" y="289"/>
                    <a:pt x="232" y="284"/>
                    <a:pt x="226" y="282"/>
                  </a:cubicBezTo>
                  <a:cubicBezTo>
                    <a:pt x="223" y="280"/>
                    <a:pt x="212" y="280"/>
                    <a:pt x="204" y="280"/>
                  </a:cubicBezTo>
                  <a:lnTo>
                    <a:pt x="144" y="20"/>
                  </a:lnTo>
                  <a:close/>
                  <a:moveTo>
                    <a:pt x="117" y="41"/>
                  </a:moveTo>
                  <a:lnTo>
                    <a:pt x="118" y="41"/>
                  </a:lnTo>
                  <a:lnTo>
                    <a:pt x="150" y="198"/>
                  </a:lnTo>
                  <a:lnTo>
                    <a:pt x="84" y="198"/>
                  </a:lnTo>
                  <a:lnTo>
                    <a:pt x="117" y="4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09380ACC-8C6C-4A44-8BF1-B2F8262B1134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348164" y="4441825"/>
              <a:ext cx="130175" cy="195263"/>
            </a:xfrm>
            <a:custGeom>
              <a:avLst/>
              <a:gdLst>
                <a:gd name="T0" fmla="*/ 135 w 235"/>
                <a:gd name="T1" fmla="*/ 31 h 305"/>
                <a:gd name="T2" fmla="*/ 201 w 235"/>
                <a:gd name="T3" fmla="*/ 31 h 305"/>
                <a:gd name="T4" fmla="*/ 201 w 235"/>
                <a:gd name="T5" fmla="*/ 57 h 305"/>
                <a:gd name="T6" fmla="*/ 218 w 235"/>
                <a:gd name="T7" fmla="*/ 77 h 305"/>
                <a:gd name="T8" fmla="*/ 235 w 235"/>
                <a:gd name="T9" fmla="*/ 57 h 305"/>
                <a:gd name="T10" fmla="*/ 235 w 235"/>
                <a:gd name="T11" fmla="*/ 21 h 305"/>
                <a:gd name="T12" fmla="*/ 215 w 235"/>
                <a:gd name="T13" fmla="*/ 0 h 305"/>
                <a:gd name="T14" fmla="*/ 20 w 235"/>
                <a:gd name="T15" fmla="*/ 0 h 305"/>
                <a:gd name="T16" fmla="*/ 0 w 235"/>
                <a:gd name="T17" fmla="*/ 21 h 305"/>
                <a:gd name="T18" fmla="*/ 0 w 235"/>
                <a:gd name="T19" fmla="*/ 57 h 305"/>
                <a:gd name="T20" fmla="*/ 17 w 235"/>
                <a:gd name="T21" fmla="*/ 77 h 305"/>
                <a:gd name="T22" fmla="*/ 34 w 235"/>
                <a:gd name="T23" fmla="*/ 57 h 305"/>
                <a:gd name="T24" fmla="*/ 34 w 235"/>
                <a:gd name="T25" fmla="*/ 31 h 305"/>
                <a:gd name="T26" fmla="*/ 101 w 235"/>
                <a:gd name="T27" fmla="*/ 31 h 305"/>
                <a:gd name="T28" fmla="*/ 101 w 235"/>
                <a:gd name="T29" fmla="*/ 274 h 305"/>
                <a:gd name="T30" fmla="*/ 75 w 235"/>
                <a:gd name="T31" fmla="*/ 274 h 305"/>
                <a:gd name="T32" fmla="*/ 55 w 235"/>
                <a:gd name="T33" fmla="*/ 289 h 305"/>
                <a:gd name="T34" fmla="*/ 75 w 235"/>
                <a:gd name="T35" fmla="*/ 305 h 305"/>
                <a:gd name="T36" fmla="*/ 161 w 235"/>
                <a:gd name="T37" fmla="*/ 305 h 305"/>
                <a:gd name="T38" fmla="*/ 181 w 235"/>
                <a:gd name="T39" fmla="*/ 290 h 305"/>
                <a:gd name="T40" fmla="*/ 161 w 235"/>
                <a:gd name="T41" fmla="*/ 274 h 305"/>
                <a:gd name="T42" fmla="*/ 135 w 235"/>
                <a:gd name="T43" fmla="*/ 274 h 305"/>
                <a:gd name="T44" fmla="*/ 135 w 235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135" y="31"/>
                  </a:moveTo>
                  <a:lnTo>
                    <a:pt x="201" y="31"/>
                  </a:lnTo>
                  <a:lnTo>
                    <a:pt x="201" y="57"/>
                  </a:lnTo>
                  <a:cubicBezTo>
                    <a:pt x="201" y="66"/>
                    <a:pt x="201" y="77"/>
                    <a:pt x="218" y="77"/>
                  </a:cubicBezTo>
                  <a:cubicBezTo>
                    <a:pt x="235" y="77"/>
                    <a:pt x="235" y="67"/>
                    <a:pt x="235" y="57"/>
                  </a:cubicBez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6"/>
                    <a:pt x="0" y="77"/>
                    <a:pt x="17" y="77"/>
                  </a:cubicBezTo>
                  <a:cubicBezTo>
                    <a:pt x="34" y="77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4"/>
                  </a:lnTo>
                  <a:lnTo>
                    <a:pt x="75" y="274"/>
                  </a:lnTo>
                  <a:cubicBezTo>
                    <a:pt x="67" y="274"/>
                    <a:pt x="55" y="274"/>
                    <a:pt x="55" y="289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4"/>
                    <a:pt x="169" y="274"/>
                    <a:pt x="161" y="274"/>
                  </a:cubicBezTo>
                  <a:lnTo>
                    <a:pt x="135" y="274"/>
                  </a:lnTo>
                  <a:lnTo>
                    <a:pt x="135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90891DDB-7467-4D9F-8603-399E422B4079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492627" y="4441825"/>
              <a:ext cx="131763" cy="195263"/>
            </a:xfrm>
            <a:custGeom>
              <a:avLst/>
              <a:gdLst>
                <a:gd name="T0" fmla="*/ 206 w 239"/>
                <a:gd name="T1" fmla="*/ 31 h 305"/>
                <a:gd name="T2" fmla="*/ 219 w 239"/>
                <a:gd name="T3" fmla="*/ 31 h 305"/>
                <a:gd name="T4" fmla="*/ 239 w 239"/>
                <a:gd name="T5" fmla="*/ 16 h 305"/>
                <a:gd name="T6" fmla="*/ 219 w 239"/>
                <a:gd name="T7" fmla="*/ 0 h 305"/>
                <a:gd name="T8" fmla="*/ 160 w 239"/>
                <a:gd name="T9" fmla="*/ 0 h 305"/>
                <a:gd name="T10" fmla="*/ 140 w 239"/>
                <a:gd name="T11" fmla="*/ 15 h 305"/>
                <a:gd name="T12" fmla="*/ 160 w 239"/>
                <a:gd name="T13" fmla="*/ 31 h 305"/>
                <a:gd name="T14" fmla="*/ 172 w 239"/>
                <a:gd name="T15" fmla="*/ 31 h 305"/>
                <a:gd name="T16" fmla="*/ 172 w 239"/>
                <a:gd name="T17" fmla="*/ 131 h 305"/>
                <a:gd name="T18" fmla="*/ 66 w 239"/>
                <a:gd name="T19" fmla="*/ 131 h 305"/>
                <a:gd name="T20" fmla="*/ 66 w 239"/>
                <a:gd name="T21" fmla="*/ 31 h 305"/>
                <a:gd name="T22" fmla="*/ 79 w 239"/>
                <a:gd name="T23" fmla="*/ 31 h 305"/>
                <a:gd name="T24" fmla="*/ 99 w 239"/>
                <a:gd name="T25" fmla="*/ 16 h 305"/>
                <a:gd name="T26" fmla="*/ 79 w 239"/>
                <a:gd name="T27" fmla="*/ 0 h 305"/>
                <a:gd name="T28" fmla="*/ 19 w 239"/>
                <a:gd name="T29" fmla="*/ 0 h 305"/>
                <a:gd name="T30" fmla="*/ 0 w 239"/>
                <a:gd name="T31" fmla="*/ 16 h 305"/>
                <a:gd name="T32" fmla="*/ 19 w 239"/>
                <a:gd name="T33" fmla="*/ 31 h 305"/>
                <a:gd name="T34" fmla="*/ 32 w 239"/>
                <a:gd name="T35" fmla="*/ 31 h 305"/>
                <a:gd name="T36" fmla="*/ 32 w 239"/>
                <a:gd name="T37" fmla="*/ 274 h 305"/>
                <a:gd name="T38" fmla="*/ 19 w 239"/>
                <a:gd name="T39" fmla="*/ 274 h 305"/>
                <a:gd name="T40" fmla="*/ 0 w 239"/>
                <a:gd name="T41" fmla="*/ 290 h 305"/>
                <a:gd name="T42" fmla="*/ 19 w 239"/>
                <a:gd name="T43" fmla="*/ 305 h 305"/>
                <a:gd name="T44" fmla="*/ 79 w 239"/>
                <a:gd name="T45" fmla="*/ 305 h 305"/>
                <a:gd name="T46" fmla="*/ 99 w 239"/>
                <a:gd name="T47" fmla="*/ 290 h 305"/>
                <a:gd name="T48" fmla="*/ 79 w 239"/>
                <a:gd name="T49" fmla="*/ 274 h 305"/>
                <a:gd name="T50" fmla="*/ 66 w 239"/>
                <a:gd name="T51" fmla="*/ 274 h 305"/>
                <a:gd name="T52" fmla="*/ 66 w 239"/>
                <a:gd name="T53" fmla="*/ 162 h 305"/>
                <a:gd name="T54" fmla="*/ 172 w 239"/>
                <a:gd name="T55" fmla="*/ 162 h 305"/>
                <a:gd name="T56" fmla="*/ 172 w 239"/>
                <a:gd name="T57" fmla="*/ 274 h 305"/>
                <a:gd name="T58" fmla="*/ 160 w 239"/>
                <a:gd name="T59" fmla="*/ 274 h 305"/>
                <a:gd name="T60" fmla="*/ 140 w 239"/>
                <a:gd name="T61" fmla="*/ 289 h 305"/>
                <a:gd name="T62" fmla="*/ 160 w 239"/>
                <a:gd name="T63" fmla="*/ 305 h 305"/>
                <a:gd name="T64" fmla="*/ 219 w 239"/>
                <a:gd name="T65" fmla="*/ 305 h 305"/>
                <a:gd name="T66" fmla="*/ 239 w 239"/>
                <a:gd name="T67" fmla="*/ 290 h 305"/>
                <a:gd name="T68" fmla="*/ 219 w 239"/>
                <a:gd name="T69" fmla="*/ 274 h 305"/>
                <a:gd name="T70" fmla="*/ 206 w 239"/>
                <a:gd name="T71" fmla="*/ 274 h 305"/>
                <a:gd name="T72" fmla="*/ 206 w 239"/>
                <a:gd name="T7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06" y="31"/>
                  </a:moveTo>
                  <a:lnTo>
                    <a:pt x="219" y="31"/>
                  </a:lnTo>
                  <a:cubicBezTo>
                    <a:pt x="226" y="31"/>
                    <a:pt x="239" y="31"/>
                    <a:pt x="239" y="16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2" y="31"/>
                  </a:lnTo>
                  <a:lnTo>
                    <a:pt x="172" y="131"/>
                  </a:lnTo>
                  <a:lnTo>
                    <a:pt x="66" y="131"/>
                  </a:ln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19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19" y="31"/>
                  </a:cubicBezTo>
                  <a:lnTo>
                    <a:pt x="32" y="31"/>
                  </a:lnTo>
                  <a:lnTo>
                    <a:pt x="32" y="274"/>
                  </a:lnTo>
                  <a:lnTo>
                    <a:pt x="19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2" y="305"/>
                    <a:pt x="19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4"/>
                    <a:pt x="87" y="274"/>
                    <a:pt x="79" y="274"/>
                  </a:cubicBezTo>
                  <a:lnTo>
                    <a:pt x="66" y="274"/>
                  </a:lnTo>
                  <a:lnTo>
                    <a:pt x="66" y="162"/>
                  </a:lnTo>
                  <a:lnTo>
                    <a:pt x="172" y="162"/>
                  </a:lnTo>
                  <a:lnTo>
                    <a:pt x="172" y="274"/>
                  </a:lnTo>
                  <a:lnTo>
                    <a:pt x="160" y="274"/>
                  </a:lnTo>
                  <a:cubicBezTo>
                    <a:pt x="152" y="274"/>
                    <a:pt x="140" y="274"/>
                    <a:pt x="140" y="289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6" y="305"/>
                    <a:pt x="239" y="305"/>
                    <a:pt x="239" y="290"/>
                  </a:cubicBezTo>
                  <a:cubicBezTo>
                    <a:pt x="239" y="274"/>
                    <a:pt x="227" y="274"/>
                    <a:pt x="219" y="274"/>
                  </a:cubicBezTo>
                  <a:lnTo>
                    <a:pt x="206" y="274"/>
                  </a:lnTo>
                  <a:lnTo>
                    <a:pt x="206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74F303F4-A605-475C-991F-59D4377DBE47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4640264" y="4503738"/>
              <a:ext cx="123825" cy="71438"/>
            </a:xfrm>
            <a:custGeom>
              <a:avLst/>
              <a:gdLst>
                <a:gd name="T0" fmla="*/ 201 w 223"/>
                <a:gd name="T1" fmla="*/ 35 h 111"/>
                <a:gd name="T2" fmla="*/ 223 w 223"/>
                <a:gd name="T3" fmla="*/ 17 h 111"/>
                <a:gd name="T4" fmla="*/ 198 w 223"/>
                <a:gd name="T5" fmla="*/ 0 h 111"/>
                <a:gd name="T6" fmla="*/ 25 w 223"/>
                <a:gd name="T7" fmla="*/ 0 h 111"/>
                <a:gd name="T8" fmla="*/ 0 w 223"/>
                <a:gd name="T9" fmla="*/ 17 h 111"/>
                <a:gd name="T10" fmla="*/ 22 w 223"/>
                <a:gd name="T11" fmla="*/ 35 h 111"/>
                <a:gd name="T12" fmla="*/ 201 w 223"/>
                <a:gd name="T13" fmla="*/ 35 h 111"/>
                <a:gd name="T14" fmla="*/ 198 w 223"/>
                <a:gd name="T15" fmla="*/ 111 h 111"/>
                <a:gd name="T16" fmla="*/ 223 w 223"/>
                <a:gd name="T17" fmla="*/ 93 h 111"/>
                <a:gd name="T18" fmla="*/ 201 w 223"/>
                <a:gd name="T19" fmla="*/ 76 h 111"/>
                <a:gd name="T20" fmla="*/ 22 w 223"/>
                <a:gd name="T21" fmla="*/ 76 h 111"/>
                <a:gd name="T22" fmla="*/ 0 w 223"/>
                <a:gd name="T23" fmla="*/ 93 h 111"/>
                <a:gd name="T24" fmla="*/ 25 w 223"/>
                <a:gd name="T25" fmla="*/ 111 h 111"/>
                <a:gd name="T26" fmla="*/ 198 w 223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11">
                  <a:moveTo>
                    <a:pt x="201" y="35"/>
                  </a:moveTo>
                  <a:cubicBezTo>
                    <a:pt x="207" y="35"/>
                    <a:pt x="223" y="35"/>
                    <a:pt x="223" y="17"/>
                  </a:cubicBezTo>
                  <a:cubicBezTo>
                    <a:pt x="223" y="0"/>
                    <a:pt x="205" y="0"/>
                    <a:pt x="198" y="0"/>
                  </a:cubicBezTo>
                  <a:lnTo>
                    <a:pt x="25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6" y="35"/>
                    <a:pt x="22" y="35"/>
                  </a:cubicBezTo>
                  <a:lnTo>
                    <a:pt x="201" y="35"/>
                  </a:lnTo>
                  <a:close/>
                  <a:moveTo>
                    <a:pt x="198" y="111"/>
                  </a:moveTo>
                  <a:cubicBezTo>
                    <a:pt x="205" y="111"/>
                    <a:pt x="223" y="111"/>
                    <a:pt x="223" y="93"/>
                  </a:cubicBezTo>
                  <a:cubicBezTo>
                    <a:pt x="223" y="76"/>
                    <a:pt x="207" y="76"/>
                    <a:pt x="201" y="76"/>
                  </a:cubicBezTo>
                  <a:lnTo>
                    <a:pt x="22" y="76"/>
                  </a:lnTo>
                  <a:cubicBezTo>
                    <a:pt x="16" y="76"/>
                    <a:pt x="0" y="76"/>
                    <a:pt x="0" y="93"/>
                  </a:cubicBezTo>
                  <a:cubicBezTo>
                    <a:pt x="0" y="111"/>
                    <a:pt x="18" y="111"/>
                    <a:pt x="25" y="111"/>
                  </a:cubicBezTo>
                  <a:lnTo>
                    <a:pt x="198" y="11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F735BDFB-2694-44F3-AADE-00E9E80A6A21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829177" y="4597400"/>
              <a:ext cx="34925" cy="39688"/>
            </a:xfrm>
            <a:custGeom>
              <a:avLst/>
              <a:gdLst>
                <a:gd name="T0" fmla="*/ 63 w 63"/>
                <a:gd name="T1" fmla="*/ 32 h 63"/>
                <a:gd name="T2" fmla="*/ 32 w 63"/>
                <a:gd name="T3" fmla="*/ 0 h 63"/>
                <a:gd name="T4" fmla="*/ 0 w 63"/>
                <a:gd name="T5" fmla="*/ 31 h 63"/>
                <a:gd name="T6" fmla="*/ 31 w 63"/>
                <a:gd name="T7" fmla="*/ 63 h 63"/>
                <a:gd name="T8" fmla="*/ 63 w 63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63" y="32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3" y="47"/>
                    <a:pt x="63" y="3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C7ABD6FC-8BC9-4D05-82E4-FF583567414D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975227" y="4498975"/>
              <a:ext cx="33338" cy="138113"/>
            </a:xfrm>
            <a:custGeom>
              <a:avLst/>
              <a:gdLst>
                <a:gd name="T0" fmla="*/ 62 w 62"/>
                <a:gd name="T1" fmla="*/ 31 h 215"/>
                <a:gd name="T2" fmla="*/ 31 w 62"/>
                <a:gd name="T3" fmla="*/ 0 h 215"/>
                <a:gd name="T4" fmla="*/ 0 w 62"/>
                <a:gd name="T5" fmla="*/ 31 h 215"/>
                <a:gd name="T6" fmla="*/ 31 w 62"/>
                <a:gd name="T7" fmla="*/ 62 h 215"/>
                <a:gd name="T8" fmla="*/ 62 w 62"/>
                <a:gd name="T9" fmla="*/ 31 h 215"/>
                <a:gd name="T10" fmla="*/ 62 w 62"/>
                <a:gd name="T11" fmla="*/ 184 h 215"/>
                <a:gd name="T12" fmla="*/ 31 w 62"/>
                <a:gd name="T13" fmla="*/ 152 h 215"/>
                <a:gd name="T14" fmla="*/ 0 w 62"/>
                <a:gd name="T15" fmla="*/ 183 h 215"/>
                <a:gd name="T16" fmla="*/ 31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  <a:close/>
                  <a:moveTo>
                    <a:pt x="62" y="184"/>
                  </a:moveTo>
                  <a:cubicBezTo>
                    <a:pt x="62" y="165"/>
                    <a:pt x="47" y="152"/>
                    <a:pt x="31" y="152"/>
                  </a:cubicBezTo>
                  <a:cubicBezTo>
                    <a:pt x="12" y="152"/>
                    <a:pt x="0" y="168"/>
                    <a:pt x="0" y="183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2" y="199"/>
                    <a:pt x="62" y="18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825AF91C-1A69-4E68-ABA7-5906BF4E28DE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080002" y="4416425"/>
              <a:ext cx="112713" cy="247650"/>
            </a:xfrm>
            <a:custGeom>
              <a:avLst/>
              <a:gdLst>
                <a:gd name="T0" fmla="*/ 117 w 203"/>
                <a:gd name="T1" fmla="*/ 208 h 387"/>
                <a:gd name="T2" fmla="*/ 171 w 203"/>
                <a:gd name="T3" fmla="*/ 263 h 387"/>
                <a:gd name="T4" fmla="*/ 117 w 203"/>
                <a:gd name="T5" fmla="*/ 317 h 387"/>
                <a:gd name="T6" fmla="*/ 117 w 203"/>
                <a:gd name="T7" fmla="*/ 208 h 387"/>
                <a:gd name="T8" fmla="*/ 86 w 203"/>
                <a:gd name="T9" fmla="*/ 202 h 387"/>
                <a:gd name="T10" fmla="*/ 86 w 203"/>
                <a:gd name="T11" fmla="*/ 317 h 387"/>
                <a:gd name="T12" fmla="*/ 36 w 203"/>
                <a:gd name="T13" fmla="*/ 278 h 387"/>
                <a:gd name="T14" fmla="*/ 44 w 203"/>
                <a:gd name="T15" fmla="*/ 261 h 387"/>
                <a:gd name="T16" fmla="*/ 22 w 203"/>
                <a:gd name="T17" fmla="*/ 238 h 387"/>
                <a:gd name="T18" fmla="*/ 0 w 203"/>
                <a:gd name="T19" fmla="*/ 263 h 387"/>
                <a:gd name="T20" fmla="*/ 86 w 203"/>
                <a:gd name="T21" fmla="*/ 348 h 387"/>
                <a:gd name="T22" fmla="*/ 86 w 203"/>
                <a:gd name="T23" fmla="*/ 367 h 387"/>
                <a:gd name="T24" fmla="*/ 102 w 203"/>
                <a:gd name="T25" fmla="*/ 387 h 387"/>
                <a:gd name="T26" fmla="*/ 117 w 203"/>
                <a:gd name="T27" fmla="*/ 367 h 387"/>
                <a:gd name="T28" fmla="*/ 117 w 203"/>
                <a:gd name="T29" fmla="*/ 348 h 387"/>
                <a:gd name="T30" fmla="*/ 203 w 203"/>
                <a:gd name="T31" fmla="*/ 261 h 387"/>
                <a:gd name="T32" fmla="*/ 117 w 203"/>
                <a:gd name="T33" fmla="*/ 173 h 387"/>
                <a:gd name="T34" fmla="*/ 117 w 203"/>
                <a:gd name="T35" fmla="*/ 70 h 387"/>
                <a:gd name="T36" fmla="*/ 166 w 203"/>
                <a:gd name="T37" fmla="*/ 104 h 387"/>
                <a:gd name="T38" fmla="*/ 159 w 203"/>
                <a:gd name="T39" fmla="*/ 120 h 387"/>
                <a:gd name="T40" fmla="*/ 181 w 203"/>
                <a:gd name="T41" fmla="*/ 142 h 387"/>
                <a:gd name="T42" fmla="*/ 203 w 203"/>
                <a:gd name="T43" fmla="*/ 118 h 387"/>
                <a:gd name="T44" fmla="*/ 117 w 203"/>
                <a:gd name="T45" fmla="*/ 39 h 387"/>
                <a:gd name="T46" fmla="*/ 117 w 203"/>
                <a:gd name="T47" fmla="*/ 20 h 387"/>
                <a:gd name="T48" fmla="*/ 102 w 203"/>
                <a:gd name="T49" fmla="*/ 0 h 387"/>
                <a:gd name="T50" fmla="*/ 86 w 203"/>
                <a:gd name="T51" fmla="*/ 20 h 387"/>
                <a:gd name="T52" fmla="*/ 86 w 203"/>
                <a:gd name="T53" fmla="*/ 39 h 387"/>
                <a:gd name="T54" fmla="*/ 0 w 203"/>
                <a:gd name="T55" fmla="*/ 120 h 387"/>
                <a:gd name="T56" fmla="*/ 86 w 203"/>
                <a:gd name="T57" fmla="*/ 202 h 387"/>
                <a:gd name="T58" fmla="*/ 86 w 203"/>
                <a:gd name="T59" fmla="*/ 167 h 387"/>
                <a:gd name="T60" fmla="*/ 31 w 203"/>
                <a:gd name="T61" fmla="*/ 118 h 387"/>
                <a:gd name="T62" fmla="*/ 86 w 203"/>
                <a:gd name="T63" fmla="*/ 70 h 387"/>
                <a:gd name="T64" fmla="*/ 86 w 203"/>
                <a:gd name="T65" fmla="*/ 16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117" y="208"/>
                  </a:moveTo>
                  <a:cubicBezTo>
                    <a:pt x="150" y="215"/>
                    <a:pt x="171" y="237"/>
                    <a:pt x="171" y="263"/>
                  </a:cubicBezTo>
                  <a:cubicBezTo>
                    <a:pt x="171" y="288"/>
                    <a:pt x="149" y="311"/>
                    <a:pt x="117" y="317"/>
                  </a:cubicBezTo>
                  <a:lnTo>
                    <a:pt x="117" y="208"/>
                  </a:lnTo>
                  <a:close/>
                  <a:moveTo>
                    <a:pt x="86" y="202"/>
                  </a:moveTo>
                  <a:lnTo>
                    <a:pt x="86" y="317"/>
                  </a:lnTo>
                  <a:cubicBezTo>
                    <a:pt x="64" y="314"/>
                    <a:pt x="43" y="303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7" y="238"/>
                    <a:pt x="0" y="240"/>
                    <a:pt x="0" y="263"/>
                  </a:cubicBezTo>
                  <a:cubicBezTo>
                    <a:pt x="0" y="304"/>
                    <a:pt x="28" y="343"/>
                    <a:pt x="86" y="348"/>
                  </a:cubicBezTo>
                  <a:lnTo>
                    <a:pt x="86" y="367"/>
                  </a:lnTo>
                  <a:cubicBezTo>
                    <a:pt x="86" y="375"/>
                    <a:pt x="86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3" y="295"/>
                    <a:pt x="203" y="261"/>
                  </a:cubicBezTo>
                  <a:cubicBezTo>
                    <a:pt x="203" y="236"/>
                    <a:pt x="189" y="187"/>
                    <a:pt x="117" y="173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0"/>
                  </a:cubicBezTo>
                  <a:cubicBezTo>
                    <a:pt x="159" y="132"/>
                    <a:pt x="167" y="142"/>
                    <a:pt x="181" y="142"/>
                  </a:cubicBezTo>
                  <a:cubicBezTo>
                    <a:pt x="191" y="142"/>
                    <a:pt x="203" y="136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6" y="0"/>
                    <a:pt x="86" y="12"/>
                    <a:pt x="86" y="20"/>
                  </a:cubicBezTo>
                  <a:lnTo>
                    <a:pt x="86" y="39"/>
                  </a:lnTo>
                  <a:cubicBezTo>
                    <a:pt x="31" y="46"/>
                    <a:pt x="0" y="84"/>
                    <a:pt x="0" y="120"/>
                  </a:cubicBezTo>
                  <a:cubicBezTo>
                    <a:pt x="0" y="132"/>
                    <a:pt x="3" y="186"/>
                    <a:pt x="86" y="202"/>
                  </a:cubicBezTo>
                  <a:close/>
                  <a:moveTo>
                    <a:pt x="86" y="167"/>
                  </a:moveTo>
                  <a:cubicBezTo>
                    <a:pt x="58" y="162"/>
                    <a:pt x="31" y="144"/>
                    <a:pt x="31" y="118"/>
                  </a:cubicBezTo>
                  <a:cubicBezTo>
                    <a:pt x="31" y="95"/>
                    <a:pt x="55" y="75"/>
                    <a:pt x="86" y="70"/>
                  </a:cubicBezTo>
                  <a:lnTo>
                    <a:pt x="86" y="16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FDB9EA07-3056-4FBC-82CD-4102EF49B4E3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216527" y="4441825"/>
              <a:ext cx="123825" cy="195263"/>
            </a:xfrm>
            <a:custGeom>
              <a:avLst/>
              <a:gdLst>
                <a:gd name="T0" fmla="*/ 70 w 226"/>
                <a:gd name="T1" fmla="*/ 183 h 305"/>
                <a:gd name="T2" fmla="*/ 132 w 226"/>
                <a:gd name="T3" fmla="*/ 183 h 305"/>
                <a:gd name="T4" fmla="*/ 226 w 226"/>
                <a:gd name="T5" fmla="*/ 91 h 305"/>
                <a:gd name="T6" fmla="*/ 132 w 226"/>
                <a:gd name="T7" fmla="*/ 0 h 305"/>
                <a:gd name="T8" fmla="*/ 21 w 226"/>
                <a:gd name="T9" fmla="*/ 0 h 305"/>
                <a:gd name="T10" fmla="*/ 0 w 226"/>
                <a:gd name="T11" fmla="*/ 15 h 305"/>
                <a:gd name="T12" fmla="*/ 21 w 226"/>
                <a:gd name="T13" fmla="*/ 31 h 305"/>
                <a:gd name="T14" fmla="*/ 35 w 226"/>
                <a:gd name="T15" fmla="*/ 31 h 305"/>
                <a:gd name="T16" fmla="*/ 35 w 226"/>
                <a:gd name="T17" fmla="*/ 274 h 305"/>
                <a:gd name="T18" fmla="*/ 21 w 226"/>
                <a:gd name="T19" fmla="*/ 274 h 305"/>
                <a:gd name="T20" fmla="*/ 0 w 226"/>
                <a:gd name="T21" fmla="*/ 290 h 305"/>
                <a:gd name="T22" fmla="*/ 21 w 226"/>
                <a:gd name="T23" fmla="*/ 305 h 305"/>
                <a:gd name="T24" fmla="*/ 85 w 226"/>
                <a:gd name="T25" fmla="*/ 305 h 305"/>
                <a:gd name="T26" fmla="*/ 105 w 226"/>
                <a:gd name="T27" fmla="*/ 290 h 305"/>
                <a:gd name="T28" fmla="*/ 85 w 226"/>
                <a:gd name="T29" fmla="*/ 274 h 305"/>
                <a:gd name="T30" fmla="*/ 70 w 226"/>
                <a:gd name="T31" fmla="*/ 274 h 305"/>
                <a:gd name="T32" fmla="*/ 70 w 226"/>
                <a:gd name="T33" fmla="*/ 183 h 305"/>
                <a:gd name="T34" fmla="*/ 70 w 226"/>
                <a:gd name="T35" fmla="*/ 31 h 305"/>
                <a:gd name="T36" fmla="*/ 123 w 226"/>
                <a:gd name="T37" fmla="*/ 31 h 305"/>
                <a:gd name="T38" fmla="*/ 192 w 226"/>
                <a:gd name="T39" fmla="*/ 91 h 305"/>
                <a:gd name="T40" fmla="*/ 123 w 226"/>
                <a:gd name="T41" fmla="*/ 152 h 305"/>
                <a:gd name="T42" fmla="*/ 70 w 226"/>
                <a:gd name="T43" fmla="*/ 152 h 305"/>
                <a:gd name="T44" fmla="*/ 70 w 226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305">
                  <a:moveTo>
                    <a:pt x="70" y="183"/>
                  </a:moveTo>
                  <a:lnTo>
                    <a:pt x="132" y="183"/>
                  </a:lnTo>
                  <a:cubicBezTo>
                    <a:pt x="190" y="183"/>
                    <a:pt x="226" y="138"/>
                    <a:pt x="226" y="91"/>
                  </a:cubicBezTo>
                  <a:cubicBezTo>
                    <a:pt x="226" y="45"/>
                    <a:pt x="190" y="0"/>
                    <a:pt x="132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5" y="31"/>
                  </a:lnTo>
                  <a:lnTo>
                    <a:pt x="35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85" y="305"/>
                  </a:lnTo>
                  <a:cubicBezTo>
                    <a:pt x="92" y="305"/>
                    <a:pt x="105" y="305"/>
                    <a:pt x="105" y="290"/>
                  </a:cubicBezTo>
                  <a:cubicBezTo>
                    <a:pt x="105" y="274"/>
                    <a:pt x="92" y="274"/>
                    <a:pt x="85" y="274"/>
                  </a:cubicBezTo>
                  <a:lnTo>
                    <a:pt x="70" y="274"/>
                  </a:lnTo>
                  <a:lnTo>
                    <a:pt x="70" y="183"/>
                  </a:lnTo>
                  <a:close/>
                  <a:moveTo>
                    <a:pt x="70" y="31"/>
                  </a:moveTo>
                  <a:lnTo>
                    <a:pt x="123" y="31"/>
                  </a:lnTo>
                  <a:cubicBezTo>
                    <a:pt x="171" y="31"/>
                    <a:pt x="192" y="65"/>
                    <a:pt x="192" y="91"/>
                  </a:cubicBezTo>
                  <a:cubicBezTo>
                    <a:pt x="192" y="118"/>
                    <a:pt x="171" y="152"/>
                    <a:pt x="123" y="152"/>
                  </a:cubicBezTo>
                  <a:lnTo>
                    <a:pt x="70" y="152"/>
                  </a:lnTo>
                  <a:lnTo>
                    <a:pt x="70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630DC839-75AE-4F84-BB28-1CB188C5F7FB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360989" y="4438650"/>
              <a:ext cx="130175" cy="198438"/>
            </a:xfrm>
            <a:custGeom>
              <a:avLst/>
              <a:gdLst>
                <a:gd name="T0" fmla="*/ 144 w 234"/>
                <a:gd name="T1" fmla="*/ 20 h 311"/>
                <a:gd name="T2" fmla="*/ 117 w 234"/>
                <a:gd name="T3" fmla="*/ 0 h 311"/>
                <a:gd name="T4" fmla="*/ 90 w 234"/>
                <a:gd name="T5" fmla="*/ 19 h 311"/>
                <a:gd name="T6" fmla="*/ 30 w 234"/>
                <a:gd name="T7" fmla="*/ 280 h 311"/>
                <a:gd name="T8" fmla="*/ 9 w 234"/>
                <a:gd name="T9" fmla="*/ 281 h 311"/>
                <a:gd name="T10" fmla="*/ 0 w 234"/>
                <a:gd name="T11" fmla="*/ 296 h 311"/>
                <a:gd name="T12" fmla="*/ 22 w 234"/>
                <a:gd name="T13" fmla="*/ 311 h 311"/>
                <a:gd name="T14" fmla="*/ 72 w 234"/>
                <a:gd name="T15" fmla="*/ 311 h 311"/>
                <a:gd name="T16" fmla="*/ 93 w 234"/>
                <a:gd name="T17" fmla="*/ 296 h 311"/>
                <a:gd name="T18" fmla="*/ 65 w 234"/>
                <a:gd name="T19" fmla="*/ 280 h 311"/>
                <a:gd name="T20" fmla="*/ 77 w 234"/>
                <a:gd name="T21" fmla="*/ 229 h 311"/>
                <a:gd name="T22" fmla="*/ 158 w 234"/>
                <a:gd name="T23" fmla="*/ 229 h 311"/>
                <a:gd name="T24" fmla="*/ 169 w 234"/>
                <a:gd name="T25" fmla="*/ 280 h 311"/>
                <a:gd name="T26" fmla="*/ 141 w 234"/>
                <a:gd name="T27" fmla="*/ 296 h 311"/>
                <a:gd name="T28" fmla="*/ 162 w 234"/>
                <a:gd name="T29" fmla="*/ 311 h 311"/>
                <a:gd name="T30" fmla="*/ 213 w 234"/>
                <a:gd name="T31" fmla="*/ 311 h 311"/>
                <a:gd name="T32" fmla="*/ 234 w 234"/>
                <a:gd name="T33" fmla="*/ 296 h 311"/>
                <a:gd name="T34" fmla="*/ 226 w 234"/>
                <a:gd name="T35" fmla="*/ 282 h 311"/>
                <a:gd name="T36" fmla="*/ 205 w 234"/>
                <a:gd name="T37" fmla="*/ 280 h 311"/>
                <a:gd name="T38" fmla="*/ 144 w 234"/>
                <a:gd name="T39" fmla="*/ 20 h 311"/>
                <a:gd name="T40" fmla="*/ 117 w 234"/>
                <a:gd name="T41" fmla="*/ 41 h 311"/>
                <a:gd name="T42" fmla="*/ 118 w 234"/>
                <a:gd name="T43" fmla="*/ 41 h 311"/>
                <a:gd name="T44" fmla="*/ 150 w 234"/>
                <a:gd name="T45" fmla="*/ 198 h 311"/>
                <a:gd name="T46" fmla="*/ 84 w 234"/>
                <a:gd name="T47" fmla="*/ 198 h 311"/>
                <a:gd name="T48" fmla="*/ 117 w 234"/>
                <a:gd name="T49" fmla="*/ 4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311">
                  <a:moveTo>
                    <a:pt x="144" y="20"/>
                  </a:moveTo>
                  <a:cubicBezTo>
                    <a:pt x="140" y="1"/>
                    <a:pt x="133" y="0"/>
                    <a:pt x="117" y="0"/>
                  </a:cubicBezTo>
                  <a:cubicBezTo>
                    <a:pt x="103" y="0"/>
                    <a:pt x="95" y="0"/>
                    <a:pt x="90" y="19"/>
                  </a:cubicBezTo>
                  <a:lnTo>
                    <a:pt x="30" y="280"/>
                  </a:lnTo>
                  <a:cubicBezTo>
                    <a:pt x="23" y="280"/>
                    <a:pt x="12" y="280"/>
                    <a:pt x="9" y="281"/>
                  </a:cubicBezTo>
                  <a:cubicBezTo>
                    <a:pt x="3" y="284"/>
                    <a:pt x="0" y="289"/>
                    <a:pt x="0" y="296"/>
                  </a:cubicBezTo>
                  <a:cubicBezTo>
                    <a:pt x="0" y="311"/>
                    <a:pt x="13" y="311"/>
                    <a:pt x="22" y="311"/>
                  </a:cubicBezTo>
                  <a:lnTo>
                    <a:pt x="72" y="311"/>
                  </a:lnTo>
                  <a:cubicBezTo>
                    <a:pt x="81" y="311"/>
                    <a:pt x="93" y="311"/>
                    <a:pt x="93" y="296"/>
                  </a:cubicBezTo>
                  <a:cubicBezTo>
                    <a:pt x="93" y="280"/>
                    <a:pt x="83" y="280"/>
                    <a:pt x="65" y="280"/>
                  </a:cubicBezTo>
                  <a:lnTo>
                    <a:pt x="77" y="229"/>
                  </a:lnTo>
                  <a:lnTo>
                    <a:pt x="158" y="229"/>
                  </a:lnTo>
                  <a:lnTo>
                    <a:pt x="169" y="280"/>
                  </a:lnTo>
                  <a:cubicBezTo>
                    <a:pt x="151" y="280"/>
                    <a:pt x="141" y="280"/>
                    <a:pt x="141" y="296"/>
                  </a:cubicBezTo>
                  <a:cubicBezTo>
                    <a:pt x="141" y="311"/>
                    <a:pt x="153" y="311"/>
                    <a:pt x="162" y="311"/>
                  </a:cubicBezTo>
                  <a:lnTo>
                    <a:pt x="213" y="311"/>
                  </a:lnTo>
                  <a:cubicBezTo>
                    <a:pt x="221" y="311"/>
                    <a:pt x="234" y="311"/>
                    <a:pt x="234" y="296"/>
                  </a:cubicBezTo>
                  <a:cubicBezTo>
                    <a:pt x="234" y="289"/>
                    <a:pt x="232" y="284"/>
                    <a:pt x="226" y="282"/>
                  </a:cubicBezTo>
                  <a:cubicBezTo>
                    <a:pt x="223" y="280"/>
                    <a:pt x="212" y="280"/>
                    <a:pt x="205" y="280"/>
                  </a:cubicBezTo>
                  <a:lnTo>
                    <a:pt x="144" y="20"/>
                  </a:lnTo>
                  <a:close/>
                  <a:moveTo>
                    <a:pt x="117" y="41"/>
                  </a:moveTo>
                  <a:lnTo>
                    <a:pt x="118" y="41"/>
                  </a:lnTo>
                  <a:lnTo>
                    <a:pt x="150" y="198"/>
                  </a:lnTo>
                  <a:lnTo>
                    <a:pt x="84" y="198"/>
                  </a:lnTo>
                  <a:lnTo>
                    <a:pt x="117" y="4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D4D68B4-A9F9-4766-9988-8BBB56F3393F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505452" y="4441825"/>
              <a:ext cx="130175" cy="195263"/>
            </a:xfrm>
            <a:custGeom>
              <a:avLst/>
              <a:gdLst>
                <a:gd name="T0" fmla="*/ 135 w 235"/>
                <a:gd name="T1" fmla="*/ 31 h 305"/>
                <a:gd name="T2" fmla="*/ 201 w 235"/>
                <a:gd name="T3" fmla="*/ 31 h 305"/>
                <a:gd name="T4" fmla="*/ 201 w 235"/>
                <a:gd name="T5" fmla="*/ 57 h 305"/>
                <a:gd name="T6" fmla="*/ 218 w 235"/>
                <a:gd name="T7" fmla="*/ 77 h 305"/>
                <a:gd name="T8" fmla="*/ 235 w 235"/>
                <a:gd name="T9" fmla="*/ 57 h 305"/>
                <a:gd name="T10" fmla="*/ 235 w 235"/>
                <a:gd name="T11" fmla="*/ 21 h 305"/>
                <a:gd name="T12" fmla="*/ 216 w 235"/>
                <a:gd name="T13" fmla="*/ 0 h 305"/>
                <a:gd name="T14" fmla="*/ 21 w 235"/>
                <a:gd name="T15" fmla="*/ 0 h 305"/>
                <a:gd name="T16" fmla="*/ 0 w 235"/>
                <a:gd name="T17" fmla="*/ 21 h 305"/>
                <a:gd name="T18" fmla="*/ 0 w 235"/>
                <a:gd name="T19" fmla="*/ 57 h 305"/>
                <a:gd name="T20" fmla="*/ 17 w 235"/>
                <a:gd name="T21" fmla="*/ 77 h 305"/>
                <a:gd name="T22" fmla="*/ 35 w 235"/>
                <a:gd name="T23" fmla="*/ 57 h 305"/>
                <a:gd name="T24" fmla="*/ 35 w 235"/>
                <a:gd name="T25" fmla="*/ 31 h 305"/>
                <a:gd name="T26" fmla="*/ 101 w 235"/>
                <a:gd name="T27" fmla="*/ 31 h 305"/>
                <a:gd name="T28" fmla="*/ 101 w 235"/>
                <a:gd name="T29" fmla="*/ 274 h 305"/>
                <a:gd name="T30" fmla="*/ 75 w 235"/>
                <a:gd name="T31" fmla="*/ 274 h 305"/>
                <a:gd name="T32" fmla="*/ 55 w 235"/>
                <a:gd name="T33" fmla="*/ 289 h 305"/>
                <a:gd name="T34" fmla="*/ 75 w 235"/>
                <a:gd name="T35" fmla="*/ 305 h 305"/>
                <a:gd name="T36" fmla="*/ 161 w 235"/>
                <a:gd name="T37" fmla="*/ 305 h 305"/>
                <a:gd name="T38" fmla="*/ 181 w 235"/>
                <a:gd name="T39" fmla="*/ 290 h 305"/>
                <a:gd name="T40" fmla="*/ 161 w 235"/>
                <a:gd name="T41" fmla="*/ 274 h 305"/>
                <a:gd name="T42" fmla="*/ 135 w 235"/>
                <a:gd name="T43" fmla="*/ 274 h 305"/>
                <a:gd name="T44" fmla="*/ 135 w 235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135" y="31"/>
                  </a:moveTo>
                  <a:lnTo>
                    <a:pt x="201" y="31"/>
                  </a:lnTo>
                  <a:lnTo>
                    <a:pt x="201" y="57"/>
                  </a:lnTo>
                  <a:cubicBezTo>
                    <a:pt x="201" y="66"/>
                    <a:pt x="201" y="77"/>
                    <a:pt x="218" y="77"/>
                  </a:cubicBezTo>
                  <a:cubicBezTo>
                    <a:pt x="235" y="77"/>
                    <a:pt x="235" y="67"/>
                    <a:pt x="235" y="57"/>
                  </a:cubicBezTo>
                  <a:lnTo>
                    <a:pt x="235" y="21"/>
                  </a:lnTo>
                  <a:cubicBezTo>
                    <a:pt x="235" y="5"/>
                    <a:pt x="232" y="0"/>
                    <a:pt x="216" y="0"/>
                  </a:cubicBezTo>
                  <a:lnTo>
                    <a:pt x="21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6"/>
                    <a:pt x="0" y="77"/>
                    <a:pt x="17" y="77"/>
                  </a:cubicBezTo>
                  <a:cubicBezTo>
                    <a:pt x="35" y="77"/>
                    <a:pt x="35" y="67"/>
                    <a:pt x="35" y="57"/>
                  </a:cubicBezTo>
                  <a:lnTo>
                    <a:pt x="35" y="31"/>
                  </a:lnTo>
                  <a:lnTo>
                    <a:pt x="101" y="31"/>
                  </a:lnTo>
                  <a:lnTo>
                    <a:pt x="101" y="274"/>
                  </a:lnTo>
                  <a:lnTo>
                    <a:pt x="75" y="274"/>
                  </a:lnTo>
                  <a:cubicBezTo>
                    <a:pt x="67" y="274"/>
                    <a:pt x="55" y="274"/>
                    <a:pt x="55" y="289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4"/>
                    <a:pt x="169" y="274"/>
                    <a:pt x="161" y="274"/>
                  </a:cubicBezTo>
                  <a:lnTo>
                    <a:pt x="135" y="274"/>
                  </a:lnTo>
                  <a:lnTo>
                    <a:pt x="135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FB1CC9E8-F6C9-4635-8E68-023BF489CC04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49914" y="4441825"/>
              <a:ext cx="131763" cy="195263"/>
            </a:xfrm>
            <a:custGeom>
              <a:avLst/>
              <a:gdLst>
                <a:gd name="T0" fmla="*/ 207 w 239"/>
                <a:gd name="T1" fmla="*/ 31 h 305"/>
                <a:gd name="T2" fmla="*/ 219 w 239"/>
                <a:gd name="T3" fmla="*/ 31 h 305"/>
                <a:gd name="T4" fmla="*/ 239 w 239"/>
                <a:gd name="T5" fmla="*/ 16 h 305"/>
                <a:gd name="T6" fmla="*/ 219 w 239"/>
                <a:gd name="T7" fmla="*/ 0 h 305"/>
                <a:gd name="T8" fmla="*/ 160 w 239"/>
                <a:gd name="T9" fmla="*/ 0 h 305"/>
                <a:gd name="T10" fmla="*/ 140 w 239"/>
                <a:gd name="T11" fmla="*/ 15 h 305"/>
                <a:gd name="T12" fmla="*/ 160 w 239"/>
                <a:gd name="T13" fmla="*/ 31 h 305"/>
                <a:gd name="T14" fmla="*/ 172 w 239"/>
                <a:gd name="T15" fmla="*/ 31 h 305"/>
                <a:gd name="T16" fmla="*/ 172 w 239"/>
                <a:gd name="T17" fmla="*/ 131 h 305"/>
                <a:gd name="T18" fmla="*/ 66 w 239"/>
                <a:gd name="T19" fmla="*/ 131 h 305"/>
                <a:gd name="T20" fmla="*/ 66 w 239"/>
                <a:gd name="T21" fmla="*/ 31 h 305"/>
                <a:gd name="T22" fmla="*/ 79 w 239"/>
                <a:gd name="T23" fmla="*/ 31 h 305"/>
                <a:gd name="T24" fmla="*/ 99 w 239"/>
                <a:gd name="T25" fmla="*/ 16 h 305"/>
                <a:gd name="T26" fmla="*/ 79 w 239"/>
                <a:gd name="T27" fmla="*/ 0 h 305"/>
                <a:gd name="T28" fmla="*/ 20 w 239"/>
                <a:gd name="T29" fmla="*/ 0 h 305"/>
                <a:gd name="T30" fmla="*/ 0 w 239"/>
                <a:gd name="T31" fmla="*/ 16 h 305"/>
                <a:gd name="T32" fmla="*/ 20 w 239"/>
                <a:gd name="T33" fmla="*/ 31 h 305"/>
                <a:gd name="T34" fmla="*/ 32 w 239"/>
                <a:gd name="T35" fmla="*/ 31 h 305"/>
                <a:gd name="T36" fmla="*/ 32 w 239"/>
                <a:gd name="T37" fmla="*/ 274 h 305"/>
                <a:gd name="T38" fmla="*/ 20 w 239"/>
                <a:gd name="T39" fmla="*/ 274 h 305"/>
                <a:gd name="T40" fmla="*/ 0 w 239"/>
                <a:gd name="T41" fmla="*/ 290 h 305"/>
                <a:gd name="T42" fmla="*/ 20 w 239"/>
                <a:gd name="T43" fmla="*/ 305 h 305"/>
                <a:gd name="T44" fmla="*/ 79 w 239"/>
                <a:gd name="T45" fmla="*/ 305 h 305"/>
                <a:gd name="T46" fmla="*/ 99 w 239"/>
                <a:gd name="T47" fmla="*/ 290 h 305"/>
                <a:gd name="T48" fmla="*/ 79 w 239"/>
                <a:gd name="T49" fmla="*/ 274 h 305"/>
                <a:gd name="T50" fmla="*/ 66 w 239"/>
                <a:gd name="T51" fmla="*/ 274 h 305"/>
                <a:gd name="T52" fmla="*/ 66 w 239"/>
                <a:gd name="T53" fmla="*/ 162 h 305"/>
                <a:gd name="T54" fmla="*/ 172 w 239"/>
                <a:gd name="T55" fmla="*/ 162 h 305"/>
                <a:gd name="T56" fmla="*/ 172 w 239"/>
                <a:gd name="T57" fmla="*/ 274 h 305"/>
                <a:gd name="T58" fmla="*/ 160 w 239"/>
                <a:gd name="T59" fmla="*/ 274 h 305"/>
                <a:gd name="T60" fmla="*/ 140 w 239"/>
                <a:gd name="T61" fmla="*/ 289 h 305"/>
                <a:gd name="T62" fmla="*/ 160 w 239"/>
                <a:gd name="T63" fmla="*/ 305 h 305"/>
                <a:gd name="T64" fmla="*/ 219 w 239"/>
                <a:gd name="T65" fmla="*/ 305 h 305"/>
                <a:gd name="T66" fmla="*/ 239 w 239"/>
                <a:gd name="T67" fmla="*/ 290 h 305"/>
                <a:gd name="T68" fmla="*/ 219 w 239"/>
                <a:gd name="T69" fmla="*/ 274 h 305"/>
                <a:gd name="T70" fmla="*/ 207 w 239"/>
                <a:gd name="T71" fmla="*/ 274 h 305"/>
                <a:gd name="T72" fmla="*/ 207 w 239"/>
                <a:gd name="T7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07" y="31"/>
                  </a:moveTo>
                  <a:lnTo>
                    <a:pt x="219" y="31"/>
                  </a:lnTo>
                  <a:cubicBezTo>
                    <a:pt x="226" y="31"/>
                    <a:pt x="239" y="31"/>
                    <a:pt x="239" y="16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2" y="31"/>
                  </a:lnTo>
                  <a:lnTo>
                    <a:pt x="172" y="131"/>
                  </a:lnTo>
                  <a:lnTo>
                    <a:pt x="66" y="131"/>
                  </a:ln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6" y="305"/>
                    <a:pt x="99" y="305"/>
                    <a:pt x="99" y="290"/>
                  </a:cubicBezTo>
                  <a:cubicBezTo>
                    <a:pt x="99" y="274"/>
                    <a:pt x="87" y="274"/>
                    <a:pt x="79" y="274"/>
                  </a:cubicBezTo>
                  <a:lnTo>
                    <a:pt x="66" y="274"/>
                  </a:lnTo>
                  <a:lnTo>
                    <a:pt x="66" y="162"/>
                  </a:lnTo>
                  <a:lnTo>
                    <a:pt x="172" y="162"/>
                  </a:lnTo>
                  <a:lnTo>
                    <a:pt x="172" y="274"/>
                  </a:lnTo>
                  <a:lnTo>
                    <a:pt x="160" y="274"/>
                  </a:lnTo>
                  <a:cubicBezTo>
                    <a:pt x="152" y="274"/>
                    <a:pt x="140" y="274"/>
                    <a:pt x="140" y="289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6" y="305"/>
                    <a:pt x="239" y="305"/>
                    <a:pt x="239" y="290"/>
                  </a:cubicBezTo>
                  <a:cubicBezTo>
                    <a:pt x="239" y="274"/>
                    <a:pt x="227" y="274"/>
                    <a:pt x="219" y="274"/>
                  </a:cubicBezTo>
                  <a:lnTo>
                    <a:pt x="207" y="274"/>
                  </a:lnTo>
                  <a:lnTo>
                    <a:pt x="207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76083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E82E-3242-48E6-8B7B-7E7FFC7E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IFS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0870-9157-45A9-A146-C40DEE78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 not let the shell to search for the programme</a:t>
            </a:r>
          </a:p>
          <a:p>
            <a:r>
              <a:rPr lang="en-NZ" dirty="0"/>
              <a:t>Provide the absolute path to the programme</a:t>
            </a:r>
          </a:p>
          <a:p>
            <a:endParaRPr lang="en-NZ" dirty="0"/>
          </a:p>
          <a:p>
            <a:r>
              <a:rPr lang="en-NZ" dirty="0"/>
              <a:t>Is this a good/safe solution?</a:t>
            </a:r>
          </a:p>
          <a:p>
            <a:pPr lvl="1"/>
            <a:r>
              <a:rPr lang="en-NZ" dirty="0"/>
              <a:t>No</a:t>
            </a:r>
          </a:p>
          <a:p>
            <a:pPr lvl="1"/>
            <a:endParaRPr lang="en-NZ" dirty="0"/>
          </a:p>
          <a:p>
            <a:r>
              <a:rPr lang="en-NZ" dirty="0"/>
              <a:t>There is another environment variable called ‘IFS’</a:t>
            </a:r>
          </a:p>
          <a:p>
            <a:pPr lvl="1"/>
            <a:r>
              <a:rPr lang="en-NZ" dirty="0"/>
              <a:t>Turns characters into whitespaces</a:t>
            </a:r>
          </a:p>
          <a:p>
            <a:pPr lvl="1"/>
            <a:r>
              <a:rPr lang="en-NZ" dirty="0"/>
              <a:t>The user can specify which character is treated as a whitespace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95536-CAEB-4DC3-8F47-43C6D8E2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83025A-6346-427B-9AEB-DC300FE97E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56728" y="1885797"/>
            <a:ext cx="2979738" cy="260350"/>
            <a:chOff x="2541588" y="2540000"/>
            <a:chExt cx="2979738" cy="260350"/>
          </a:xfrm>
          <a:solidFill>
            <a:srgbClr val="FF0000"/>
          </a:solidFill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C0E0DDD-E4A1-433D-8366-9F962216FD5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1588" y="2611438"/>
              <a:ext cx="88900" cy="125413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1 w 193"/>
                <a:gd name="T5" fmla="*/ 59 h 223"/>
                <a:gd name="T6" fmla="*/ 94 w 193"/>
                <a:gd name="T7" fmla="*/ 30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3 w 193"/>
                <a:gd name="T17" fmla="*/ 0 h 223"/>
                <a:gd name="T18" fmla="*/ 148 w 193"/>
                <a:gd name="T19" fmla="*/ 10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15EDDFD-696C-414B-98E8-B7559527E42D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52713" y="2613025"/>
              <a:ext cx="109538" cy="187325"/>
            </a:xfrm>
            <a:custGeom>
              <a:avLst/>
              <a:gdLst>
                <a:gd name="T0" fmla="*/ 201 w 236"/>
                <a:gd name="T1" fmla="*/ 31 h 330"/>
                <a:gd name="T2" fmla="*/ 216 w 236"/>
                <a:gd name="T3" fmla="*/ 31 h 330"/>
                <a:gd name="T4" fmla="*/ 236 w 236"/>
                <a:gd name="T5" fmla="*/ 16 h 330"/>
                <a:gd name="T6" fmla="*/ 216 w 236"/>
                <a:gd name="T7" fmla="*/ 0 h 330"/>
                <a:gd name="T8" fmla="*/ 158 w 236"/>
                <a:gd name="T9" fmla="*/ 0 h 330"/>
                <a:gd name="T10" fmla="*/ 138 w 236"/>
                <a:gd name="T11" fmla="*/ 15 h 330"/>
                <a:gd name="T12" fmla="*/ 158 w 236"/>
                <a:gd name="T13" fmla="*/ 31 h 330"/>
                <a:gd name="T14" fmla="*/ 172 w 236"/>
                <a:gd name="T15" fmla="*/ 31 h 330"/>
                <a:gd name="T16" fmla="*/ 136 w 236"/>
                <a:gd name="T17" fmla="*/ 137 h 330"/>
                <a:gd name="T18" fmla="*/ 123 w 236"/>
                <a:gd name="T19" fmla="*/ 180 h 330"/>
                <a:gd name="T20" fmla="*/ 123 w 236"/>
                <a:gd name="T21" fmla="*/ 180 h 330"/>
                <a:gd name="T22" fmla="*/ 112 w 236"/>
                <a:gd name="T23" fmla="*/ 151 h 330"/>
                <a:gd name="T24" fmla="*/ 66 w 236"/>
                <a:gd name="T25" fmla="*/ 31 h 330"/>
                <a:gd name="T26" fmla="*/ 78 w 236"/>
                <a:gd name="T27" fmla="*/ 31 h 330"/>
                <a:gd name="T28" fmla="*/ 98 w 236"/>
                <a:gd name="T29" fmla="*/ 16 h 330"/>
                <a:gd name="T30" fmla="*/ 78 w 236"/>
                <a:gd name="T31" fmla="*/ 0 h 330"/>
                <a:gd name="T32" fmla="*/ 20 w 236"/>
                <a:gd name="T33" fmla="*/ 0 h 330"/>
                <a:gd name="T34" fmla="*/ 0 w 236"/>
                <a:gd name="T35" fmla="*/ 16 h 330"/>
                <a:gd name="T36" fmla="*/ 20 w 236"/>
                <a:gd name="T37" fmla="*/ 31 h 330"/>
                <a:gd name="T38" fmla="*/ 35 w 236"/>
                <a:gd name="T39" fmla="*/ 31 h 330"/>
                <a:gd name="T40" fmla="*/ 106 w 236"/>
                <a:gd name="T41" fmla="*/ 209 h 330"/>
                <a:gd name="T42" fmla="*/ 108 w 236"/>
                <a:gd name="T43" fmla="*/ 216 h 330"/>
                <a:gd name="T44" fmla="*/ 89 w 236"/>
                <a:gd name="T45" fmla="*/ 270 h 330"/>
                <a:gd name="T46" fmla="*/ 49 w 236"/>
                <a:gd name="T47" fmla="*/ 299 h 330"/>
                <a:gd name="T48" fmla="*/ 52 w 236"/>
                <a:gd name="T49" fmla="*/ 288 h 330"/>
                <a:gd name="T50" fmla="*/ 30 w 236"/>
                <a:gd name="T51" fmla="*/ 267 h 330"/>
                <a:gd name="T52" fmla="*/ 8 w 236"/>
                <a:gd name="T53" fmla="*/ 289 h 330"/>
                <a:gd name="T54" fmla="*/ 50 w 236"/>
                <a:gd name="T55" fmla="*/ 330 h 330"/>
                <a:gd name="T56" fmla="*/ 124 w 236"/>
                <a:gd name="T57" fmla="*/ 258 h 330"/>
                <a:gd name="T58" fmla="*/ 201 w 236"/>
                <a:gd name="T59" fmla="*/ 3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30">
                  <a:moveTo>
                    <a:pt x="201" y="31"/>
                  </a:move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6"/>
                    <a:pt x="127" y="165"/>
                    <a:pt x="123" y="180"/>
                  </a:cubicBezTo>
                  <a:lnTo>
                    <a:pt x="123" y="180"/>
                  </a:lnTo>
                  <a:cubicBezTo>
                    <a:pt x="120" y="171"/>
                    <a:pt x="116" y="160"/>
                    <a:pt x="112" y="151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6"/>
                  </a:cubicBezTo>
                  <a:cubicBezTo>
                    <a:pt x="108" y="217"/>
                    <a:pt x="96" y="258"/>
                    <a:pt x="89" y="270"/>
                  </a:cubicBezTo>
                  <a:cubicBezTo>
                    <a:pt x="75" y="298"/>
                    <a:pt x="57" y="299"/>
                    <a:pt x="49" y="299"/>
                  </a:cubicBezTo>
                  <a:cubicBezTo>
                    <a:pt x="49" y="299"/>
                    <a:pt x="52" y="295"/>
                    <a:pt x="52" y="288"/>
                  </a:cubicBezTo>
                  <a:cubicBezTo>
                    <a:pt x="52" y="276"/>
                    <a:pt x="43" y="267"/>
                    <a:pt x="30" y="267"/>
                  </a:cubicBezTo>
                  <a:cubicBezTo>
                    <a:pt x="17" y="267"/>
                    <a:pt x="8" y="276"/>
                    <a:pt x="8" y="289"/>
                  </a:cubicBezTo>
                  <a:cubicBezTo>
                    <a:pt x="8" y="310"/>
                    <a:pt x="25" y="330"/>
                    <a:pt x="50" y="330"/>
                  </a:cubicBezTo>
                  <a:cubicBezTo>
                    <a:pt x="100" y="330"/>
                    <a:pt x="122" y="264"/>
                    <a:pt x="124" y="258"/>
                  </a:cubicBezTo>
                  <a:lnTo>
                    <a:pt x="201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75BF721-3F97-4321-9041-1AADC7C1896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84476" y="2611438"/>
              <a:ext cx="90488" cy="125413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1 w 193"/>
                <a:gd name="T5" fmla="*/ 59 h 223"/>
                <a:gd name="T6" fmla="*/ 94 w 193"/>
                <a:gd name="T7" fmla="*/ 30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4 w 193"/>
                <a:gd name="T17" fmla="*/ 0 h 223"/>
                <a:gd name="T18" fmla="*/ 149 w 193"/>
                <a:gd name="T19" fmla="*/ 10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4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2E2FC24-8E4D-454F-845A-0C1403CC8A81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95601" y="2579688"/>
              <a:ext cx="98425" cy="1571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1 h 280"/>
                <a:gd name="T8" fmla="*/ 98 w 211"/>
                <a:gd name="T9" fmla="*/ 61 h 280"/>
                <a:gd name="T10" fmla="*/ 98 w 211"/>
                <a:gd name="T11" fmla="*/ 20 h 280"/>
                <a:gd name="T12" fmla="*/ 81 w 211"/>
                <a:gd name="T13" fmla="*/ 0 h 280"/>
                <a:gd name="T14" fmla="*/ 63 w 211"/>
                <a:gd name="T15" fmla="*/ 20 h 280"/>
                <a:gd name="T16" fmla="*/ 63 w 211"/>
                <a:gd name="T17" fmla="*/ 61 h 280"/>
                <a:gd name="T18" fmla="*/ 20 w 211"/>
                <a:gd name="T19" fmla="*/ 61 h 280"/>
                <a:gd name="T20" fmla="*/ 0 w 211"/>
                <a:gd name="T21" fmla="*/ 77 h 280"/>
                <a:gd name="T22" fmla="*/ 20 w 211"/>
                <a:gd name="T23" fmla="*/ 92 h 280"/>
                <a:gd name="T24" fmla="*/ 63 w 211"/>
                <a:gd name="T25" fmla="*/ 92 h 280"/>
                <a:gd name="T26" fmla="*/ 63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57EE147-ED1A-4916-90AE-1ED304BBD41B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024188" y="2611438"/>
              <a:ext cx="95250" cy="1254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0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9A5105-BA3A-4027-BB5C-C7BAF1100FC9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132138" y="2611438"/>
              <a:ext cx="120650" cy="123825"/>
            </a:xfrm>
            <a:custGeom>
              <a:avLst/>
              <a:gdLst>
                <a:gd name="T0" fmla="*/ 57 w 260"/>
                <a:gd name="T1" fmla="*/ 18 h 219"/>
                <a:gd name="T2" fmla="*/ 37 w 260"/>
                <a:gd name="T3" fmla="*/ 3 h 219"/>
                <a:gd name="T4" fmla="*/ 21 w 260"/>
                <a:gd name="T5" fmla="*/ 3 h 219"/>
                <a:gd name="T6" fmla="*/ 0 w 260"/>
                <a:gd name="T7" fmla="*/ 18 h 219"/>
                <a:gd name="T8" fmla="*/ 29 w 260"/>
                <a:gd name="T9" fmla="*/ 34 h 219"/>
                <a:gd name="T10" fmla="*/ 29 w 260"/>
                <a:gd name="T11" fmla="*/ 188 h 219"/>
                <a:gd name="T12" fmla="*/ 0 w 260"/>
                <a:gd name="T13" fmla="*/ 204 h 219"/>
                <a:gd name="T14" fmla="*/ 21 w 260"/>
                <a:gd name="T15" fmla="*/ 219 h 219"/>
                <a:gd name="T16" fmla="*/ 65 w 260"/>
                <a:gd name="T17" fmla="*/ 219 h 219"/>
                <a:gd name="T18" fmla="*/ 85 w 260"/>
                <a:gd name="T19" fmla="*/ 204 h 219"/>
                <a:gd name="T20" fmla="*/ 57 w 260"/>
                <a:gd name="T21" fmla="*/ 188 h 219"/>
                <a:gd name="T22" fmla="*/ 57 w 260"/>
                <a:gd name="T23" fmla="*/ 99 h 219"/>
                <a:gd name="T24" fmla="*/ 97 w 260"/>
                <a:gd name="T25" fmla="*/ 31 h 219"/>
                <a:gd name="T26" fmla="*/ 116 w 260"/>
                <a:gd name="T27" fmla="*/ 72 h 219"/>
                <a:gd name="T28" fmla="*/ 116 w 260"/>
                <a:gd name="T29" fmla="*/ 188 h 219"/>
                <a:gd name="T30" fmla="*/ 94 w 260"/>
                <a:gd name="T31" fmla="*/ 204 h 219"/>
                <a:gd name="T32" fmla="*/ 114 w 260"/>
                <a:gd name="T33" fmla="*/ 219 h 219"/>
                <a:gd name="T34" fmla="*/ 152 w 260"/>
                <a:gd name="T35" fmla="*/ 219 h 219"/>
                <a:gd name="T36" fmla="*/ 172 w 260"/>
                <a:gd name="T37" fmla="*/ 204 h 219"/>
                <a:gd name="T38" fmla="*/ 144 w 260"/>
                <a:gd name="T39" fmla="*/ 188 h 219"/>
                <a:gd name="T40" fmla="*/ 144 w 260"/>
                <a:gd name="T41" fmla="*/ 99 h 219"/>
                <a:gd name="T42" fmla="*/ 185 w 260"/>
                <a:gd name="T43" fmla="*/ 31 h 219"/>
                <a:gd name="T44" fmla="*/ 203 w 260"/>
                <a:gd name="T45" fmla="*/ 72 h 219"/>
                <a:gd name="T46" fmla="*/ 203 w 260"/>
                <a:gd name="T47" fmla="*/ 188 h 219"/>
                <a:gd name="T48" fmla="*/ 181 w 260"/>
                <a:gd name="T49" fmla="*/ 204 h 219"/>
                <a:gd name="T50" fmla="*/ 202 w 260"/>
                <a:gd name="T51" fmla="*/ 219 h 219"/>
                <a:gd name="T52" fmla="*/ 239 w 260"/>
                <a:gd name="T53" fmla="*/ 219 h 219"/>
                <a:gd name="T54" fmla="*/ 260 w 260"/>
                <a:gd name="T55" fmla="*/ 204 h 219"/>
                <a:gd name="T56" fmla="*/ 231 w 260"/>
                <a:gd name="T57" fmla="*/ 188 h 219"/>
                <a:gd name="T58" fmla="*/ 231 w 260"/>
                <a:gd name="T59" fmla="*/ 67 h 219"/>
                <a:gd name="T60" fmla="*/ 187 w 260"/>
                <a:gd name="T61" fmla="*/ 0 h 219"/>
                <a:gd name="T62" fmla="*/ 137 w 260"/>
                <a:gd name="T63" fmla="*/ 26 h 219"/>
                <a:gd name="T64" fmla="*/ 99 w 260"/>
                <a:gd name="T65" fmla="*/ 0 h 219"/>
                <a:gd name="T66" fmla="*/ 57 w 260"/>
                <a:gd name="T67" fmla="*/ 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9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4"/>
                  </a:cubicBezTo>
                  <a:cubicBezTo>
                    <a:pt x="0" y="219"/>
                    <a:pt x="14" y="219"/>
                    <a:pt x="21" y="219"/>
                  </a:cubicBezTo>
                  <a:lnTo>
                    <a:pt x="65" y="219"/>
                  </a:lnTo>
                  <a:cubicBezTo>
                    <a:pt x="72" y="219"/>
                    <a:pt x="85" y="219"/>
                    <a:pt x="85" y="204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9"/>
                  </a:lnTo>
                  <a:cubicBezTo>
                    <a:pt x="57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4"/>
                  </a:cubicBezTo>
                  <a:cubicBezTo>
                    <a:pt x="94" y="219"/>
                    <a:pt x="107" y="219"/>
                    <a:pt x="114" y="219"/>
                  </a:cubicBezTo>
                  <a:lnTo>
                    <a:pt x="152" y="219"/>
                  </a:lnTo>
                  <a:cubicBezTo>
                    <a:pt x="159" y="219"/>
                    <a:pt x="172" y="219"/>
                    <a:pt x="172" y="204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9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4"/>
                  </a:cubicBezTo>
                  <a:cubicBezTo>
                    <a:pt x="181" y="219"/>
                    <a:pt x="195" y="219"/>
                    <a:pt x="202" y="219"/>
                  </a:cubicBezTo>
                  <a:lnTo>
                    <a:pt x="239" y="219"/>
                  </a:lnTo>
                  <a:cubicBezTo>
                    <a:pt x="247" y="219"/>
                    <a:pt x="260" y="219"/>
                    <a:pt x="260" y="204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9" y="7"/>
                    <a:pt x="57" y="1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E02978C-5722-4349-87A6-FE55E54A9554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294063" y="2540000"/>
              <a:ext cx="61913" cy="219075"/>
            </a:xfrm>
            <a:custGeom>
              <a:avLst/>
              <a:gdLst>
                <a:gd name="T0" fmla="*/ 132 w 132"/>
                <a:gd name="T1" fmla="*/ 374 h 388"/>
                <a:gd name="T2" fmla="*/ 119 w 132"/>
                <a:gd name="T3" fmla="*/ 358 h 388"/>
                <a:gd name="T4" fmla="*/ 34 w 132"/>
                <a:gd name="T5" fmla="*/ 194 h 388"/>
                <a:gd name="T6" fmla="*/ 120 w 132"/>
                <a:gd name="T7" fmla="*/ 29 h 388"/>
                <a:gd name="T8" fmla="*/ 132 w 132"/>
                <a:gd name="T9" fmla="*/ 14 h 388"/>
                <a:gd name="T10" fmla="*/ 116 w 132"/>
                <a:gd name="T11" fmla="*/ 0 h 388"/>
                <a:gd name="T12" fmla="*/ 0 w 132"/>
                <a:gd name="T13" fmla="*/ 194 h 388"/>
                <a:gd name="T14" fmla="*/ 40 w 132"/>
                <a:gd name="T15" fmla="*/ 323 h 388"/>
                <a:gd name="T16" fmla="*/ 116 w 132"/>
                <a:gd name="T17" fmla="*/ 388 h 388"/>
                <a:gd name="T18" fmla="*/ 132 w 132"/>
                <a:gd name="T19" fmla="*/ 37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8">
                  <a:moveTo>
                    <a:pt x="132" y="374"/>
                  </a:moveTo>
                  <a:cubicBezTo>
                    <a:pt x="132" y="366"/>
                    <a:pt x="128" y="364"/>
                    <a:pt x="119" y="358"/>
                  </a:cubicBezTo>
                  <a:cubicBezTo>
                    <a:pt x="57" y="316"/>
                    <a:pt x="34" y="250"/>
                    <a:pt x="34" y="194"/>
                  </a:cubicBezTo>
                  <a:cubicBezTo>
                    <a:pt x="34" y="144"/>
                    <a:pt x="53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0" y="323"/>
                  </a:cubicBezTo>
                  <a:cubicBezTo>
                    <a:pt x="67" y="360"/>
                    <a:pt x="104" y="388"/>
                    <a:pt x="116" y="388"/>
                  </a:cubicBezTo>
                  <a:cubicBezTo>
                    <a:pt x="129" y="388"/>
                    <a:pt x="132" y="378"/>
                    <a:pt x="132" y="37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4578683-4E2E-4BA3-8599-AF77A90ADA35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419476" y="2543175"/>
              <a:ext cx="36513" cy="87313"/>
            </a:xfrm>
            <a:custGeom>
              <a:avLst/>
              <a:gdLst>
                <a:gd name="T0" fmla="*/ 64 w 80"/>
                <a:gd name="T1" fmla="*/ 130 h 155"/>
                <a:gd name="T2" fmla="*/ 39 w 80"/>
                <a:gd name="T3" fmla="*/ 105 h 155"/>
                <a:gd name="T4" fmla="*/ 32 w 80"/>
                <a:gd name="T5" fmla="*/ 105 h 155"/>
                <a:gd name="T6" fmla="*/ 30 w 80"/>
                <a:gd name="T7" fmla="*/ 98 h 155"/>
                <a:gd name="T8" fmla="*/ 71 w 80"/>
                <a:gd name="T9" fmla="*/ 29 h 155"/>
                <a:gd name="T10" fmla="*/ 80 w 80"/>
                <a:gd name="T11" fmla="*/ 16 h 155"/>
                <a:gd name="T12" fmla="*/ 64 w 80"/>
                <a:gd name="T13" fmla="*/ 0 h 155"/>
                <a:gd name="T14" fmla="*/ 0 w 80"/>
                <a:gd name="T15" fmla="*/ 98 h 155"/>
                <a:gd name="T16" fmla="*/ 38 w 80"/>
                <a:gd name="T17" fmla="*/ 155 h 155"/>
                <a:gd name="T18" fmla="*/ 64 w 80"/>
                <a:gd name="T19" fmla="*/ 1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64" y="130"/>
                  </a:moveTo>
                  <a:cubicBezTo>
                    <a:pt x="64" y="116"/>
                    <a:pt x="54" y="105"/>
                    <a:pt x="39" y="105"/>
                  </a:cubicBezTo>
                  <a:cubicBezTo>
                    <a:pt x="35" y="105"/>
                    <a:pt x="33" y="105"/>
                    <a:pt x="32" y="105"/>
                  </a:cubicBezTo>
                  <a:cubicBezTo>
                    <a:pt x="30" y="105"/>
                    <a:pt x="30" y="101"/>
                    <a:pt x="30" y="98"/>
                  </a:cubicBezTo>
                  <a:cubicBezTo>
                    <a:pt x="30" y="88"/>
                    <a:pt x="31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1" y="0"/>
                    <a:pt x="64" y="0"/>
                  </a:cubicBezTo>
                  <a:cubicBezTo>
                    <a:pt x="52" y="0"/>
                    <a:pt x="0" y="35"/>
                    <a:pt x="0" y="98"/>
                  </a:cubicBezTo>
                  <a:cubicBezTo>
                    <a:pt x="0" y="136"/>
                    <a:pt x="18" y="155"/>
                    <a:pt x="38" y="155"/>
                  </a:cubicBezTo>
                  <a:cubicBezTo>
                    <a:pt x="55" y="155"/>
                    <a:pt x="64" y="142"/>
                    <a:pt x="64" y="13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945DB69-D2A2-44E7-8440-9A56B295937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540126" y="2543175"/>
              <a:ext cx="38100" cy="87313"/>
            </a:xfrm>
            <a:custGeom>
              <a:avLst/>
              <a:gdLst>
                <a:gd name="T0" fmla="*/ 64 w 80"/>
                <a:gd name="T1" fmla="*/ 130 h 155"/>
                <a:gd name="T2" fmla="*/ 39 w 80"/>
                <a:gd name="T3" fmla="*/ 105 h 155"/>
                <a:gd name="T4" fmla="*/ 33 w 80"/>
                <a:gd name="T5" fmla="*/ 105 h 155"/>
                <a:gd name="T6" fmla="*/ 31 w 80"/>
                <a:gd name="T7" fmla="*/ 98 h 155"/>
                <a:gd name="T8" fmla="*/ 71 w 80"/>
                <a:gd name="T9" fmla="*/ 29 h 155"/>
                <a:gd name="T10" fmla="*/ 80 w 80"/>
                <a:gd name="T11" fmla="*/ 16 h 155"/>
                <a:gd name="T12" fmla="*/ 65 w 80"/>
                <a:gd name="T13" fmla="*/ 0 h 155"/>
                <a:gd name="T14" fmla="*/ 0 w 80"/>
                <a:gd name="T15" fmla="*/ 98 h 155"/>
                <a:gd name="T16" fmla="*/ 39 w 80"/>
                <a:gd name="T17" fmla="*/ 155 h 155"/>
                <a:gd name="T18" fmla="*/ 64 w 80"/>
                <a:gd name="T19" fmla="*/ 1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64" y="130"/>
                  </a:moveTo>
                  <a:cubicBezTo>
                    <a:pt x="64" y="116"/>
                    <a:pt x="54" y="105"/>
                    <a:pt x="39" y="105"/>
                  </a:cubicBezTo>
                  <a:cubicBezTo>
                    <a:pt x="36" y="105"/>
                    <a:pt x="34" y="105"/>
                    <a:pt x="33" y="105"/>
                  </a:cubicBezTo>
                  <a:cubicBezTo>
                    <a:pt x="31" y="105"/>
                    <a:pt x="31" y="101"/>
                    <a:pt x="31" y="98"/>
                  </a:cubicBezTo>
                  <a:cubicBezTo>
                    <a:pt x="31" y="88"/>
                    <a:pt x="32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2" y="0"/>
                    <a:pt x="65" y="0"/>
                  </a:cubicBezTo>
                  <a:cubicBezTo>
                    <a:pt x="53" y="0"/>
                    <a:pt x="0" y="35"/>
                    <a:pt x="0" y="98"/>
                  </a:cubicBezTo>
                  <a:cubicBezTo>
                    <a:pt x="0" y="136"/>
                    <a:pt x="19" y="155"/>
                    <a:pt x="39" y="155"/>
                  </a:cubicBezTo>
                  <a:cubicBezTo>
                    <a:pt x="55" y="155"/>
                    <a:pt x="64" y="142"/>
                    <a:pt x="64" y="13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8F4D717-1328-4DE8-9715-CAE9AC06E89C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632201" y="2540000"/>
              <a:ext cx="95250" cy="219075"/>
            </a:xfrm>
            <a:custGeom>
              <a:avLst/>
              <a:gdLst>
                <a:gd name="T0" fmla="*/ 200 w 204"/>
                <a:gd name="T1" fmla="*/ 29 h 388"/>
                <a:gd name="T2" fmla="*/ 204 w 204"/>
                <a:gd name="T3" fmla="*/ 17 h 388"/>
                <a:gd name="T4" fmla="*/ 186 w 204"/>
                <a:gd name="T5" fmla="*/ 0 h 388"/>
                <a:gd name="T6" fmla="*/ 169 w 204"/>
                <a:gd name="T7" fmla="*/ 14 h 388"/>
                <a:gd name="T8" fmla="*/ 4 w 204"/>
                <a:gd name="T9" fmla="*/ 359 h 388"/>
                <a:gd name="T10" fmla="*/ 0 w 204"/>
                <a:gd name="T11" fmla="*/ 371 h 388"/>
                <a:gd name="T12" fmla="*/ 18 w 204"/>
                <a:gd name="T13" fmla="*/ 388 h 388"/>
                <a:gd name="T14" fmla="*/ 35 w 204"/>
                <a:gd name="T15" fmla="*/ 374 h 388"/>
                <a:gd name="T16" fmla="*/ 200 w 204"/>
                <a:gd name="T17" fmla="*/ 2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388">
                  <a:moveTo>
                    <a:pt x="200" y="29"/>
                  </a:moveTo>
                  <a:cubicBezTo>
                    <a:pt x="203" y="21"/>
                    <a:pt x="204" y="21"/>
                    <a:pt x="204" y="17"/>
                  </a:cubicBezTo>
                  <a:cubicBezTo>
                    <a:pt x="204" y="8"/>
                    <a:pt x="196" y="0"/>
                    <a:pt x="186" y="0"/>
                  </a:cubicBezTo>
                  <a:cubicBezTo>
                    <a:pt x="175" y="0"/>
                    <a:pt x="172" y="7"/>
                    <a:pt x="169" y="14"/>
                  </a:cubicBezTo>
                  <a:lnTo>
                    <a:pt x="4" y="359"/>
                  </a:lnTo>
                  <a:cubicBezTo>
                    <a:pt x="1" y="367"/>
                    <a:pt x="0" y="367"/>
                    <a:pt x="0" y="371"/>
                  </a:cubicBezTo>
                  <a:cubicBezTo>
                    <a:pt x="0" y="380"/>
                    <a:pt x="8" y="388"/>
                    <a:pt x="18" y="388"/>
                  </a:cubicBezTo>
                  <a:cubicBezTo>
                    <a:pt x="29" y="388"/>
                    <a:pt x="32" y="381"/>
                    <a:pt x="35" y="374"/>
                  </a:cubicBezTo>
                  <a:lnTo>
                    <a:pt x="200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5C653F5-CCCE-4D6F-930E-934B759BC0F9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743326" y="2613025"/>
              <a:ext cx="115888" cy="123825"/>
            </a:xfrm>
            <a:custGeom>
              <a:avLst/>
              <a:gdLst>
                <a:gd name="T0" fmla="*/ 172 w 249"/>
                <a:gd name="T1" fmla="*/ 200 h 219"/>
                <a:gd name="T2" fmla="*/ 192 w 249"/>
                <a:gd name="T3" fmla="*/ 216 h 219"/>
                <a:gd name="T4" fmla="*/ 229 w 249"/>
                <a:gd name="T5" fmla="*/ 216 h 219"/>
                <a:gd name="T6" fmla="*/ 249 w 249"/>
                <a:gd name="T7" fmla="*/ 200 h 219"/>
                <a:gd name="T8" fmla="*/ 229 w 249"/>
                <a:gd name="T9" fmla="*/ 185 h 219"/>
                <a:gd name="T10" fmla="*/ 207 w 249"/>
                <a:gd name="T11" fmla="*/ 185 h 219"/>
                <a:gd name="T12" fmla="*/ 207 w 249"/>
                <a:gd name="T13" fmla="*/ 21 h 219"/>
                <a:gd name="T14" fmla="*/ 187 w 249"/>
                <a:gd name="T15" fmla="*/ 0 h 219"/>
                <a:gd name="T16" fmla="*/ 151 w 249"/>
                <a:gd name="T17" fmla="*/ 0 h 219"/>
                <a:gd name="T18" fmla="*/ 130 w 249"/>
                <a:gd name="T19" fmla="*/ 16 h 219"/>
                <a:gd name="T20" fmla="*/ 150 w 249"/>
                <a:gd name="T21" fmla="*/ 31 h 219"/>
                <a:gd name="T22" fmla="*/ 172 w 249"/>
                <a:gd name="T23" fmla="*/ 31 h 219"/>
                <a:gd name="T24" fmla="*/ 172 w 249"/>
                <a:gd name="T25" fmla="*/ 137 h 219"/>
                <a:gd name="T26" fmla="*/ 116 w 249"/>
                <a:gd name="T27" fmla="*/ 188 h 219"/>
                <a:gd name="T28" fmla="*/ 77 w 249"/>
                <a:gd name="T29" fmla="*/ 156 h 219"/>
                <a:gd name="T30" fmla="*/ 77 w 249"/>
                <a:gd name="T31" fmla="*/ 21 h 219"/>
                <a:gd name="T32" fmla="*/ 57 w 249"/>
                <a:gd name="T33" fmla="*/ 0 h 219"/>
                <a:gd name="T34" fmla="*/ 20 w 249"/>
                <a:gd name="T35" fmla="*/ 0 h 219"/>
                <a:gd name="T36" fmla="*/ 0 w 249"/>
                <a:gd name="T37" fmla="*/ 16 h 219"/>
                <a:gd name="T38" fmla="*/ 20 w 249"/>
                <a:gd name="T39" fmla="*/ 31 h 219"/>
                <a:gd name="T40" fmla="*/ 42 w 249"/>
                <a:gd name="T41" fmla="*/ 31 h 219"/>
                <a:gd name="T42" fmla="*/ 42 w 249"/>
                <a:gd name="T43" fmla="*/ 159 h 219"/>
                <a:gd name="T44" fmla="*/ 113 w 249"/>
                <a:gd name="T45" fmla="*/ 219 h 219"/>
                <a:gd name="T46" fmla="*/ 172 w 249"/>
                <a:gd name="T47" fmla="*/ 20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9">
                  <a:moveTo>
                    <a:pt x="172" y="200"/>
                  </a:moveTo>
                  <a:cubicBezTo>
                    <a:pt x="173" y="216"/>
                    <a:pt x="183" y="216"/>
                    <a:pt x="192" y="216"/>
                  </a:cubicBezTo>
                  <a:lnTo>
                    <a:pt x="229" y="216"/>
                  </a:lnTo>
                  <a:cubicBezTo>
                    <a:pt x="237" y="216"/>
                    <a:pt x="249" y="216"/>
                    <a:pt x="249" y="200"/>
                  </a:cubicBez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7" y="188"/>
                    <a:pt x="77" y="172"/>
                    <a:pt x="77" y="156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9"/>
                  </a:lnTo>
                  <a:cubicBezTo>
                    <a:pt x="42" y="207"/>
                    <a:pt x="77" y="219"/>
                    <a:pt x="113" y="219"/>
                  </a:cubicBezTo>
                  <a:cubicBezTo>
                    <a:pt x="134" y="219"/>
                    <a:pt x="154" y="214"/>
                    <a:pt x="172" y="20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A8CC2DF-3E73-4E3B-AFA2-7862E6B05D82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879851" y="2611438"/>
              <a:ext cx="88900" cy="125413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1 w 193"/>
                <a:gd name="T5" fmla="*/ 59 h 223"/>
                <a:gd name="T6" fmla="*/ 94 w 193"/>
                <a:gd name="T7" fmla="*/ 30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3 w 193"/>
                <a:gd name="T17" fmla="*/ 0 h 223"/>
                <a:gd name="T18" fmla="*/ 149 w 193"/>
                <a:gd name="T19" fmla="*/ 10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63A677C-4D61-4048-8573-24D6DCF160F3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992563" y="2611438"/>
              <a:ext cx="104775" cy="123825"/>
            </a:xfrm>
            <a:custGeom>
              <a:avLst/>
              <a:gdLst>
                <a:gd name="T0" fmla="*/ 95 w 227"/>
                <a:gd name="T1" fmla="*/ 126 h 219"/>
                <a:gd name="T2" fmla="*/ 185 w 227"/>
                <a:gd name="T3" fmla="*/ 31 h 219"/>
                <a:gd name="T4" fmla="*/ 206 w 227"/>
                <a:gd name="T5" fmla="*/ 53 h 219"/>
                <a:gd name="T6" fmla="*/ 227 w 227"/>
                <a:gd name="T7" fmla="*/ 31 h 219"/>
                <a:gd name="T8" fmla="*/ 180 w 227"/>
                <a:gd name="T9" fmla="*/ 0 h 219"/>
                <a:gd name="T10" fmla="*/ 95 w 227"/>
                <a:gd name="T11" fmla="*/ 41 h 219"/>
                <a:gd name="T12" fmla="*/ 95 w 227"/>
                <a:gd name="T13" fmla="*/ 24 h 219"/>
                <a:gd name="T14" fmla="*/ 75 w 227"/>
                <a:gd name="T15" fmla="*/ 3 h 219"/>
                <a:gd name="T16" fmla="*/ 20 w 227"/>
                <a:gd name="T17" fmla="*/ 3 h 219"/>
                <a:gd name="T18" fmla="*/ 0 w 227"/>
                <a:gd name="T19" fmla="*/ 18 h 219"/>
                <a:gd name="T20" fmla="*/ 20 w 227"/>
                <a:gd name="T21" fmla="*/ 34 h 219"/>
                <a:gd name="T22" fmla="*/ 60 w 227"/>
                <a:gd name="T23" fmla="*/ 34 h 219"/>
                <a:gd name="T24" fmla="*/ 60 w 227"/>
                <a:gd name="T25" fmla="*/ 188 h 219"/>
                <a:gd name="T26" fmla="*/ 20 w 227"/>
                <a:gd name="T27" fmla="*/ 188 h 219"/>
                <a:gd name="T28" fmla="*/ 0 w 227"/>
                <a:gd name="T29" fmla="*/ 203 h 219"/>
                <a:gd name="T30" fmla="*/ 20 w 227"/>
                <a:gd name="T31" fmla="*/ 219 h 219"/>
                <a:gd name="T32" fmla="*/ 150 w 227"/>
                <a:gd name="T33" fmla="*/ 219 h 219"/>
                <a:gd name="T34" fmla="*/ 171 w 227"/>
                <a:gd name="T35" fmla="*/ 204 h 219"/>
                <a:gd name="T36" fmla="*/ 150 w 227"/>
                <a:gd name="T37" fmla="*/ 188 h 219"/>
                <a:gd name="T38" fmla="*/ 95 w 227"/>
                <a:gd name="T39" fmla="*/ 188 h 219"/>
                <a:gd name="T40" fmla="*/ 95 w 227"/>
                <a:gd name="T41" fmla="*/ 1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9">
                  <a:moveTo>
                    <a:pt x="95" y="126"/>
                  </a:moveTo>
                  <a:cubicBezTo>
                    <a:pt x="95" y="79"/>
                    <a:pt x="124" y="31"/>
                    <a:pt x="185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9"/>
                    <a:pt x="12" y="219"/>
                    <a:pt x="20" y="219"/>
                  </a:cubicBezTo>
                  <a:lnTo>
                    <a:pt x="150" y="219"/>
                  </a:lnTo>
                  <a:cubicBezTo>
                    <a:pt x="158" y="219"/>
                    <a:pt x="171" y="219"/>
                    <a:pt x="171" y="204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0E3E7DF-4F65-45EF-A2EB-9A62E453BC40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119563" y="2540000"/>
              <a:ext cx="95250" cy="219075"/>
            </a:xfrm>
            <a:custGeom>
              <a:avLst/>
              <a:gdLst>
                <a:gd name="T0" fmla="*/ 199 w 203"/>
                <a:gd name="T1" fmla="*/ 29 h 388"/>
                <a:gd name="T2" fmla="*/ 203 w 203"/>
                <a:gd name="T3" fmla="*/ 17 h 388"/>
                <a:gd name="T4" fmla="*/ 186 w 203"/>
                <a:gd name="T5" fmla="*/ 0 h 388"/>
                <a:gd name="T6" fmla="*/ 168 w 203"/>
                <a:gd name="T7" fmla="*/ 14 h 388"/>
                <a:gd name="T8" fmla="*/ 4 w 203"/>
                <a:gd name="T9" fmla="*/ 359 h 388"/>
                <a:gd name="T10" fmla="*/ 0 w 203"/>
                <a:gd name="T11" fmla="*/ 371 h 388"/>
                <a:gd name="T12" fmla="*/ 17 w 203"/>
                <a:gd name="T13" fmla="*/ 388 h 388"/>
                <a:gd name="T14" fmla="*/ 34 w 203"/>
                <a:gd name="T15" fmla="*/ 374 h 388"/>
                <a:gd name="T16" fmla="*/ 199 w 203"/>
                <a:gd name="T17" fmla="*/ 2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8">
                  <a:moveTo>
                    <a:pt x="199" y="29"/>
                  </a:moveTo>
                  <a:cubicBezTo>
                    <a:pt x="203" y="21"/>
                    <a:pt x="203" y="21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9"/>
                  </a:lnTo>
                  <a:cubicBezTo>
                    <a:pt x="0" y="367"/>
                    <a:pt x="0" y="367"/>
                    <a:pt x="0" y="371"/>
                  </a:cubicBezTo>
                  <a:cubicBezTo>
                    <a:pt x="0" y="380"/>
                    <a:pt x="7" y="388"/>
                    <a:pt x="17" y="388"/>
                  </a:cubicBezTo>
                  <a:cubicBezTo>
                    <a:pt x="28" y="388"/>
                    <a:pt x="31" y="381"/>
                    <a:pt x="34" y="374"/>
                  </a:cubicBezTo>
                  <a:lnTo>
                    <a:pt x="199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8A28BE8-1E89-4452-89B2-F719C7623395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4230688" y="2562225"/>
              <a:ext cx="111125" cy="174625"/>
            </a:xfrm>
            <a:custGeom>
              <a:avLst/>
              <a:gdLst>
                <a:gd name="T0" fmla="*/ 77 w 238"/>
                <a:gd name="T1" fmla="*/ 112 h 309"/>
                <a:gd name="T2" fmla="*/ 77 w 238"/>
                <a:gd name="T3" fmla="*/ 21 h 309"/>
                <a:gd name="T4" fmla="*/ 57 w 238"/>
                <a:gd name="T5" fmla="*/ 0 h 309"/>
                <a:gd name="T6" fmla="*/ 21 w 238"/>
                <a:gd name="T7" fmla="*/ 0 h 309"/>
                <a:gd name="T8" fmla="*/ 0 w 238"/>
                <a:gd name="T9" fmla="*/ 16 h 309"/>
                <a:gd name="T10" fmla="*/ 20 w 238"/>
                <a:gd name="T11" fmla="*/ 31 h 309"/>
                <a:gd name="T12" fmla="*/ 43 w 238"/>
                <a:gd name="T13" fmla="*/ 31 h 309"/>
                <a:gd name="T14" fmla="*/ 43 w 238"/>
                <a:gd name="T15" fmla="*/ 285 h 309"/>
                <a:gd name="T16" fmla="*/ 60 w 238"/>
                <a:gd name="T17" fmla="*/ 306 h 309"/>
                <a:gd name="T18" fmla="*/ 77 w 238"/>
                <a:gd name="T19" fmla="*/ 283 h 309"/>
                <a:gd name="T20" fmla="*/ 135 w 238"/>
                <a:gd name="T21" fmla="*/ 309 h 309"/>
                <a:gd name="T22" fmla="*/ 238 w 238"/>
                <a:gd name="T23" fmla="*/ 198 h 309"/>
                <a:gd name="T24" fmla="*/ 140 w 238"/>
                <a:gd name="T25" fmla="*/ 87 h 309"/>
                <a:gd name="T26" fmla="*/ 77 w 238"/>
                <a:gd name="T27" fmla="*/ 112 h 309"/>
                <a:gd name="T28" fmla="*/ 77 w 238"/>
                <a:gd name="T29" fmla="*/ 210 h 309"/>
                <a:gd name="T30" fmla="*/ 77 w 238"/>
                <a:gd name="T31" fmla="*/ 174 h 309"/>
                <a:gd name="T32" fmla="*/ 137 w 238"/>
                <a:gd name="T33" fmla="*/ 118 h 309"/>
                <a:gd name="T34" fmla="*/ 203 w 238"/>
                <a:gd name="T35" fmla="*/ 198 h 309"/>
                <a:gd name="T36" fmla="*/ 133 w 238"/>
                <a:gd name="T37" fmla="*/ 278 h 309"/>
                <a:gd name="T38" fmla="*/ 77 w 238"/>
                <a:gd name="T39" fmla="*/ 2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9">
                  <a:moveTo>
                    <a:pt x="77" y="112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85"/>
                  </a:lnTo>
                  <a:cubicBezTo>
                    <a:pt x="43" y="295"/>
                    <a:pt x="43" y="306"/>
                    <a:pt x="60" y="306"/>
                  </a:cubicBezTo>
                  <a:cubicBezTo>
                    <a:pt x="77" y="306"/>
                    <a:pt x="77" y="296"/>
                    <a:pt x="77" y="283"/>
                  </a:cubicBezTo>
                  <a:cubicBezTo>
                    <a:pt x="97" y="304"/>
                    <a:pt x="119" y="309"/>
                    <a:pt x="135" y="309"/>
                  </a:cubicBezTo>
                  <a:cubicBezTo>
                    <a:pt x="189" y="309"/>
                    <a:pt x="238" y="261"/>
                    <a:pt x="238" y="198"/>
                  </a:cubicBezTo>
                  <a:cubicBezTo>
                    <a:pt x="238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2"/>
                  </a:cubicBezTo>
                  <a:close/>
                  <a:moveTo>
                    <a:pt x="77" y="210"/>
                  </a:moveTo>
                  <a:lnTo>
                    <a:pt x="77" y="174"/>
                  </a:lnTo>
                  <a:cubicBezTo>
                    <a:pt x="77" y="144"/>
                    <a:pt x="106" y="118"/>
                    <a:pt x="137" y="118"/>
                  </a:cubicBezTo>
                  <a:cubicBezTo>
                    <a:pt x="174" y="118"/>
                    <a:pt x="203" y="154"/>
                    <a:pt x="203" y="198"/>
                  </a:cubicBezTo>
                  <a:cubicBezTo>
                    <a:pt x="203" y="246"/>
                    <a:pt x="168" y="278"/>
                    <a:pt x="133" y="278"/>
                  </a:cubicBezTo>
                  <a:cubicBezTo>
                    <a:pt x="94" y="278"/>
                    <a:pt x="77" y="234"/>
                    <a:pt x="77" y="21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E33971C-B15E-42FE-9401-019503A10787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367213" y="2562225"/>
              <a:ext cx="87313" cy="173038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0 h 306"/>
                <a:gd name="T4" fmla="*/ 24 w 188"/>
                <a:gd name="T5" fmla="*/ 90 h 306"/>
                <a:gd name="T6" fmla="*/ 4 w 188"/>
                <a:gd name="T7" fmla="*/ 105 h 306"/>
                <a:gd name="T8" fmla="*/ 24 w 188"/>
                <a:gd name="T9" fmla="*/ 121 h 306"/>
                <a:gd name="T10" fmla="*/ 80 w 188"/>
                <a:gd name="T11" fmla="*/ 121 h 306"/>
                <a:gd name="T12" fmla="*/ 80 w 188"/>
                <a:gd name="T13" fmla="*/ 275 h 306"/>
                <a:gd name="T14" fmla="*/ 20 w 188"/>
                <a:gd name="T15" fmla="*/ 275 h 306"/>
                <a:gd name="T16" fmla="*/ 0 w 188"/>
                <a:gd name="T17" fmla="*/ 291 h 306"/>
                <a:gd name="T18" fmla="*/ 20 w 188"/>
                <a:gd name="T19" fmla="*/ 306 h 306"/>
                <a:gd name="T20" fmla="*/ 167 w 188"/>
                <a:gd name="T21" fmla="*/ 306 h 306"/>
                <a:gd name="T22" fmla="*/ 188 w 188"/>
                <a:gd name="T23" fmla="*/ 291 h 306"/>
                <a:gd name="T24" fmla="*/ 167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67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F54B262-A1A7-4683-A22D-9052AC177BBC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473576" y="2611438"/>
              <a:ext cx="115888" cy="123825"/>
            </a:xfrm>
            <a:custGeom>
              <a:avLst/>
              <a:gdLst>
                <a:gd name="T0" fmla="*/ 77 w 250"/>
                <a:gd name="T1" fmla="*/ 27 h 219"/>
                <a:gd name="T2" fmla="*/ 57 w 250"/>
                <a:gd name="T3" fmla="*/ 3 h 219"/>
                <a:gd name="T4" fmla="*/ 21 w 250"/>
                <a:gd name="T5" fmla="*/ 3 h 219"/>
                <a:gd name="T6" fmla="*/ 0 w 250"/>
                <a:gd name="T7" fmla="*/ 19 h 219"/>
                <a:gd name="T8" fmla="*/ 20 w 250"/>
                <a:gd name="T9" fmla="*/ 34 h 219"/>
                <a:gd name="T10" fmla="*/ 43 w 250"/>
                <a:gd name="T11" fmla="*/ 34 h 219"/>
                <a:gd name="T12" fmla="*/ 43 w 250"/>
                <a:gd name="T13" fmla="*/ 188 h 219"/>
                <a:gd name="T14" fmla="*/ 21 w 250"/>
                <a:gd name="T15" fmla="*/ 188 h 219"/>
                <a:gd name="T16" fmla="*/ 0 w 250"/>
                <a:gd name="T17" fmla="*/ 204 h 219"/>
                <a:gd name="T18" fmla="*/ 20 w 250"/>
                <a:gd name="T19" fmla="*/ 219 h 219"/>
                <a:gd name="T20" fmla="*/ 99 w 250"/>
                <a:gd name="T21" fmla="*/ 219 h 219"/>
                <a:gd name="T22" fmla="*/ 119 w 250"/>
                <a:gd name="T23" fmla="*/ 204 h 219"/>
                <a:gd name="T24" fmla="*/ 99 w 250"/>
                <a:gd name="T25" fmla="*/ 188 h 219"/>
                <a:gd name="T26" fmla="*/ 77 w 250"/>
                <a:gd name="T27" fmla="*/ 188 h 219"/>
                <a:gd name="T28" fmla="*/ 77 w 250"/>
                <a:gd name="T29" fmla="*/ 100 h 219"/>
                <a:gd name="T30" fmla="*/ 139 w 250"/>
                <a:gd name="T31" fmla="*/ 31 h 219"/>
                <a:gd name="T32" fmla="*/ 173 w 250"/>
                <a:gd name="T33" fmla="*/ 75 h 219"/>
                <a:gd name="T34" fmla="*/ 173 w 250"/>
                <a:gd name="T35" fmla="*/ 188 h 219"/>
                <a:gd name="T36" fmla="*/ 153 w 250"/>
                <a:gd name="T37" fmla="*/ 188 h 219"/>
                <a:gd name="T38" fmla="*/ 133 w 250"/>
                <a:gd name="T39" fmla="*/ 204 h 219"/>
                <a:gd name="T40" fmla="*/ 153 w 250"/>
                <a:gd name="T41" fmla="*/ 219 h 219"/>
                <a:gd name="T42" fmla="*/ 230 w 250"/>
                <a:gd name="T43" fmla="*/ 219 h 219"/>
                <a:gd name="T44" fmla="*/ 250 w 250"/>
                <a:gd name="T45" fmla="*/ 204 h 219"/>
                <a:gd name="T46" fmla="*/ 229 w 250"/>
                <a:gd name="T47" fmla="*/ 188 h 219"/>
                <a:gd name="T48" fmla="*/ 207 w 250"/>
                <a:gd name="T49" fmla="*/ 188 h 219"/>
                <a:gd name="T50" fmla="*/ 207 w 250"/>
                <a:gd name="T51" fmla="*/ 72 h 219"/>
                <a:gd name="T52" fmla="*/ 142 w 250"/>
                <a:gd name="T53" fmla="*/ 0 h 219"/>
                <a:gd name="T54" fmla="*/ 77 w 250"/>
                <a:gd name="T55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9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4"/>
                  </a:cubicBezTo>
                  <a:cubicBezTo>
                    <a:pt x="0" y="219"/>
                    <a:pt x="13" y="219"/>
                    <a:pt x="20" y="219"/>
                  </a:cubicBezTo>
                  <a:lnTo>
                    <a:pt x="99" y="219"/>
                  </a:lnTo>
                  <a:cubicBezTo>
                    <a:pt x="106" y="219"/>
                    <a:pt x="119" y="219"/>
                    <a:pt x="119" y="204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4"/>
                  </a:cubicBezTo>
                  <a:cubicBezTo>
                    <a:pt x="133" y="219"/>
                    <a:pt x="146" y="219"/>
                    <a:pt x="153" y="219"/>
                  </a:cubicBezTo>
                  <a:lnTo>
                    <a:pt x="230" y="219"/>
                  </a:lnTo>
                  <a:cubicBezTo>
                    <a:pt x="237" y="219"/>
                    <a:pt x="250" y="219"/>
                    <a:pt x="250" y="204"/>
                  </a:cubicBez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7" y="17"/>
                    <a:pt x="77" y="2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948AE501-9271-4797-ACAD-16D28C284D9F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606926" y="2540000"/>
              <a:ext cx="93663" cy="219075"/>
            </a:xfrm>
            <a:custGeom>
              <a:avLst/>
              <a:gdLst>
                <a:gd name="T0" fmla="*/ 199 w 203"/>
                <a:gd name="T1" fmla="*/ 29 h 388"/>
                <a:gd name="T2" fmla="*/ 203 w 203"/>
                <a:gd name="T3" fmla="*/ 17 h 388"/>
                <a:gd name="T4" fmla="*/ 186 w 203"/>
                <a:gd name="T5" fmla="*/ 0 h 388"/>
                <a:gd name="T6" fmla="*/ 168 w 203"/>
                <a:gd name="T7" fmla="*/ 14 h 388"/>
                <a:gd name="T8" fmla="*/ 4 w 203"/>
                <a:gd name="T9" fmla="*/ 359 h 388"/>
                <a:gd name="T10" fmla="*/ 0 w 203"/>
                <a:gd name="T11" fmla="*/ 371 h 388"/>
                <a:gd name="T12" fmla="*/ 17 w 203"/>
                <a:gd name="T13" fmla="*/ 388 h 388"/>
                <a:gd name="T14" fmla="*/ 35 w 203"/>
                <a:gd name="T15" fmla="*/ 374 h 388"/>
                <a:gd name="T16" fmla="*/ 199 w 203"/>
                <a:gd name="T17" fmla="*/ 2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8">
                  <a:moveTo>
                    <a:pt x="199" y="29"/>
                  </a:moveTo>
                  <a:cubicBezTo>
                    <a:pt x="203" y="21"/>
                    <a:pt x="203" y="21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9"/>
                  </a:lnTo>
                  <a:cubicBezTo>
                    <a:pt x="0" y="367"/>
                    <a:pt x="0" y="367"/>
                    <a:pt x="0" y="371"/>
                  </a:cubicBezTo>
                  <a:cubicBezTo>
                    <a:pt x="0" y="380"/>
                    <a:pt x="7" y="388"/>
                    <a:pt x="17" y="388"/>
                  </a:cubicBezTo>
                  <a:cubicBezTo>
                    <a:pt x="28" y="388"/>
                    <a:pt x="32" y="381"/>
                    <a:pt x="35" y="374"/>
                  </a:cubicBezTo>
                  <a:lnTo>
                    <a:pt x="199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C91255B3-A984-4CB5-8CD8-98442679519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730751" y="2611438"/>
              <a:ext cx="92075" cy="125413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0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6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9F6A2536-7055-45DD-8A06-3E37605AA68F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4848226" y="2611438"/>
              <a:ext cx="109538" cy="125413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7 h 223"/>
                <a:gd name="T12" fmla="*/ 86 w 234"/>
                <a:gd name="T13" fmla="*/ 0 h 223"/>
                <a:gd name="T14" fmla="*/ 13 w 234"/>
                <a:gd name="T15" fmla="*/ 36 h 223"/>
                <a:gd name="T16" fmla="*/ 36 w 234"/>
                <a:gd name="T17" fmla="*/ 59 h 223"/>
                <a:gd name="T18" fmla="*/ 58 w 234"/>
                <a:gd name="T19" fmla="*/ 36 h 223"/>
                <a:gd name="T20" fmla="*/ 68 w 234"/>
                <a:gd name="T21" fmla="*/ 31 h 223"/>
                <a:gd name="T22" fmla="*/ 86 w 234"/>
                <a:gd name="T23" fmla="*/ 30 h 223"/>
                <a:gd name="T24" fmla="*/ 150 w 234"/>
                <a:gd name="T25" fmla="*/ 81 h 223"/>
                <a:gd name="T26" fmla="*/ 0 w 234"/>
                <a:gd name="T27" fmla="*/ 156 h 223"/>
                <a:gd name="T28" fmla="*/ 83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4"/>
                    <a:pt x="150" y="175"/>
                    <a:pt x="130" y="184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1"/>
                    <a:pt x="78" y="113"/>
                    <a:pt x="150" y="11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1A028925-BB88-493F-81D4-B45FD6911D3A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972051" y="2562225"/>
              <a:ext cx="93663" cy="173038"/>
            </a:xfrm>
            <a:custGeom>
              <a:avLst/>
              <a:gdLst>
                <a:gd name="T0" fmla="*/ 119 w 204"/>
                <a:gd name="T1" fmla="*/ 21 h 306"/>
                <a:gd name="T2" fmla="*/ 99 w 204"/>
                <a:gd name="T3" fmla="*/ 0 h 306"/>
                <a:gd name="T4" fmla="*/ 20 w 204"/>
                <a:gd name="T5" fmla="*/ 0 h 306"/>
                <a:gd name="T6" fmla="*/ 0 w 204"/>
                <a:gd name="T7" fmla="*/ 16 h 306"/>
                <a:gd name="T8" fmla="*/ 20 w 204"/>
                <a:gd name="T9" fmla="*/ 31 h 306"/>
                <a:gd name="T10" fmla="*/ 84 w 204"/>
                <a:gd name="T11" fmla="*/ 31 h 306"/>
                <a:gd name="T12" fmla="*/ 84 w 204"/>
                <a:gd name="T13" fmla="*/ 275 h 306"/>
                <a:gd name="T14" fmla="*/ 20 w 204"/>
                <a:gd name="T15" fmla="*/ 275 h 306"/>
                <a:gd name="T16" fmla="*/ 0 w 204"/>
                <a:gd name="T17" fmla="*/ 291 h 306"/>
                <a:gd name="T18" fmla="*/ 20 w 204"/>
                <a:gd name="T19" fmla="*/ 306 h 306"/>
                <a:gd name="T20" fmla="*/ 184 w 204"/>
                <a:gd name="T21" fmla="*/ 306 h 306"/>
                <a:gd name="T22" fmla="*/ 204 w 204"/>
                <a:gd name="T23" fmla="*/ 291 h 306"/>
                <a:gd name="T24" fmla="*/ 184 w 204"/>
                <a:gd name="T25" fmla="*/ 275 h 306"/>
                <a:gd name="T26" fmla="*/ 119 w 204"/>
                <a:gd name="T27" fmla="*/ 275 h 306"/>
                <a:gd name="T28" fmla="*/ 119 w 204"/>
                <a:gd name="T29" fmla="*/ 2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6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84" y="306"/>
                  </a:lnTo>
                  <a:cubicBezTo>
                    <a:pt x="191" y="306"/>
                    <a:pt x="204" y="306"/>
                    <a:pt x="204" y="291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C11DA3F-446B-4E90-8358-40F71ED45020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5121276" y="2562225"/>
              <a:ext cx="36513" cy="88900"/>
            </a:xfrm>
            <a:custGeom>
              <a:avLst/>
              <a:gdLst>
                <a:gd name="T0" fmla="*/ 80 w 80"/>
                <a:gd name="T1" fmla="*/ 57 h 155"/>
                <a:gd name="T2" fmla="*/ 41 w 80"/>
                <a:gd name="T3" fmla="*/ 0 h 155"/>
                <a:gd name="T4" fmla="*/ 16 w 80"/>
                <a:gd name="T5" fmla="*/ 25 h 155"/>
                <a:gd name="T6" fmla="*/ 41 w 80"/>
                <a:gd name="T7" fmla="*/ 50 h 155"/>
                <a:gd name="T8" fmla="*/ 48 w 80"/>
                <a:gd name="T9" fmla="*/ 50 h 155"/>
                <a:gd name="T10" fmla="*/ 50 w 80"/>
                <a:gd name="T11" fmla="*/ 57 h 155"/>
                <a:gd name="T12" fmla="*/ 9 w 80"/>
                <a:gd name="T13" fmla="*/ 126 h 155"/>
                <a:gd name="T14" fmla="*/ 0 w 80"/>
                <a:gd name="T15" fmla="*/ 139 h 155"/>
                <a:gd name="T16" fmla="*/ 15 w 80"/>
                <a:gd name="T17" fmla="*/ 155 h 155"/>
                <a:gd name="T18" fmla="*/ 80 w 80"/>
                <a:gd name="T19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80" y="57"/>
                  </a:moveTo>
                  <a:cubicBezTo>
                    <a:pt x="80" y="19"/>
                    <a:pt x="62" y="0"/>
                    <a:pt x="41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9"/>
                    <a:pt x="26" y="50"/>
                    <a:pt x="41" y="50"/>
                  </a:cubicBezTo>
                  <a:cubicBezTo>
                    <a:pt x="44" y="50"/>
                    <a:pt x="47" y="50"/>
                    <a:pt x="48" y="50"/>
                  </a:cubicBezTo>
                  <a:cubicBezTo>
                    <a:pt x="50" y="50"/>
                    <a:pt x="50" y="54"/>
                    <a:pt x="50" y="57"/>
                  </a:cubicBezTo>
                  <a:cubicBezTo>
                    <a:pt x="50" y="67"/>
                    <a:pt x="48" y="103"/>
                    <a:pt x="9" y="126"/>
                  </a:cubicBezTo>
                  <a:cubicBezTo>
                    <a:pt x="5" y="128"/>
                    <a:pt x="0" y="131"/>
                    <a:pt x="0" y="139"/>
                  </a:cubicBezTo>
                  <a:cubicBezTo>
                    <a:pt x="0" y="148"/>
                    <a:pt x="8" y="155"/>
                    <a:pt x="15" y="155"/>
                  </a:cubicBezTo>
                  <a:cubicBezTo>
                    <a:pt x="27" y="155"/>
                    <a:pt x="80" y="120"/>
                    <a:pt x="80" y="5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50870FE9-BD12-4F81-A0BD-A9B2BF45809C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5243513" y="2562225"/>
              <a:ext cx="36513" cy="88900"/>
            </a:xfrm>
            <a:custGeom>
              <a:avLst/>
              <a:gdLst>
                <a:gd name="T0" fmla="*/ 80 w 80"/>
                <a:gd name="T1" fmla="*/ 57 h 155"/>
                <a:gd name="T2" fmla="*/ 41 w 80"/>
                <a:gd name="T3" fmla="*/ 0 h 155"/>
                <a:gd name="T4" fmla="*/ 15 w 80"/>
                <a:gd name="T5" fmla="*/ 25 h 155"/>
                <a:gd name="T6" fmla="*/ 40 w 80"/>
                <a:gd name="T7" fmla="*/ 50 h 155"/>
                <a:gd name="T8" fmla="*/ 47 w 80"/>
                <a:gd name="T9" fmla="*/ 50 h 155"/>
                <a:gd name="T10" fmla="*/ 49 w 80"/>
                <a:gd name="T11" fmla="*/ 57 h 155"/>
                <a:gd name="T12" fmla="*/ 9 w 80"/>
                <a:gd name="T13" fmla="*/ 126 h 155"/>
                <a:gd name="T14" fmla="*/ 0 w 80"/>
                <a:gd name="T15" fmla="*/ 139 h 155"/>
                <a:gd name="T16" fmla="*/ 15 w 80"/>
                <a:gd name="T17" fmla="*/ 155 h 155"/>
                <a:gd name="T18" fmla="*/ 80 w 80"/>
                <a:gd name="T19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80" y="57"/>
                  </a:moveTo>
                  <a:cubicBezTo>
                    <a:pt x="80" y="19"/>
                    <a:pt x="61" y="0"/>
                    <a:pt x="41" y="0"/>
                  </a:cubicBezTo>
                  <a:cubicBezTo>
                    <a:pt x="24" y="0"/>
                    <a:pt x="15" y="13"/>
                    <a:pt x="15" y="25"/>
                  </a:cubicBezTo>
                  <a:cubicBezTo>
                    <a:pt x="15" y="39"/>
                    <a:pt x="25" y="50"/>
                    <a:pt x="40" y="50"/>
                  </a:cubicBezTo>
                  <a:cubicBezTo>
                    <a:pt x="44" y="50"/>
                    <a:pt x="46" y="50"/>
                    <a:pt x="47" y="50"/>
                  </a:cubicBezTo>
                  <a:cubicBezTo>
                    <a:pt x="49" y="50"/>
                    <a:pt x="49" y="54"/>
                    <a:pt x="49" y="57"/>
                  </a:cubicBezTo>
                  <a:cubicBezTo>
                    <a:pt x="49" y="67"/>
                    <a:pt x="48" y="103"/>
                    <a:pt x="9" y="126"/>
                  </a:cubicBezTo>
                  <a:cubicBezTo>
                    <a:pt x="5" y="128"/>
                    <a:pt x="0" y="131"/>
                    <a:pt x="0" y="139"/>
                  </a:cubicBezTo>
                  <a:cubicBezTo>
                    <a:pt x="0" y="148"/>
                    <a:pt x="8" y="155"/>
                    <a:pt x="15" y="155"/>
                  </a:cubicBezTo>
                  <a:cubicBezTo>
                    <a:pt x="27" y="155"/>
                    <a:pt x="80" y="120"/>
                    <a:pt x="80" y="5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8C9A4961-FF60-4D68-8FF2-8D032ED169B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5343526" y="2540000"/>
              <a:ext cx="60325" cy="219075"/>
            </a:xfrm>
            <a:custGeom>
              <a:avLst/>
              <a:gdLst>
                <a:gd name="T0" fmla="*/ 132 w 132"/>
                <a:gd name="T1" fmla="*/ 194 h 388"/>
                <a:gd name="T2" fmla="*/ 91 w 132"/>
                <a:gd name="T3" fmla="*/ 64 h 388"/>
                <a:gd name="T4" fmla="*/ 16 w 132"/>
                <a:gd name="T5" fmla="*/ 0 h 388"/>
                <a:gd name="T6" fmla="*/ 0 w 132"/>
                <a:gd name="T7" fmla="*/ 14 h 388"/>
                <a:gd name="T8" fmla="*/ 8 w 132"/>
                <a:gd name="T9" fmla="*/ 26 h 388"/>
                <a:gd name="T10" fmla="*/ 97 w 132"/>
                <a:gd name="T11" fmla="*/ 194 h 388"/>
                <a:gd name="T12" fmla="*/ 12 w 132"/>
                <a:gd name="T13" fmla="*/ 359 h 388"/>
                <a:gd name="T14" fmla="*/ 0 w 132"/>
                <a:gd name="T15" fmla="*/ 374 h 388"/>
                <a:gd name="T16" fmla="*/ 16 w 132"/>
                <a:gd name="T17" fmla="*/ 388 h 388"/>
                <a:gd name="T18" fmla="*/ 132 w 132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8">
                  <a:moveTo>
                    <a:pt x="132" y="194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6" y="25"/>
                    <a:pt x="8" y="26"/>
                  </a:cubicBezTo>
                  <a:cubicBezTo>
                    <a:pt x="90" y="81"/>
                    <a:pt x="97" y="161"/>
                    <a:pt x="97" y="194"/>
                  </a:cubicBezTo>
                  <a:cubicBezTo>
                    <a:pt x="97" y="244"/>
                    <a:pt x="79" y="313"/>
                    <a:pt x="12" y="359"/>
                  </a:cubicBezTo>
                  <a:cubicBezTo>
                    <a:pt x="4" y="364"/>
                    <a:pt x="0" y="366"/>
                    <a:pt x="0" y="374"/>
                  </a:cubicBezTo>
                  <a:cubicBezTo>
                    <a:pt x="0" y="378"/>
                    <a:pt x="3" y="388"/>
                    <a:pt x="16" y="388"/>
                  </a:cubicBezTo>
                  <a:cubicBezTo>
                    <a:pt x="30" y="388"/>
                    <a:pt x="132" y="322"/>
                    <a:pt x="132" y="19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36596318-DC8E-483D-A227-CD0224C077ED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486401" y="2613025"/>
              <a:ext cx="34925" cy="161925"/>
            </a:xfrm>
            <a:custGeom>
              <a:avLst/>
              <a:gdLst>
                <a:gd name="T0" fmla="*/ 72 w 74"/>
                <a:gd name="T1" fmla="*/ 32 h 285"/>
                <a:gd name="T2" fmla="*/ 41 w 74"/>
                <a:gd name="T3" fmla="*/ 0 h 285"/>
                <a:gd name="T4" fmla="*/ 10 w 74"/>
                <a:gd name="T5" fmla="*/ 31 h 285"/>
                <a:gd name="T6" fmla="*/ 40 w 74"/>
                <a:gd name="T7" fmla="*/ 63 h 285"/>
                <a:gd name="T8" fmla="*/ 72 w 74"/>
                <a:gd name="T9" fmla="*/ 32 h 285"/>
                <a:gd name="T10" fmla="*/ 42 w 74"/>
                <a:gd name="T11" fmla="*/ 216 h 285"/>
                <a:gd name="T12" fmla="*/ 10 w 74"/>
                <a:gd name="T13" fmla="*/ 256 h 285"/>
                <a:gd name="T14" fmla="*/ 0 w 74"/>
                <a:gd name="T15" fmla="*/ 269 h 285"/>
                <a:gd name="T16" fmla="*/ 16 w 74"/>
                <a:gd name="T17" fmla="*/ 285 h 285"/>
                <a:gd name="T18" fmla="*/ 74 w 74"/>
                <a:gd name="T19" fmla="*/ 202 h 285"/>
                <a:gd name="T20" fmla="*/ 40 w 74"/>
                <a:gd name="T21" fmla="*/ 153 h 285"/>
                <a:gd name="T22" fmla="*/ 10 w 74"/>
                <a:gd name="T23" fmla="*/ 184 h 285"/>
                <a:gd name="T24" fmla="*/ 42 w 74"/>
                <a:gd name="T25" fmla="*/ 21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85">
                  <a:moveTo>
                    <a:pt x="72" y="32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6"/>
                    <a:pt x="10" y="31"/>
                  </a:cubicBezTo>
                  <a:cubicBezTo>
                    <a:pt x="10" y="50"/>
                    <a:pt x="25" y="63"/>
                    <a:pt x="40" y="63"/>
                  </a:cubicBezTo>
                  <a:cubicBezTo>
                    <a:pt x="59" y="63"/>
                    <a:pt x="72" y="47"/>
                    <a:pt x="72" y="32"/>
                  </a:cubicBezTo>
                  <a:close/>
                  <a:moveTo>
                    <a:pt x="42" y="216"/>
                  </a:moveTo>
                  <a:cubicBezTo>
                    <a:pt x="36" y="243"/>
                    <a:pt x="17" y="252"/>
                    <a:pt x="10" y="256"/>
                  </a:cubicBezTo>
                  <a:cubicBezTo>
                    <a:pt x="7" y="258"/>
                    <a:pt x="0" y="261"/>
                    <a:pt x="0" y="269"/>
                  </a:cubicBezTo>
                  <a:cubicBezTo>
                    <a:pt x="0" y="277"/>
                    <a:pt x="7" y="285"/>
                    <a:pt x="16" y="285"/>
                  </a:cubicBezTo>
                  <a:cubicBezTo>
                    <a:pt x="27" y="285"/>
                    <a:pt x="74" y="258"/>
                    <a:pt x="74" y="202"/>
                  </a:cubicBezTo>
                  <a:cubicBezTo>
                    <a:pt x="74" y="169"/>
                    <a:pt x="59" y="153"/>
                    <a:pt x="40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8" y="216"/>
                    <a:pt x="42" y="216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8614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E82E-3242-48E6-8B7B-7E7FFC7E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IFS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0870-9157-45A9-A146-C40DEE78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Set the IFS variable to ‘/’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95536-CAEB-4DC3-8F47-43C6D8E2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83025A-6346-427B-9AEB-DC300FE97E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23627" y="1764085"/>
            <a:ext cx="2979738" cy="260350"/>
            <a:chOff x="2541588" y="2540000"/>
            <a:chExt cx="2979738" cy="260350"/>
          </a:xfrm>
          <a:solidFill>
            <a:srgbClr val="FF0000"/>
          </a:solidFill>
        </p:grpSpPr>
        <p:sp>
          <p:nvSpPr>
            <p:cNvPr id="12" name="Freeform 7 1 1">
              <a:extLst>
                <a:ext uri="{FF2B5EF4-FFF2-40B4-BE49-F238E27FC236}">
                  <a16:creationId xmlns:a16="http://schemas.microsoft.com/office/drawing/2014/main" id="{6C0E0DDD-E4A1-433D-8366-9F962216FD58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541588" y="2611438"/>
              <a:ext cx="88900" cy="125413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1 w 193"/>
                <a:gd name="T5" fmla="*/ 59 h 223"/>
                <a:gd name="T6" fmla="*/ 94 w 193"/>
                <a:gd name="T7" fmla="*/ 30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3 w 193"/>
                <a:gd name="T17" fmla="*/ 0 h 223"/>
                <a:gd name="T18" fmla="*/ 148 w 193"/>
                <a:gd name="T19" fmla="*/ 10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" name="Freeform 8 1 1">
              <a:extLst>
                <a:ext uri="{FF2B5EF4-FFF2-40B4-BE49-F238E27FC236}">
                  <a16:creationId xmlns:a16="http://schemas.microsoft.com/office/drawing/2014/main" id="{015EDDFD-696C-414B-98E8-B7559527E42D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652713" y="2613025"/>
              <a:ext cx="109538" cy="187325"/>
            </a:xfrm>
            <a:custGeom>
              <a:avLst/>
              <a:gdLst>
                <a:gd name="T0" fmla="*/ 201 w 236"/>
                <a:gd name="T1" fmla="*/ 31 h 330"/>
                <a:gd name="T2" fmla="*/ 216 w 236"/>
                <a:gd name="T3" fmla="*/ 31 h 330"/>
                <a:gd name="T4" fmla="*/ 236 w 236"/>
                <a:gd name="T5" fmla="*/ 16 h 330"/>
                <a:gd name="T6" fmla="*/ 216 w 236"/>
                <a:gd name="T7" fmla="*/ 0 h 330"/>
                <a:gd name="T8" fmla="*/ 158 w 236"/>
                <a:gd name="T9" fmla="*/ 0 h 330"/>
                <a:gd name="T10" fmla="*/ 138 w 236"/>
                <a:gd name="T11" fmla="*/ 15 h 330"/>
                <a:gd name="T12" fmla="*/ 158 w 236"/>
                <a:gd name="T13" fmla="*/ 31 h 330"/>
                <a:gd name="T14" fmla="*/ 172 w 236"/>
                <a:gd name="T15" fmla="*/ 31 h 330"/>
                <a:gd name="T16" fmla="*/ 136 w 236"/>
                <a:gd name="T17" fmla="*/ 137 h 330"/>
                <a:gd name="T18" fmla="*/ 123 w 236"/>
                <a:gd name="T19" fmla="*/ 180 h 330"/>
                <a:gd name="T20" fmla="*/ 123 w 236"/>
                <a:gd name="T21" fmla="*/ 180 h 330"/>
                <a:gd name="T22" fmla="*/ 112 w 236"/>
                <a:gd name="T23" fmla="*/ 151 h 330"/>
                <a:gd name="T24" fmla="*/ 66 w 236"/>
                <a:gd name="T25" fmla="*/ 31 h 330"/>
                <a:gd name="T26" fmla="*/ 78 w 236"/>
                <a:gd name="T27" fmla="*/ 31 h 330"/>
                <a:gd name="T28" fmla="*/ 98 w 236"/>
                <a:gd name="T29" fmla="*/ 16 h 330"/>
                <a:gd name="T30" fmla="*/ 78 w 236"/>
                <a:gd name="T31" fmla="*/ 0 h 330"/>
                <a:gd name="T32" fmla="*/ 20 w 236"/>
                <a:gd name="T33" fmla="*/ 0 h 330"/>
                <a:gd name="T34" fmla="*/ 0 w 236"/>
                <a:gd name="T35" fmla="*/ 16 h 330"/>
                <a:gd name="T36" fmla="*/ 20 w 236"/>
                <a:gd name="T37" fmla="*/ 31 h 330"/>
                <a:gd name="T38" fmla="*/ 35 w 236"/>
                <a:gd name="T39" fmla="*/ 31 h 330"/>
                <a:gd name="T40" fmla="*/ 106 w 236"/>
                <a:gd name="T41" fmla="*/ 209 h 330"/>
                <a:gd name="T42" fmla="*/ 108 w 236"/>
                <a:gd name="T43" fmla="*/ 216 h 330"/>
                <a:gd name="T44" fmla="*/ 89 w 236"/>
                <a:gd name="T45" fmla="*/ 270 h 330"/>
                <a:gd name="T46" fmla="*/ 49 w 236"/>
                <a:gd name="T47" fmla="*/ 299 h 330"/>
                <a:gd name="T48" fmla="*/ 52 w 236"/>
                <a:gd name="T49" fmla="*/ 288 h 330"/>
                <a:gd name="T50" fmla="*/ 30 w 236"/>
                <a:gd name="T51" fmla="*/ 267 h 330"/>
                <a:gd name="T52" fmla="*/ 8 w 236"/>
                <a:gd name="T53" fmla="*/ 289 h 330"/>
                <a:gd name="T54" fmla="*/ 50 w 236"/>
                <a:gd name="T55" fmla="*/ 330 h 330"/>
                <a:gd name="T56" fmla="*/ 124 w 236"/>
                <a:gd name="T57" fmla="*/ 258 h 330"/>
                <a:gd name="T58" fmla="*/ 201 w 236"/>
                <a:gd name="T59" fmla="*/ 3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30">
                  <a:moveTo>
                    <a:pt x="201" y="31"/>
                  </a:move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6"/>
                    <a:pt x="127" y="165"/>
                    <a:pt x="123" y="180"/>
                  </a:cubicBezTo>
                  <a:lnTo>
                    <a:pt x="123" y="180"/>
                  </a:lnTo>
                  <a:cubicBezTo>
                    <a:pt x="120" y="171"/>
                    <a:pt x="116" y="160"/>
                    <a:pt x="112" y="151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6"/>
                  </a:cubicBezTo>
                  <a:cubicBezTo>
                    <a:pt x="108" y="217"/>
                    <a:pt x="96" y="258"/>
                    <a:pt x="89" y="270"/>
                  </a:cubicBezTo>
                  <a:cubicBezTo>
                    <a:pt x="75" y="298"/>
                    <a:pt x="57" y="299"/>
                    <a:pt x="49" y="299"/>
                  </a:cubicBezTo>
                  <a:cubicBezTo>
                    <a:pt x="49" y="299"/>
                    <a:pt x="52" y="295"/>
                    <a:pt x="52" y="288"/>
                  </a:cubicBezTo>
                  <a:cubicBezTo>
                    <a:pt x="52" y="276"/>
                    <a:pt x="43" y="267"/>
                    <a:pt x="30" y="267"/>
                  </a:cubicBezTo>
                  <a:cubicBezTo>
                    <a:pt x="17" y="267"/>
                    <a:pt x="8" y="276"/>
                    <a:pt x="8" y="289"/>
                  </a:cubicBezTo>
                  <a:cubicBezTo>
                    <a:pt x="8" y="310"/>
                    <a:pt x="25" y="330"/>
                    <a:pt x="50" y="330"/>
                  </a:cubicBezTo>
                  <a:cubicBezTo>
                    <a:pt x="100" y="330"/>
                    <a:pt x="122" y="264"/>
                    <a:pt x="124" y="258"/>
                  </a:cubicBezTo>
                  <a:lnTo>
                    <a:pt x="201" y="3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" name="Freeform 9 1 1">
              <a:extLst>
                <a:ext uri="{FF2B5EF4-FFF2-40B4-BE49-F238E27FC236}">
                  <a16:creationId xmlns:a16="http://schemas.microsoft.com/office/drawing/2014/main" id="{475BF721-3F97-4321-9041-1AADC7C18967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784476" y="2611438"/>
              <a:ext cx="90488" cy="125413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1 w 193"/>
                <a:gd name="T5" fmla="*/ 59 h 223"/>
                <a:gd name="T6" fmla="*/ 94 w 193"/>
                <a:gd name="T7" fmla="*/ 30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4 w 193"/>
                <a:gd name="T17" fmla="*/ 0 h 223"/>
                <a:gd name="T18" fmla="*/ 149 w 193"/>
                <a:gd name="T19" fmla="*/ 10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4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" name="Freeform 10 1 1">
              <a:extLst>
                <a:ext uri="{FF2B5EF4-FFF2-40B4-BE49-F238E27FC236}">
                  <a16:creationId xmlns:a16="http://schemas.microsoft.com/office/drawing/2014/main" id="{E2E2FC24-8E4D-454F-845A-0C1403CC8A81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895601" y="2579688"/>
              <a:ext cx="98425" cy="157163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1 h 280"/>
                <a:gd name="T8" fmla="*/ 98 w 211"/>
                <a:gd name="T9" fmla="*/ 61 h 280"/>
                <a:gd name="T10" fmla="*/ 98 w 211"/>
                <a:gd name="T11" fmla="*/ 20 h 280"/>
                <a:gd name="T12" fmla="*/ 81 w 211"/>
                <a:gd name="T13" fmla="*/ 0 h 280"/>
                <a:gd name="T14" fmla="*/ 63 w 211"/>
                <a:gd name="T15" fmla="*/ 20 h 280"/>
                <a:gd name="T16" fmla="*/ 63 w 211"/>
                <a:gd name="T17" fmla="*/ 61 h 280"/>
                <a:gd name="T18" fmla="*/ 20 w 211"/>
                <a:gd name="T19" fmla="*/ 61 h 280"/>
                <a:gd name="T20" fmla="*/ 0 w 211"/>
                <a:gd name="T21" fmla="*/ 77 h 280"/>
                <a:gd name="T22" fmla="*/ 20 w 211"/>
                <a:gd name="T23" fmla="*/ 92 h 280"/>
                <a:gd name="T24" fmla="*/ 63 w 211"/>
                <a:gd name="T25" fmla="*/ 92 h 280"/>
                <a:gd name="T26" fmla="*/ 63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Freeform 11 1 1">
              <a:extLst>
                <a:ext uri="{FF2B5EF4-FFF2-40B4-BE49-F238E27FC236}">
                  <a16:creationId xmlns:a16="http://schemas.microsoft.com/office/drawing/2014/main" id="{557EE147-ED1A-4916-90AE-1ED304BBD41B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024188" y="2611438"/>
              <a:ext cx="95250" cy="125413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0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Freeform 12 1 1">
              <a:extLst>
                <a:ext uri="{FF2B5EF4-FFF2-40B4-BE49-F238E27FC236}">
                  <a16:creationId xmlns:a16="http://schemas.microsoft.com/office/drawing/2014/main" id="{FA9A5105-BA3A-4027-BB5C-C7BAF1100FC9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132138" y="2611438"/>
              <a:ext cx="120650" cy="123825"/>
            </a:xfrm>
            <a:custGeom>
              <a:avLst/>
              <a:gdLst>
                <a:gd name="T0" fmla="*/ 57 w 260"/>
                <a:gd name="T1" fmla="*/ 18 h 219"/>
                <a:gd name="T2" fmla="*/ 37 w 260"/>
                <a:gd name="T3" fmla="*/ 3 h 219"/>
                <a:gd name="T4" fmla="*/ 21 w 260"/>
                <a:gd name="T5" fmla="*/ 3 h 219"/>
                <a:gd name="T6" fmla="*/ 0 w 260"/>
                <a:gd name="T7" fmla="*/ 18 h 219"/>
                <a:gd name="T8" fmla="*/ 29 w 260"/>
                <a:gd name="T9" fmla="*/ 34 h 219"/>
                <a:gd name="T10" fmla="*/ 29 w 260"/>
                <a:gd name="T11" fmla="*/ 188 h 219"/>
                <a:gd name="T12" fmla="*/ 0 w 260"/>
                <a:gd name="T13" fmla="*/ 204 h 219"/>
                <a:gd name="T14" fmla="*/ 21 w 260"/>
                <a:gd name="T15" fmla="*/ 219 h 219"/>
                <a:gd name="T16" fmla="*/ 65 w 260"/>
                <a:gd name="T17" fmla="*/ 219 h 219"/>
                <a:gd name="T18" fmla="*/ 85 w 260"/>
                <a:gd name="T19" fmla="*/ 204 h 219"/>
                <a:gd name="T20" fmla="*/ 57 w 260"/>
                <a:gd name="T21" fmla="*/ 188 h 219"/>
                <a:gd name="T22" fmla="*/ 57 w 260"/>
                <a:gd name="T23" fmla="*/ 99 h 219"/>
                <a:gd name="T24" fmla="*/ 97 w 260"/>
                <a:gd name="T25" fmla="*/ 31 h 219"/>
                <a:gd name="T26" fmla="*/ 116 w 260"/>
                <a:gd name="T27" fmla="*/ 72 h 219"/>
                <a:gd name="T28" fmla="*/ 116 w 260"/>
                <a:gd name="T29" fmla="*/ 188 h 219"/>
                <a:gd name="T30" fmla="*/ 94 w 260"/>
                <a:gd name="T31" fmla="*/ 204 h 219"/>
                <a:gd name="T32" fmla="*/ 114 w 260"/>
                <a:gd name="T33" fmla="*/ 219 h 219"/>
                <a:gd name="T34" fmla="*/ 152 w 260"/>
                <a:gd name="T35" fmla="*/ 219 h 219"/>
                <a:gd name="T36" fmla="*/ 172 w 260"/>
                <a:gd name="T37" fmla="*/ 204 h 219"/>
                <a:gd name="T38" fmla="*/ 144 w 260"/>
                <a:gd name="T39" fmla="*/ 188 h 219"/>
                <a:gd name="T40" fmla="*/ 144 w 260"/>
                <a:gd name="T41" fmla="*/ 99 h 219"/>
                <a:gd name="T42" fmla="*/ 185 w 260"/>
                <a:gd name="T43" fmla="*/ 31 h 219"/>
                <a:gd name="T44" fmla="*/ 203 w 260"/>
                <a:gd name="T45" fmla="*/ 72 h 219"/>
                <a:gd name="T46" fmla="*/ 203 w 260"/>
                <a:gd name="T47" fmla="*/ 188 h 219"/>
                <a:gd name="T48" fmla="*/ 181 w 260"/>
                <a:gd name="T49" fmla="*/ 204 h 219"/>
                <a:gd name="T50" fmla="*/ 202 w 260"/>
                <a:gd name="T51" fmla="*/ 219 h 219"/>
                <a:gd name="T52" fmla="*/ 239 w 260"/>
                <a:gd name="T53" fmla="*/ 219 h 219"/>
                <a:gd name="T54" fmla="*/ 260 w 260"/>
                <a:gd name="T55" fmla="*/ 204 h 219"/>
                <a:gd name="T56" fmla="*/ 231 w 260"/>
                <a:gd name="T57" fmla="*/ 188 h 219"/>
                <a:gd name="T58" fmla="*/ 231 w 260"/>
                <a:gd name="T59" fmla="*/ 67 h 219"/>
                <a:gd name="T60" fmla="*/ 187 w 260"/>
                <a:gd name="T61" fmla="*/ 0 h 219"/>
                <a:gd name="T62" fmla="*/ 137 w 260"/>
                <a:gd name="T63" fmla="*/ 26 h 219"/>
                <a:gd name="T64" fmla="*/ 99 w 260"/>
                <a:gd name="T65" fmla="*/ 0 h 219"/>
                <a:gd name="T66" fmla="*/ 57 w 260"/>
                <a:gd name="T67" fmla="*/ 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9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4"/>
                  </a:cubicBezTo>
                  <a:cubicBezTo>
                    <a:pt x="0" y="219"/>
                    <a:pt x="14" y="219"/>
                    <a:pt x="21" y="219"/>
                  </a:cubicBezTo>
                  <a:lnTo>
                    <a:pt x="65" y="219"/>
                  </a:lnTo>
                  <a:cubicBezTo>
                    <a:pt x="72" y="219"/>
                    <a:pt x="85" y="219"/>
                    <a:pt x="85" y="204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9"/>
                  </a:lnTo>
                  <a:cubicBezTo>
                    <a:pt x="57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4"/>
                  </a:cubicBezTo>
                  <a:cubicBezTo>
                    <a:pt x="94" y="219"/>
                    <a:pt x="107" y="219"/>
                    <a:pt x="114" y="219"/>
                  </a:cubicBezTo>
                  <a:lnTo>
                    <a:pt x="152" y="219"/>
                  </a:lnTo>
                  <a:cubicBezTo>
                    <a:pt x="159" y="219"/>
                    <a:pt x="172" y="219"/>
                    <a:pt x="172" y="204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9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4"/>
                  </a:cubicBezTo>
                  <a:cubicBezTo>
                    <a:pt x="181" y="219"/>
                    <a:pt x="195" y="219"/>
                    <a:pt x="202" y="219"/>
                  </a:cubicBezTo>
                  <a:lnTo>
                    <a:pt x="239" y="219"/>
                  </a:lnTo>
                  <a:cubicBezTo>
                    <a:pt x="247" y="219"/>
                    <a:pt x="260" y="219"/>
                    <a:pt x="260" y="204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9" y="7"/>
                    <a:pt x="57" y="1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13 1 1">
              <a:extLst>
                <a:ext uri="{FF2B5EF4-FFF2-40B4-BE49-F238E27FC236}">
                  <a16:creationId xmlns:a16="http://schemas.microsoft.com/office/drawing/2014/main" id="{CE02978C-5722-4349-87A6-FE55E54A9554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294063" y="2540000"/>
              <a:ext cx="61913" cy="219075"/>
            </a:xfrm>
            <a:custGeom>
              <a:avLst/>
              <a:gdLst>
                <a:gd name="T0" fmla="*/ 132 w 132"/>
                <a:gd name="T1" fmla="*/ 374 h 388"/>
                <a:gd name="T2" fmla="*/ 119 w 132"/>
                <a:gd name="T3" fmla="*/ 358 h 388"/>
                <a:gd name="T4" fmla="*/ 34 w 132"/>
                <a:gd name="T5" fmla="*/ 194 h 388"/>
                <a:gd name="T6" fmla="*/ 120 w 132"/>
                <a:gd name="T7" fmla="*/ 29 h 388"/>
                <a:gd name="T8" fmla="*/ 132 w 132"/>
                <a:gd name="T9" fmla="*/ 14 h 388"/>
                <a:gd name="T10" fmla="*/ 116 w 132"/>
                <a:gd name="T11" fmla="*/ 0 h 388"/>
                <a:gd name="T12" fmla="*/ 0 w 132"/>
                <a:gd name="T13" fmla="*/ 194 h 388"/>
                <a:gd name="T14" fmla="*/ 40 w 132"/>
                <a:gd name="T15" fmla="*/ 323 h 388"/>
                <a:gd name="T16" fmla="*/ 116 w 132"/>
                <a:gd name="T17" fmla="*/ 388 h 388"/>
                <a:gd name="T18" fmla="*/ 132 w 132"/>
                <a:gd name="T19" fmla="*/ 37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8">
                  <a:moveTo>
                    <a:pt x="132" y="374"/>
                  </a:moveTo>
                  <a:cubicBezTo>
                    <a:pt x="132" y="366"/>
                    <a:pt x="128" y="364"/>
                    <a:pt x="119" y="358"/>
                  </a:cubicBezTo>
                  <a:cubicBezTo>
                    <a:pt x="57" y="316"/>
                    <a:pt x="34" y="250"/>
                    <a:pt x="34" y="194"/>
                  </a:cubicBezTo>
                  <a:cubicBezTo>
                    <a:pt x="34" y="144"/>
                    <a:pt x="53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0" y="323"/>
                  </a:cubicBezTo>
                  <a:cubicBezTo>
                    <a:pt x="67" y="360"/>
                    <a:pt x="104" y="388"/>
                    <a:pt x="116" y="388"/>
                  </a:cubicBezTo>
                  <a:cubicBezTo>
                    <a:pt x="129" y="388"/>
                    <a:pt x="132" y="378"/>
                    <a:pt x="132" y="37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14 1 1">
              <a:extLst>
                <a:ext uri="{FF2B5EF4-FFF2-40B4-BE49-F238E27FC236}">
                  <a16:creationId xmlns:a16="http://schemas.microsoft.com/office/drawing/2014/main" id="{E4578683-4E2E-4BA3-8599-AF77A90ADA35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419476" y="2543175"/>
              <a:ext cx="36513" cy="87313"/>
            </a:xfrm>
            <a:custGeom>
              <a:avLst/>
              <a:gdLst>
                <a:gd name="T0" fmla="*/ 64 w 80"/>
                <a:gd name="T1" fmla="*/ 130 h 155"/>
                <a:gd name="T2" fmla="*/ 39 w 80"/>
                <a:gd name="T3" fmla="*/ 105 h 155"/>
                <a:gd name="T4" fmla="*/ 32 w 80"/>
                <a:gd name="T5" fmla="*/ 105 h 155"/>
                <a:gd name="T6" fmla="*/ 30 w 80"/>
                <a:gd name="T7" fmla="*/ 98 h 155"/>
                <a:gd name="T8" fmla="*/ 71 w 80"/>
                <a:gd name="T9" fmla="*/ 29 h 155"/>
                <a:gd name="T10" fmla="*/ 80 w 80"/>
                <a:gd name="T11" fmla="*/ 16 h 155"/>
                <a:gd name="T12" fmla="*/ 64 w 80"/>
                <a:gd name="T13" fmla="*/ 0 h 155"/>
                <a:gd name="T14" fmla="*/ 0 w 80"/>
                <a:gd name="T15" fmla="*/ 98 h 155"/>
                <a:gd name="T16" fmla="*/ 38 w 80"/>
                <a:gd name="T17" fmla="*/ 155 h 155"/>
                <a:gd name="T18" fmla="*/ 64 w 80"/>
                <a:gd name="T19" fmla="*/ 1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64" y="130"/>
                  </a:moveTo>
                  <a:cubicBezTo>
                    <a:pt x="64" y="116"/>
                    <a:pt x="54" y="105"/>
                    <a:pt x="39" y="105"/>
                  </a:cubicBezTo>
                  <a:cubicBezTo>
                    <a:pt x="35" y="105"/>
                    <a:pt x="33" y="105"/>
                    <a:pt x="32" y="105"/>
                  </a:cubicBezTo>
                  <a:cubicBezTo>
                    <a:pt x="30" y="105"/>
                    <a:pt x="30" y="101"/>
                    <a:pt x="30" y="98"/>
                  </a:cubicBezTo>
                  <a:cubicBezTo>
                    <a:pt x="30" y="88"/>
                    <a:pt x="31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1" y="0"/>
                    <a:pt x="64" y="0"/>
                  </a:cubicBezTo>
                  <a:cubicBezTo>
                    <a:pt x="52" y="0"/>
                    <a:pt x="0" y="35"/>
                    <a:pt x="0" y="98"/>
                  </a:cubicBezTo>
                  <a:cubicBezTo>
                    <a:pt x="0" y="136"/>
                    <a:pt x="18" y="155"/>
                    <a:pt x="38" y="155"/>
                  </a:cubicBezTo>
                  <a:cubicBezTo>
                    <a:pt x="55" y="155"/>
                    <a:pt x="64" y="142"/>
                    <a:pt x="64" y="13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15 1 1">
              <a:extLst>
                <a:ext uri="{FF2B5EF4-FFF2-40B4-BE49-F238E27FC236}">
                  <a16:creationId xmlns:a16="http://schemas.microsoft.com/office/drawing/2014/main" id="{F945DB69-D2A2-44E7-8440-9A56B2959377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540126" y="2543175"/>
              <a:ext cx="38100" cy="87313"/>
            </a:xfrm>
            <a:custGeom>
              <a:avLst/>
              <a:gdLst>
                <a:gd name="T0" fmla="*/ 64 w 80"/>
                <a:gd name="T1" fmla="*/ 130 h 155"/>
                <a:gd name="T2" fmla="*/ 39 w 80"/>
                <a:gd name="T3" fmla="*/ 105 h 155"/>
                <a:gd name="T4" fmla="*/ 33 w 80"/>
                <a:gd name="T5" fmla="*/ 105 h 155"/>
                <a:gd name="T6" fmla="*/ 31 w 80"/>
                <a:gd name="T7" fmla="*/ 98 h 155"/>
                <a:gd name="T8" fmla="*/ 71 w 80"/>
                <a:gd name="T9" fmla="*/ 29 h 155"/>
                <a:gd name="T10" fmla="*/ 80 w 80"/>
                <a:gd name="T11" fmla="*/ 16 h 155"/>
                <a:gd name="T12" fmla="*/ 65 w 80"/>
                <a:gd name="T13" fmla="*/ 0 h 155"/>
                <a:gd name="T14" fmla="*/ 0 w 80"/>
                <a:gd name="T15" fmla="*/ 98 h 155"/>
                <a:gd name="T16" fmla="*/ 39 w 80"/>
                <a:gd name="T17" fmla="*/ 155 h 155"/>
                <a:gd name="T18" fmla="*/ 64 w 80"/>
                <a:gd name="T19" fmla="*/ 1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64" y="130"/>
                  </a:moveTo>
                  <a:cubicBezTo>
                    <a:pt x="64" y="116"/>
                    <a:pt x="54" y="105"/>
                    <a:pt x="39" y="105"/>
                  </a:cubicBezTo>
                  <a:cubicBezTo>
                    <a:pt x="36" y="105"/>
                    <a:pt x="34" y="105"/>
                    <a:pt x="33" y="105"/>
                  </a:cubicBezTo>
                  <a:cubicBezTo>
                    <a:pt x="31" y="105"/>
                    <a:pt x="31" y="101"/>
                    <a:pt x="31" y="98"/>
                  </a:cubicBezTo>
                  <a:cubicBezTo>
                    <a:pt x="31" y="88"/>
                    <a:pt x="32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2" y="0"/>
                    <a:pt x="65" y="0"/>
                  </a:cubicBezTo>
                  <a:cubicBezTo>
                    <a:pt x="53" y="0"/>
                    <a:pt x="0" y="35"/>
                    <a:pt x="0" y="98"/>
                  </a:cubicBezTo>
                  <a:cubicBezTo>
                    <a:pt x="0" y="136"/>
                    <a:pt x="19" y="155"/>
                    <a:pt x="39" y="155"/>
                  </a:cubicBezTo>
                  <a:cubicBezTo>
                    <a:pt x="55" y="155"/>
                    <a:pt x="64" y="142"/>
                    <a:pt x="64" y="13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16 1 1">
              <a:extLst>
                <a:ext uri="{FF2B5EF4-FFF2-40B4-BE49-F238E27FC236}">
                  <a16:creationId xmlns:a16="http://schemas.microsoft.com/office/drawing/2014/main" id="{18F4D717-1328-4DE8-9715-CAE9AC06E89C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632201" y="2540000"/>
              <a:ext cx="95250" cy="219075"/>
            </a:xfrm>
            <a:custGeom>
              <a:avLst/>
              <a:gdLst>
                <a:gd name="T0" fmla="*/ 200 w 204"/>
                <a:gd name="T1" fmla="*/ 29 h 388"/>
                <a:gd name="T2" fmla="*/ 204 w 204"/>
                <a:gd name="T3" fmla="*/ 17 h 388"/>
                <a:gd name="T4" fmla="*/ 186 w 204"/>
                <a:gd name="T5" fmla="*/ 0 h 388"/>
                <a:gd name="T6" fmla="*/ 169 w 204"/>
                <a:gd name="T7" fmla="*/ 14 h 388"/>
                <a:gd name="T8" fmla="*/ 4 w 204"/>
                <a:gd name="T9" fmla="*/ 359 h 388"/>
                <a:gd name="T10" fmla="*/ 0 w 204"/>
                <a:gd name="T11" fmla="*/ 371 h 388"/>
                <a:gd name="T12" fmla="*/ 18 w 204"/>
                <a:gd name="T13" fmla="*/ 388 h 388"/>
                <a:gd name="T14" fmla="*/ 35 w 204"/>
                <a:gd name="T15" fmla="*/ 374 h 388"/>
                <a:gd name="T16" fmla="*/ 200 w 204"/>
                <a:gd name="T17" fmla="*/ 2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388">
                  <a:moveTo>
                    <a:pt x="200" y="29"/>
                  </a:moveTo>
                  <a:cubicBezTo>
                    <a:pt x="203" y="21"/>
                    <a:pt x="204" y="21"/>
                    <a:pt x="204" y="17"/>
                  </a:cubicBezTo>
                  <a:cubicBezTo>
                    <a:pt x="204" y="8"/>
                    <a:pt x="196" y="0"/>
                    <a:pt x="186" y="0"/>
                  </a:cubicBezTo>
                  <a:cubicBezTo>
                    <a:pt x="175" y="0"/>
                    <a:pt x="172" y="7"/>
                    <a:pt x="169" y="14"/>
                  </a:cubicBezTo>
                  <a:lnTo>
                    <a:pt x="4" y="359"/>
                  </a:lnTo>
                  <a:cubicBezTo>
                    <a:pt x="1" y="367"/>
                    <a:pt x="0" y="367"/>
                    <a:pt x="0" y="371"/>
                  </a:cubicBezTo>
                  <a:cubicBezTo>
                    <a:pt x="0" y="380"/>
                    <a:pt x="8" y="388"/>
                    <a:pt x="18" y="388"/>
                  </a:cubicBezTo>
                  <a:cubicBezTo>
                    <a:pt x="29" y="388"/>
                    <a:pt x="32" y="381"/>
                    <a:pt x="35" y="374"/>
                  </a:cubicBezTo>
                  <a:lnTo>
                    <a:pt x="200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17 1 1">
              <a:extLst>
                <a:ext uri="{FF2B5EF4-FFF2-40B4-BE49-F238E27FC236}">
                  <a16:creationId xmlns:a16="http://schemas.microsoft.com/office/drawing/2014/main" id="{15C653F5-CCCE-4D6F-930E-934B759BC0F9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743326" y="2613025"/>
              <a:ext cx="115888" cy="123825"/>
            </a:xfrm>
            <a:custGeom>
              <a:avLst/>
              <a:gdLst>
                <a:gd name="T0" fmla="*/ 172 w 249"/>
                <a:gd name="T1" fmla="*/ 200 h 219"/>
                <a:gd name="T2" fmla="*/ 192 w 249"/>
                <a:gd name="T3" fmla="*/ 216 h 219"/>
                <a:gd name="T4" fmla="*/ 229 w 249"/>
                <a:gd name="T5" fmla="*/ 216 h 219"/>
                <a:gd name="T6" fmla="*/ 249 w 249"/>
                <a:gd name="T7" fmla="*/ 200 h 219"/>
                <a:gd name="T8" fmla="*/ 229 w 249"/>
                <a:gd name="T9" fmla="*/ 185 h 219"/>
                <a:gd name="T10" fmla="*/ 207 w 249"/>
                <a:gd name="T11" fmla="*/ 185 h 219"/>
                <a:gd name="T12" fmla="*/ 207 w 249"/>
                <a:gd name="T13" fmla="*/ 21 h 219"/>
                <a:gd name="T14" fmla="*/ 187 w 249"/>
                <a:gd name="T15" fmla="*/ 0 h 219"/>
                <a:gd name="T16" fmla="*/ 151 w 249"/>
                <a:gd name="T17" fmla="*/ 0 h 219"/>
                <a:gd name="T18" fmla="*/ 130 w 249"/>
                <a:gd name="T19" fmla="*/ 16 h 219"/>
                <a:gd name="T20" fmla="*/ 150 w 249"/>
                <a:gd name="T21" fmla="*/ 31 h 219"/>
                <a:gd name="T22" fmla="*/ 172 w 249"/>
                <a:gd name="T23" fmla="*/ 31 h 219"/>
                <a:gd name="T24" fmla="*/ 172 w 249"/>
                <a:gd name="T25" fmla="*/ 137 h 219"/>
                <a:gd name="T26" fmla="*/ 116 w 249"/>
                <a:gd name="T27" fmla="*/ 188 h 219"/>
                <a:gd name="T28" fmla="*/ 77 w 249"/>
                <a:gd name="T29" fmla="*/ 156 h 219"/>
                <a:gd name="T30" fmla="*/ 77 w 249"/>
                <a:gd name="T31" fmla="*/ 21 h 219"/>
                <a:gd name="T32" fmla="*/ 57 w 249"/>
                <a:gd name="T33" fmla="*/ 0 h 219"/>
                <a:gd name="T34" fmla="*/ 20 w 249"/>
                <a:gd name="T35" fmla="*/ 0 h 219"/>
                <a:gd name="T36" fmla="*/ 0 w 249"/>
                <a:gd name="T37" fmla="*/ 16 h 219"/>
                <a:gd name="T38" fmla="*/ 20 w 249"/>
                <a:gd name="T39" fmla="*/ 31 h 219"/>
                <a:gd name="T40" fmla="*/ 42 w 249"/>
                <a:gd name="T41" fmla="*/ 31 h 219"/>
                <a:gd name="T42" fmla="*/ 42 w 249"/>
                <a:gd name="T43" fmla="*/ 159 h 219"/>
                <a:gd name="T44" fmla="*/ 113 w 249"/>
                <a:gd name="T45" fmla="*/ 219 h 219"/>
                <a:gd name="T46" fmla="*/ 172 w 249"/>
                <a:gd name="T47" fmla="*/ 20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9">
                  <a:moveTo>
                    <a:pt x="172" y="200"/>
                  </a:moveTo>
                  <a:cubicBezTo>
                    <a:pt x="173" y="216"/>
                    <a:pt x="183" y="216"/>
                    <a:pt x="192" y="216"/>
                  </a:cubicBezTo>
                  <a:lnTo>
                    <a:pt x="229" y="216"/>
                  </a:lnTo>
                  <a:cubicBezTo>
                    <a:pt x="237" y="216"/>
                    <a:pt x="249" y="216"/>
                    <a:pt x="249" y="200"/>
                  </a:cubicBez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7" y="188"/>
                    <a:pt x="77" y="172"/>
                    <a:pt x="77" y="156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9"/>
                  </a:lnTo>
                  <a:cubicBezTo>
                    <a:pt x="42" y="207"/>
                    <a:pt x="77" y="219"/>
                    <a:pt x="113" y="219"/>
                  </a:cubicBezTo>
                  <a:cubicBezTo>
                    <a:pt x="134" y="219"/>
                    <a:pt x="154" y="214"/>
                    <a:pt x="172" y="20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8 1 1">
              <a:extLst>
                <a:ext uri="{FF2B5EF4-FFF2-40B4-BE49-F238E27FC236}">
                  <a16:creationId xmlns:a16="http://schemas.microsoft.com/office/drawing/2014/main" id="{AA8CC2DF-3E73-4E3B-AFA2-7862E6B05D82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879851" y="2611438"/>
              <a:ext cx="88900" cy="125413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1 w 193"/>
                <a:gd name="T5" fmla="*/ 59 h 223"/>
                <a:gd name="T6" fmla="*/ 94 w 193"/>
                <a:gd name="T7" fmla="*/ 30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3 w 193"/>
                <a:gd name="T17" fmla="*/ 0 h 223"/>
                <a:gd name="T18" fmla="*/ 149 w 193"/>
                <a:gd name="T19" fmla="*/ 10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6" y="30"/>
                    <a:pt x="143" y="45"/>
                    <a:pt x="144" y="58"/>
                  </a:cubicBezTo>
                  <a:cubicBezTo>
                    <a:pt x="145" y="67"/>
                    <a:pt x="146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2" y="0"/>
                    <a:pt x="150" y="7"/>
                    <a:pt x="149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19 1 1">
              <a:extLst>
                <a:ext uri="{FF2B5EF4-FFF2-40B4-BE49-F238E27FC236}">
                  <a16:creationId xmlns:a16="http://schemas.microsoft.com/office/drawing/2014/main" id="{263A677C-4D61-4048-8573-24D6DCF160F3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92563" y="2611438"/>
              <a:ext cx="104775" cy="123825"/>
            </a:xfrm>
            <a:custGeom>
              <a:avLst/>
              <a:gdLst>
                <a:gd name="T0" fmla="*/ 95 w 227"/>
                <a:gd name="T1" fmla="*/ 126 h 219"/>
                <a:gd name="T2" fmla="*/ 185 w 227"/>
                <a:gd name="T3" fmla="*/ 31 h 219"/>
                <a:gd name="T4" fmla="*/ 206 w 227"/>
                <a:gd name="T5" fmla="*/ 53 h 219"/>
                <a:gd name="T6" fmla="*/ 227 w 227"/>
                <a:gd name="T7" fmla="*/ 31 h 219"/>
                <a:gd name="T8" fmla="*/ 180 w 227"/>
                <a:gd name="T9" fmla="*/ 0 h 219"/>
                <a:gd name="T10" fmla="*/ 95 w 227"/>
                <a:gd name="T11" fmla="*/ 41 h 219"/>
                <a:gd name="T12" fmla="*/ 95 w 227"/>
                <a:gd name="T13" fmla="*/ 24 h 219"/>
                <a:gd name="T14" fmla="*/ 75 w 227"/>
                <a:gd name="T15" fmla="*/ 3 h 219"/>
                <a:gd name="T16" fmla="*/ 20 w 227"/>
                <a:gd name="T17" fmla="*/ 3 h 219"/>
                <a:gd name="T18" fmla="*/ 0 w 227"/>
                <a:gd name="T19" fmla="*/ 18 h 219"/>
                <a:gd name="T20" fmla="*/ 20 w 227"/>
                <a:gd name="T21" fmla="*/ 34 h 219"/>
                <a:gd name="T22" fmla="*/ 60 w 227"/>
                <a:gd name="T23" fmla="*/ 34 h 219"/>
                <a:gd name="T24" fmla="*/ 60 w 227"/>
                <a:gd name="T25" fmla="*/ 188 h 219"/>
                <a:gd name="T26" fmla="*/ 20 w 227"/>
                <a:gd name="T27" fmla="*/ 188 h 219"/>
                <a:gd name="T28" fmla="*/ 0 w 227"/>
                <a:gd name="T29" fmla="*/ 203 h 219"/>
                <a:gd name="T30" fmla="*/ 20 w 227"/>
                <a:gd name="T31" fmla="*/ 219 h 219"/>
                <a:gd name="T32" fmla="*/ 150 w 227"/>
                <a:gd name="T33" fmla="*/ 219 h 219"/>
                <a:gd name="T34" fmla="*/ 171 w 227"/>
                <a:gd name="T35" fmla="*/ 204 h 219"/>
                <a:gd name="T36" fmla="*/ 150 w 227"/>
                <a:gd name="T37" fmla="*/ 188 h 219"/>
                <a:gd name="T38" fmla="*/ 95 w 227"/>
                <a:gd name="T39" fmla="*/ 188 h 219"/>
                <a:gd name="T40" fmla="*/ 95 w 227"/>
                <a:gd name="T41" fmla="*/ 1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9">
                  <a:moveTo>
                    <a:pt x="95" y="126"/>
                  </a:moveTo>
                  <a:cubicBezTo>
                    <a:pt x="95" y="79"/>
                    <a:pt x="124" y="31"/>
                    <a:pt x="185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9"/>
                    <a:pt x="12" y="219"/>
                    <a:pt x="20" y="219"/>
                  </a:cubicBezTo>
                  <a:lnTo>
                    <a:pt x="150" y="219"/>
                  </a:lnTo>
                  <a:cubicBezTo>
                    <a:pt x="158" y="219"/>
                    <a:pt x="171" y="219"/>
                    <a:pt x="171" y="204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20 1 1">
              <a:extLst>
                <a:ext uri="{FF2B5EF4-FFF2-40B4-BE49-F238E27FC236}">
                  <a16:creationId xmlns:a16="http://schemas.microsoft.com/office/drawing/2014/main" id="{C0E3E7DF-4F65-45EF-A2EB-9A62E453BC40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4119563" y="2540000"/>
              <a:ext cx="95250" cy="219075"/>
            </a:xfrm>
            <a:custGeom>
              <a:avLst/>
              <a:gdLst>
                <a:gd name="T0" fmla="*/ 199 w 203"/>
                <a:gd name="T1" fmla="*/ 29 h 388"/>
                <a:gd name="T2" fmla="*/ 203 w 203"/>
                <a:gd name="T3" fmla="*/ 17 h 388"/>
                <a:gd name="T4" fmla="*/ 186 w 203"/>
                <a:gd name="T5" fmla="*/ 0 h 388"/>
                <a:gd name="T6" fmla="*/ 168 w 203"/>
                <a:gd name="T7" fmla="*/ 14 h 388"/>
                <a:gd name="T8" fmla="*/ 4 w 203"/>
                <a:gd name="T9" fmla="*/ 359 h 388"/>
                <a:gd name="T10" fmla="*/ 0 w 203"/>
                <a:gd name="T11" fmla="*/ 371 h 388"/>
                <a:gd name="T12" fmla="*/ 17 w 203"/>
                <a:gd name="T13" fmla="*/ 388 h 388"/>
                <a:gd name="T14" fmla="*/ 34 w 203"/>
                <a:gd name="T15" fmla="*/ 374 h 388"/>
                <a:gd name="T16" fmla="*/ 199 w 203"/>
                <a:gd name="T17" fmla="*/ 2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8">
                  <a:moveTo>
                    <a:pt x="199" y="29"/>
                  </a:moveTo>
                  <a:cubicBezTo>
                    <a:pt x="203" y="21"/>
                    <a:pt x="203" y="21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9"/>
                  </a:lnTo>
                  <a:cubicBezTo>
                    <a:pt x="0" y="367"/>
                    <a:pt x="0" y="367"/>
                    <a:pt x="0" y="371"/>
                  </a:cubicBezTo>
                  <a:cubicBezTo>
                    <a:pt x="0" y="380"/>
                    <a:pt x="7" y="388"/>
                    <a:pt x="17" y="388"/>
                  </a:cubicBezTo>
                  <a:cubicBezTo>
                    <a:pt x="28" y="388"/>
                    <a:pt x="31" y="381"/>
                    <a:pt x="34" y="374"/>
                  </a:cubicBezTo>
                  <a:lnTo>
                    <a:pt x="199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21 1 1">
              <a:extLst>
                <a:ext uri="{FF2B5EF4-FFF2-40B4-BE49-F238E27FC236}">
                  <a16:creationId xmlns:a16="http://schemas.microsoft.com/office/drawing/2014/main" id="{28A28BE8-1E89-4452-89B2-F719C7623395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4230688" y="2562225"/>
              <a:ext cx="111125" cy="174625"/>
            </a:xfrm>
            <a:custGeom>
              <a:avLst/>
              <a:gdLst>
                <a:gd name="T0" fmla="*/ 77 w 238"/>
                <a:gd name="T1" fmla="*/ 112 h 309"/>
                <a:gd name="T2" fmla="*/ 77 w 238"/>
                <a:gd name="T3" fmla="*/ 21 h 309"/>
                <a:gd name="T4" fmla="*/ 57 w 238"/>
                <a:gd name="T5" fmla="*/ 0 h 309"/>
                <a:gd name="T6" fmla="*/ 21 w 238"/>
                <a:gd name="T7" fmla="*/ 0 h 309"/>
                <a:gd name="T8" fmla="*/ 0 w 238"/>
                <a:gd name="T9" fmla="*/ 16 h 309"/>
                <a:gd name="T10" fmla="*/ 20 w 238"/>
                <a:gd name="T11" fmla="*/ 31 h 309"/>
                <a:gd name="T12" fmla="*/ 43 w 238"/>
                <a:gd name="T13" fmla="*/ 31 h 309"/>
                <a:gd name="T14" fmla="*/ 43 w 238"/>
                <a:gd name="T15" fmla="*/ 285 h 309"/>
                <a:gd name="T16" fmla="*/ 60 w 238"/>
                <a:gd name="T17" fmla="*/ 306 h 309"/>
                <a:gd name="T18" fmla="*/ 77 w 238"/>
                <a:gd name="T19" fmla="*/ 283 h 309"/>
                <a:gd name="T20" fmla="*/ 135 w 238"/>
                <a:gd name="T21" fmla="*/ 309 h 309"/>
                <a:gd name="T22" fmla="*/ 238 w 238"/>
                <a:gd name="T23" fmla="*/ 198 h 309"/>
                <a:gd name="T24" fmla="*/ 140 w 238"/>
                <a:gd name="T25" fmla="*/ 87 h 309"/>
                <a:gd name="T26" fmla="*/ 77 w 238"/>
                <a:gd name="T27" fmla="*/ 112 h 309"/>
                <a:gd name="T28" fmla="*/ 77 w 238"/>
                <a:gd name="T29" fmla="*/ 210 h 309"/>
                <a:gd name="T30" fmla="*/ 77 w 238"/>
                <a:gd name="T31" fmla="*/ 174 h 309"/>
                <a:gd name="T32" fmla="*/ 137 w 238"/>
                <a:gd name="T33" fmla="*/ 118 h 309"/>
                <a:gd name="T34" fmla="*/ 203 w 238"/>
                <a:gd name="T35" fmla="*/ 198 h 309"/>
                <a:gd name="T36" fmla="*/ 133 w 238"/>
                <a:gd name="T37" fmla="*/ 278 h 309"/>
                <a:gd name="T38" fmla="*/ 77 w 238"/>
                <a:gd name="T39" fmla="*/ 2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9">
                  <a:moveTo>
                    <a:pt x="77" y="112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85"/>
                  </a:lnTo>
                  <a:cubicBezTo>
                    <a:pt x="43" y="295"/>
                    <a:pt x="43" y="306"/>
                    <a:pt x="60" y="306"/>
                  </a:cubicBezTo>
                  <a:cubicBezTo>
                    <a:pt x="77" y="306"/>
                    <a:pt x="77" y="296"/>
                    <a:pt x="77" y="283"/>
                  </a:cubicBezTo>
                  <a:cubicBezTo>
                    <a:pt x="97" y="304"/>
                    <a:pt x="119" y="309"/>
                    <a:pt x="135" y="309"/>
                  </a:cubicBezTo>
                  <a:cubicBezTo>
                    <a:pt x="189" y="309"/>
                    <a:pt x="238" y="261"/>
                    <a:pt x="238" y="198"/>
                  </a:cubicBezTo>
                  <a:cubicBezTo>
                    <a:pt x="238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2"/>
                  </a:cubicBezTo>
                  <a:close/>
                  <a:moveTo>
                    <a:pt x="77" y="210"/>
                  </a:moveTo>
                  <a:lnTo>
                    <a:pt x="77" y="174"/>
                  </a:lnTo>
                  <a:cubicBezTo>
                    <a:pt x="77" y="144"/>
                    <a:pt x="106" y="118"/>
                    <a:pt x="137" y="118"/>
                  </a:cubicBezTo>
                  <a:cubicBezTo>
                    <a:pt x="174" y="118"/>
                    <a:pt x="203" y="154"/>
                    <a:pt x="203" y="198"/>
                  </a:cubicBezTo>
                  <a:cubicBezTo>
                    <a:pt x="203" y="246"/>
                    <a:pt x="168" y="278"/>
                    <a:pt x="133" y="278"/>
                  </a:cubicBezTo>
                  <a:cubicBezTo>
                    <a:pt x="94" y="278"/>
                    <a:pt x="77" y="234"/>
                    <a:pt x="77" y="21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22 1 1">
              <a:extLst>
                <a:ext uri="{FF2B5EF4-FFF2-40B4-BE49-F238E27FC236}">
                  <a16:creationId xmlns:a16="http://schemas.microsoft.com/office/drawing/2014/main" id="{4E33971C-B15E-42FE-9401-019503A10787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4367213" y="2562225"/>
              <a:ext cx="87313" cy="173038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0 h 306"/>
                <a:gd name="T4" fmla="*/ 24 w 188"/>
                <a:gd name="T5" fmla="*/ 90 h 306"/>
                <a:gd name="T6" fmla="*/ 4 w 188"/>
                <a:gd name="T7" fmla="*/ 105 h 306"/>
                <a:gd name="T8" fmla="*/ 24 w 188"/>
                <a:gd name="T9" fmla="*/ 121 h 306"/>
                <a:gd name="T10" fmla="*/ 80 w 188"/>
                <a:gd name="T11" fmla="*/ 121 h 306"/>
                <a:gd name="T12" fmla="*/ 80 w 188"/>
                <a:gd name="T13" fmla="*/ 275 h 306"/>
                <a:gd name="T14" fmla="*/ 20 w 188"/>
                <a:gd name="T15" fmla="*/ 275 h 306"/>
                <a:gd name="T16" fmla="*/ 0 w 188"/>
                <a:gd name="T17" fmla="*/ 291 h 306"/>
                <a:gd name="T18" fmla="*/ 20 w 188"/>
                <a:gd name="T19" fmla="*/ 306 h 306"/>
                <a:gd name="T20" fmla="*/ 167 w 188"/>
                <a:gd name="T21" fmla="*/ 306 h 306"/>
                <a:gd name="T22" fmla="*/ 188 w 188"/>
                <a:gd name="T23" fmla="*/ 291 h 306"/>
                <a:gd name="T24" fmla="*/ 167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0" y="121"/>
                  </a:lnTo>
                  <a:lnTo>
                    <a:pt x="80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67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23 1 1">
              <a:extLst>
                <a:ext uri="{FF2B5EF4-FFF2-40B4-BE49-F238E27FC236}">
                  <a16:creationId xmlns:a16="http://schemas.microsoft.com/office/drawing/2014/main" id="{AF54B262-A1A7-4683-A22D-9052AC177BBC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473576" y="2611438"/>
              <a:ext cx="115888" cy="123825"/>
            </a:xfrm>
            <a:custGeom>
              <a:avLst/>
              <a:gdLst>
                <a:gd name="T0" fmla="*/ 77 w 250"/>
                <a:gd name="T1" fmla="*/ 27 h 219"/>
                <a:gd name="T2" fmla="*/ 57 w 250"/>
                <a:gd name="T3" fmla="*/ 3 h 219"/>
                <a:gd name="T4" fmla="*/ 21 w 250"/>
                <a:gd name="T5" fmla="*/ 3 h 219"/>
                <a:gd name="T6" fmla="*/ 0 w 250"/>
                <a:gd name="T7" fmla="*/ 19 h 219"/>
                <a:gd name="T8" fmla="*/ 20 w 250"/>
                <a:gd name="T9" fmla="*/ 34 h 219"/>
                <a:gd name="T10" fmla="*/ 43 w 250"/>
                <a:gd name="T11" fmla="*/ 34 h 219"/>
                <a:gd name="T12" fmla="*/ 43 w 250"/>
                <a:gd name="T13" fmla="*/ 188 h 219"/>
                <a:gd name="T14" fmla="*/ 21 w 250"/>
                <a:gd name="T15" fmla="*/ 188 h 219"/>
                <a:gd name="T16" fmla="*/ 0 w 250"/>
                <a:gd name="T17" fmla="*/ 204 h 219"/>
                <a:gd name="T18" fmla="*/ 20 w 250"/>
                <a:gd name="T19" fmla="*/ 219 h 219"/>
                <a:gd name="T20" fmla="*/ 99 w 250"/>
                <a:gd name="T21" fmla="*/ 219 h 219"/>
                <a:gd name="T22" fmla="*/ 119 w 250"/>
                <a:gd name="T23" fmla="*/ 204 h 219"/>
                <a:gd name="T24" fmla="*/ 99 w 250"/>
                <a:gd name="T25" fmla="*/ 188 h 219"/>
                <a:gd name="T26" fmla="*/ 77 w 250"/>
                <a:gd name="T27" fmla="*/ 188 h 219"/>
                <a:gd name="T28" fmla="*/ 77 w 250"/>
                <a:gd name="T29" fmla="*/ 100 h 219"/>
                <a:gd name="T30" fmla="*/ 139 w 250"/>
                <a:gd name="T31" fmla="*/ 31 h 219"/>
                <a:gd name="T32" fmla="*/ 173 w 250"/>
                <a:gd name="T33" fmla="*/ 75 h 219"/>
                <a:gd name="T34" fmla="*/ 173 w 250"/>
                <a:gd name="T35" fmla="*/ 188 h 219"/>
                <a:gd name="T36" fmla="*/ 153 w 250"/>
                <a:gd name="T37" fmla="*/ 188 h 219"/>
                <a:gd name="T38" fmla="*/ 133 w 250"/>
                <a:gd name="T39" fmla="*/ 204 h 219"/>
                <a:gd name="T40" fmla="*/ 153 w 250"/>
                <a:gd name="T41" fmla="*/ 219 h 219"/>
                <a:gd name="T42" fmla="*/ 230 w 250"/>
                <a:gd name="T43" fmla="*/ 219 h 219"/>
                <a:gd name="T44" fmla="*/ 250 w 250"/>
                <a:gd name="T45" fmla="*/ 204 h 219"/>
                <a:gd name="T46" fmla="*/ 229 w 250"/>
                <a:gd name="T47" fmla="*/ 188 h 219"/>
                <a:gd name="T48" fmla="*/ 207 w 250"/>
                <a:gd name="T49" fmla="*/ 188 h 219"/>
                <a:gd name="T50" fmla="*/ 207 w 250"/>
                <a:gd name="T51" fmla="*/ 72 h 219"/>
                <a:gd name="T52" fmla="*/ 142 w 250"/>
                <a:gd name="T53" fmla="*/ 0 h 219"/>
                <a:gd name="T54" fmla="*/ 77 w 250"/>
                <a:gd name="T55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9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4"/>
                  </a:cubicBezTo>
                  <a:cubicBezTo>
                    <a:pt x="0" y="219"/>
                    <a:pt x="13" y="219"/>
                    <a:pt x="20" y="219"/>
                  </a:cubicBezTo>
                  <a:lnTo>
                    <a:pt x="99" y="219"/>
                  </a:lnTo>
                  <a:cubicBezTo>
                    <a:pt x="106" y="219"/>
                    <a:pt x="119" y="219"/>
                    <a:pt x="119" y="204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4"/>
                  </a:cubicBezTo>
                  <a:cubicBezTo>
                    <a:pt x="133" y="219"/>
                    <a:pt x="146" y="219"/>
                    <a:pt x="153" y="219"/>
                  </a:cubicBezTo>
                  <a:lnTo>
                    <a:pt x="230" y="219"/>
                  </a:lnTo>
                  <a:cubicBezTo>
                    <a:pt x="237" y="219"/>
                    <a:pt x="250" y="219"/>
                    <a:pt x="250" y="204"/>
                  </a:cubicBez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7" y="17"/>
                    <a:pt x="77" y="2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24 1 1">
              <a:extLst>
                <a:ext uri="{FF2B5EF4-FFF2-40B4-BE49-F238E27FC236}">
                  <a16:creationId xmlns:a16="http://schemas.microsoft.com/office/drawing/2014/main" id="{948AE501-9271-4797-ACAD-16D28C284D9F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606926" y="2540000"/>
              <a:ext cx="93663" cy="219075"/>
            </a:xfrm>
            <a:custGeom>
              <a:avLst/>
              <a:gdLst>
                <a:gd name="T0" fmla="*/ 199 w 203"/>
                <a:gd name="T1" fmla="*/ 29 h 388"/>
                <a:gd name="T2" fmla="*/ 203 w 203"/>
                <a:gd name="T3" fmla="*/ 17 h 388"/>
                <a:gd name="T4" fmla="*/ 186 w 203"/>
                <a:gd name="T5" fmla="*/ 0 h 388"/>
                <a:gd name="T6" fmla="*/ 168 w 203"/>
                <a:gd name="T7" fmla="*/ 14 h 388"/>
                <a:gd name="T8" fmla="*/ 4 w 203"/>
                <a:gd name="T9" fmla="*/ 359 h 388"/>
                <a:gd name="T10" fmla="*/ 0 w 203"/>
                <a:gd name="T11" fmla="*/ 371 h 388"/>
                <a:gd name="T12" fmla="*/ 17 w 203"/>
                <a:gd name="T13" fmla="*/ 388 h 388"/>
                <a:gd name="T14" fmla="*/ 35 w 203"/>
                <a:gd name="T15" fmla="*/ 374 h 388"/>
                <a:gd name="T16" fmla="*/ 199 w 203"/>
                <a:gd name="T17" fmla="*/ 2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8">
                  <a:moveTo>
                    <a:pt x="199" y="29"/>
                  </a:moveTo>
                  <a:cubicBezTo>
                    <a:pt x="203" y="21"/>
                    <a:pt x="203" y="21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9"/>
                  </a:lnTo>
                  <a:cubicBezTo>
                    <a:pt x="0" y="367"/>
                    <a:pt x="0" y="367"/>
                    <a:pt x="0" y="371"/>
                  </a:cubicBezTo>
                  <a:cubicBezTo>
                    <a:pt x="0" y="380"/>
                    <a:pt x="7" y="388"/>
                    <a:pt x="17" y="388"/>
                  </a:cubicBezTo>
                  <a:cubicBezTo>
                    <a:pt x="28" y="388"/>
                    <a:pt x="32" y="381"/>
                    <a:pt x="35" y="374"/>
                  </a:cubicBezTo>
                  <a:lnTo>
                    <a:pt x="199" y="29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5 1 1">
              <a:extLst>
                <a:ext uri="{FF2B5EF4-FFF2-40B4-BE49-F238E27FC236}">
                  <a16:creationId xmlns:a16="http://schemas.microsoft.com/office/drawing/2014/main" id="{C91255B3-A984-4CB5-8CD8-98442679519F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730751" y="2611438"/>
              <a:ext cx="92075" cy="125413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0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6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6 1 1">
              <a:extLst>
                <a:ext uri="{FF2B5EF4-FFF2-40B4-BE49-F238E27FC236}">
                  <a16:creationId xmlns:a16="http://schemas.microsoft.com/office/drawing/2014/main" id="{9F6A2536-7055-45DD-8A06-3E37605AA68F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4848226" y="2611438"/>
              <a:ext cx="109538" cy="125413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89 h 223"/>
                <a:gd name="T8" fmla="*/ 184 w 234"/>
                <a:gd name="T9" fmla="*/ 185 h 223"/>
                <a:gd name="T10" fmla="*/ 184 w 234"/>
                <a:gd name="T11" fmla="*/ 77 h 223"/>
                <a:gd name="T12" fmla="*/ 86 w 234"/>
                <a:gd name="T13" fmla="*/ 0 h 223"/>
                <a:gd name="T14" fmla="*/ 13 w 234"/>
                <a:gd name="T15" fmla="*/ 36 h 223"/>
                <a:gd name="T16" fmla="*/ 36 w 234"/>
                <a:gd name="T17" fmla="*/ 59 h 223"/>
                <a:gd name="T18" fmla="*/ 58 w 234"/>
                <a:gd name="T19" fmla="*/ 36 h 223"/>
                <a:gd name="T20" fmla="*/ 68 w 234"/>
                <a:gd name="T21" fmla="*/ 31 h 223"/>
                <a:gd name="T22" fmla="*/ 86 w 234"/>
                <a:gd name="T23" fmla="*/ 30 h 223"/>
                <a:gd name="T24" fmla="*/ 150 w 234"/>
                <a:gd name="T25" fmla="*/ 81 h 223"/>
                <a:gd name="T26" fmla="*/ 0 w 234"/>
                <a:gd name="T27" fmla="*/ 156 h 223"/>
                <a:gd name="T28" fmla="*/ 83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2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0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4"/>
                    <a:pt x="150" y="175"/>
                    <a:pt x="130" y="184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6"/>
                  </a:cubicBezTo>
                  <a:cubicBezTo>
                    <a:pt x="35" y="131"/>
                    <a:pt x="78" y="113"/>
                    <a:pt x="150" y="11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7 1 1">
              <a:extLst>
                <a:ext uri="{FF2B5EF4-FFF2-40B4-BE49-F238E27FC236}">
                  <a16:creationId xmlns:a16="http://schemas.microsoft.com/office/drawing/2014/main" id="{1A028925-BB88-493F-81D4-B45FD6911D3A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972051" y="2562225"/>
              <a:ext cx="93663" cy="173038"/>
            </a:xfrm>
            <a:custGeom>
              <a:avLst/>
              <a:gdLst>
                <a:gd name="T0" fmla="*/ 119 w 204"/>
                <a:gd name="T1" fmla="*/ 21 h 306"/>
                <a:gd name="T2" fmla="*/ 99 w 204"/>
                <a:gd name="T3" fmla="*/ 0 h 306"/>
                <a:gd name="T4" fmla="*/ 20 w 204"/>
                <a:gd name="T5" fmla="*/ 0 h 306"/>
                <a:gd name="T6" fmla="*/ 0 w 204"/>
                <a:gd name="T7" fmla="*/ 16 h 306"/>
                <a:gd name="T8" fmla="*/ 20 w 204"/>
                <a:gd name="T9" fmla="*/ 31 h 306"/>
                <a:gd name="T10" fmla="*/ 84 w 204"/>
                <a:gd name="T11" fmla="*/ 31 h 306"/>
                <a:gd name="T12" fmla="*/ 84 w 204"/>
                <a:gd name="T13" fmla="*/ 275 h 306"/>
                <a:gd name="T14" fmla="*/ 20 w 204"/>
                <a:gd name="T15" fmla="*/ 275 h 306"/>
                <a:gd name="T16" fmla="*/ 0 w 204"/>
                <a:gd name="T17" fmla="*/ 291 h 306"/>
                <a:gd name="T18" fmla="*/ 20 w 204"/>
                <a:gd name="T19" fmla="*/ 306 h 306"/>
                <a:gd name="T20" fmla="*/ 184 w 204"/>
                <a:gd name="T21" fmla="*/ 306 h 306"/>
                <a:gd name="T22" fmla="*/ 204 w 204"/>
                <a:gd name="T23" fmla="*/ 291 h 306"/>
                <a:gd name="T24" fmla="*/ 184 w 204"/>
                <a:gd name="T25" fmla="*/ 275 h 306"/>
                <a:gd name="T26" fmla="*/ 119 w 204"/>
                <a:gd name="T27" fmla="*/ 275 h 306"/>
                <a:gd name="T28" fmla="*/ 119 w 204"/>
                <a:gd name="T29" fmla="*/ 2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6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84" y="306"/>
                  </a:lnTo>
                  <a:cubicBezTo>
                    <a:pt x="191" y="306"/>
                    <a:pt x="204" y="306"/>
                    <a:pt x="204" y="291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8 1 1">
              <a:extLst>
                <a:ext uri="{FF2B5EF4-FFF2-40B4-BE49-F238E27FC236}">
                  <a16:creationId xmlns:a16="http://schemas.microsoft.com/office/drawing/2014/main" id="{CC11DA3F-446B-4E90-8358-40F71ED45020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5121276" y="2562225"/>
              <a:ext cx="36513" cy="88900"/>
            </a:xfrm>
            <a:custGeom>
              <a:avLst/>
              <a:gdLst>
                <a:gd name="T0" fmla="*/ 80 w 80"/>
                <a:gd name="T1" fmla="*/ 57 h 155"/>
                <a:gd name="T2" fmla="*/ 41 w 80"/>
                <a:gd name="T3" fmla="*/ 0 h 155"/>
                <a:gd name="T4" fmla="*/ 16 w 80"/>
                <a:gd name="T5" fmla="*/ 25 h 155"/>
                <a:gd name="T6" fmla="*/ 41 w 80"/>
                <a:gd name="T7" fmla="*/ 50 h 155"/>
                <a:gd name="T8" fmla="*/ 48 w 80"/>
                <a:gd name="T9" fmla="*/ 50 h 155"/>
                <a:gd name="T10" fmla="*/ 50 w 80"/>
                <a:gd name="T11" fmla="*/ 57 h 155"/>
                <a:gd name="T12" fmla="*/ 9 w 80"/>
                <a:gd name="T13" fmla="*/ 126 h 155"/>
                <a:gd name="T14" fmla="*/ 0 w 80"/>
                <a:gd name="T15" fmla="*/ 139 h 155"/>
                <a:gd name="T16" fmla="*/ 15 w 80"/>
                <a:gd name="T17" fmla="*/ 155 h 155"/>
                <a:gd name="T18" fmla="*/ 80 w 80"/>
                <a:gd name="T19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80" y="57"/>
                  </a:moveTo>
                  <a:cubicBezTo>
                    <a:pt x="80" y="19"/>
                    <a:pt x="62" y="0"/>
                    <a:pt x="41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9"/>
                    <a:pt x="26" y="50"/>
                    <a:pt x="41" y="50"/>
                  </a:cubicBezTo>
                  <a:cubicBezTo>
                    <a:pt x="44" y="50"/>
                    <a:pt x="47" y="50"/>
                    <a:pt x="48" y="50"/>
                  </a:cubicBezTo>
                  <a:cubicBezTo>
                    <a:pt x="50" y="50"/>
                    <a:pt x="50" y="54"/>
                    <a:pt x="50" y="57"/>
                  </a:cubicBezTo>
                  <a:cubicBezTo>
                    <a:pt x="50" y="67"/>
                    <a:pt x="48" y="103"/>
                    <a:pt x="9" y="126"/>
                  </a:cubicBezTo>
                  <a:cubicBezTo>
                    <a:pt x="5" y="128"/>
                    <a:pt x="0" y="131"/>
                    <a:pt x="0" y="139"/>
                  </a:cubicBezTo>
                  <a:cubicBezTo>
                    <a:pt x="0" y="148"/>
                    <a:pt x="8" y="155"/>
                    <a:pt x="15" y="155"/>
                  </a:cubicBezTo>
                  <a:cubicBezTo>
                    <a:pt x="27" y="155"/>
                    <a:pt x="80" y="120"/>
                    <a:pt x="80" y="5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9 1 1">
              <a:extLst>
                <a:ext uri="{FF2B5EF4-FFF2-40B4-BE49-F238E27FC236}">
                  <a16:creationId xmlns:a16="http://schemas.microsoft.com/office/drawing/2014/main" id="{50870FE9-BD12-4F81-A0BD-A9B2BF45809C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243513" y="2562225"/>
              <a:ext cx="36513" cy="88900"/>
            </a:xfrm>
            <a:custGeom>
              <a:avLst/>
              <a:gdLst>
                <a:gd name="T0" fmla="*/ 80 w 80"/>
                <a:gd name="T1" fmla="*/ 57 h 155"/>
                <a:gd name="T2" fmla="*/ 41 w 80"/>
                <a:gd name="T3" fmla="*/ 0 h 155"/>
                <a:gd name="T4" fmla="*/ 15 w 80"/>
                <a:gd name="T5" fmla="*/ 25 h 155"/>
                <a:gd name="T6" fmla="*/ 40 w 80"/>
                <a:gd name="T7" fmla="*/ 50 h 155"/>
                <a:gd name="T8" fmla="*/ 47 w 80"/>
                <a:gd name="T9" fmla="*/ 50 h 155"/>
                <a:gd name="T10" fmla="*/ 49 w 80"/>
                <a:gd name="T11" fmla="*/ 57 h 155"/>
                <a:gd name="T12" fmla="*/ 9 w 80"/>
                <a:gd name="T13" fmla="*/ 126 h 155"/>
                <a:gd name="T14" fmla="*/ 0 w 80"/>
                <a:gd name="T15" fmla="*/ 139 h 155"/>
                <a:gd name="T16" fmla="*/ 15 w 80"/>
                <a:gd name="T17" fmla="*/ 155 h 155"/>
                <a:gd name="T18" fmla="*/ 80 w 80"/>
                <a:gd name="T19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5">
                  <a:moveTo>
                    <a:pt x="80" y="57"/>
                  </a:moveTo>
                  <a:cubicBezTo>
                    <a:pt x="80" y="19"/>
                    <a:pt x="61" y="0"/>
                    <a:pt x="41" y="0"/>
                  </a:cubicBezTo>
                  <a:cubicBezTo>
                    <a:pt x="24" y="0"/>
                    <a:pt x="15" y="13"/>
                    <a:pt x="15" y="25"/>
                  </a:cubicBezTo>
                  <a:cubicBezTo>
                    <a:pt x="15" y="39"/>
                    <a:pt x="25" y="50"/>
                    <a:pt x="40" y="50"/>
                  </a:cubicBezTo>
                  <a:cubicBezTo>
                    <a:pt x="44" y="50"/>
                    <a:pt x="46" y="50"/>
                    <a:pt x="47" y="50"/>
                  </a:cubicBezTo>
                  <a:cubicBezTo>
                    <a:pt x="49" y="50"/>
                    <a:pt x="49" y="54"/>
                    <a:pt x="49" y="57"/>
                  </a:cubicBezTo>
                  <a:cubicBezTo>
                    <a:pt x="49" y="67"/>
                    <a:pt x="48" y="103"/>
                    <a:pt x="9" y="126"/>
                  </a:cubicBezTo>
                  <a:cubicBezTo>
                    <a:pt x="5" y="128"/>
                    <a:pt x="0" y="131"/>
                    <a:pt x="0" y="139"/>
                  </a:cubicBezTo>
                  <a:cubicBezTo>
                    <a:pt x="0" y="148"/>
                    <a:pt x="8" y="155"/>
                    <a:pt x="15" y="155"/>
                  </a:cubicBezTo>
                  <a:cubicBezTo>
                    <a:pt x="27" y="155"/>
                    <a:pt x="80" y="120"/>
                    <a:pt x="80" y="57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30 1 1">
              <a:extLst>
                <a:ext uri="{FF2B5EF4-FFF2-40B4-BE49-F238E27FC236}">
                  <a16:creationId xmlns:a16="http://schemas.microsoft.com/office/drawing/2014/main" id="{8C9A4961-FF60-4D68-8FF2-8D032ED169B3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343526" y="2540000"/>
              <a:ext cx="60325" cy="219075"/>
            </a:xfrm>
            <a:custGeom>
              <a:avLst/>
              <a:gdLst>
                <a:gd name="T0" fmla="*/ 132 w 132"/>
                <a:gd name="T1" fmla="*/ 194 h 388"/>
                <a:gd name="T2" fmla="*/ 91 w 132"/>
                <a:gd name="T3" fmla="*/ 64 h 388"/>
                <a:gd name="T4" fmla="*/ 16 w 132"/>
                <a:gd name="T5" fmla="*/ 0 h 388"/>
                <a:gd name="T6" fmla="*/ 0 w 132"/>
                <a:gd name="T7" fmla="*/ 14 h 388"/>
                <a:gd name="T8" fmla="*/ 8 w 132"/>
                <a:gd name="T9" fmla="*/ 26 h 388"/>
                <a:gd name="T10" fmla="*/ 97 w 132"/>
                <a:gd name="T11" fmla="*/ 194 h 388"/>
                <a:gd name="T12" fmla="*/ 12 w 132"/>
                <a:gd name="T13" fmla="*/ 359 h 388"/>
                <a:gd name="T14" fmla="*/ 0 w 132"/>
                <a:gd name="T15" fmla="*/ 374 h 388"/>
                <a:gd name="T16" fmla="*/ 16 w 132"/>
                <a:gd name="T17" fmla="*/ 388 h 388"/>
                <a:gd name="T18" fmla="*/ 132 w 132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8">
                  <a:moveTo>
                    <a:pt x="132" y="194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8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6" y="25"/>
                    <a:pt x="8" y="26"/>
                  </a:cubicBezTo>
                  <a:cubicBezTo>
                    <a:pt x="90" y="81"/>
                    <a:pt x="97" y="161"/>
                    <a:pt x="97" y="194"/>
                  </a:cubicBezTo>
                  <a:cubicBezTo>
                    <a:pt x="97" y="244"/>
                    <a:pt x="79" y="313"/>
                    <a:pt x="12" y="359"/>
                  </a:cubicBezTo>
                  <a:cubicBezTo>
                    <a:pt x="4" y="364"/>
                    <a:pt x="0" y="366"/>
                    <a:pt x="0" y="374"/>
                  </a:cubicBezTo>
                  <a:cubicBezTo>
                    <a:pt x="0" y="378"/>
                    <a:pt x="3" y="388"/>
                    <a:pt x="16" y="388"/>
                  </a:cubicBezTo>
                  <a:cubicBezTo>
                    <a:pt x="30" y="388"/>
                    <a:pt x="132" y="322"/>
                    <a:pt x="132" y="19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31 1 1">
              <a:extLst>
                <a:ext uri="{FF2B5EF4-FFF2-40B4-BE49-F238E27FC236}">
                  <a16:creationId xmlns:a16="http://schemas.microsoft.com/office/drawing/2014/main" id="{36596318-DC8E-483D-A227-CD0224C077ED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5486401" y="2613025"/>
              <a:ext cx="34925" cy="161925"/>
            </a:xfrm>
            <a:custGeom>
              <a:avLst/>
              <a:gdLst>
                <a:gd name="T0" fmla="*/ 72 w 74"/>
                <a:gd name="T1" fmla="*/ 32 h 285"/>
                <a:gd name="T2" fmla="*/ 41 w 74"/>
                <a:gd name="T3" fmla="*/ 0 h 285"/>
                <a:gd name="T4" fmla="*/ 10 w 74"/>
                <a:gd name="T5" fmla="*/ 31 h 285"/>
                <a:gd name="T6" fmla="*/ 40 w 74"/>
                <a:gd name="T7" fmla="*/ 63 h 285"/>
                <a:gd name="T8" fmla="*/ 72 w 74"/>
                <a:gd name="T9" fmla="*/ 32 h 285"/>
                <a:gd name="T10" fmla="*/ 42 w 74"/>
                <a:gd name="T11" fmla="*/ 216 h 285"/>
                <a:gd name="T12" fmla="*/ 10 w 74"/>
                <a:gd name="T13" fmla="*/ 256 h 285"/>
                <a:gd name="T14" fmla="*/ 0 w 74"/>
                <a:gd name="T15" fmla="*/ 269 h 285"/>
                <a:gd name="T16" fmla="*/ 16 w 74"/>
                <a:gd name="T17" fmla="*/ 285 h 285"/>
                <a:gd name="T18" fmla="*/ 74 w 74"/>
                <a:gd name="T19" fmla="*/ 202 h 285"/>
                <a:gd name="T20" fmla="*/ 40 w 74"/>
                <a:gd name="T21" fmla="*/ 153 h 285"/>
                <a:gd name="T22" fmla="*/ 10 w 74"/>
                <a:gd name="T23" fmla="*/ 184 h 285"/>
                <a:gd name="T24" fmla="*/ 42 w 74"/>
                <a:gd name="T25" fmla="*/ 21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285">
                  <a:moveTo>
                    <a:pt x="72" y="32"/>
                  </a:moveTo>
                  <a:cubicBezTo>
                    <a:pt x="72" y="13"/>
                    <a:pt x="57" y="0"/>
                    <a:pt x="41" y="0"/>
                  </a:cubicBezTo>
                  <a:cubicBezTo>
                    <a:pt x="22" y="0"/>
                    <a:pt x="10" y="16"/>
                    <a:pt x="10" y="31"/>
                  </a:cubicBezTo>
                  <a:cubicBezTo>
                    <a:pt x="10" y="50"/>
                    <a:pt x="25" y="63"/>
                    <a:pt x="40" y="63"/>
                  </a:cubicBezTo>
                  <a:cubicBezTo>
                    <a:pt x="59" y="63"/>
                    <a:pt x="72" y="47"/>
                    <a:pt x="72" y="32"/>
                  </a:cubicBezTo>
                  <a:close/>
                  <a:moveTo>
                    <a:pt x="42" y="216"/>
                  </a:moveTo>
                  <a:cubicBezTo>
                    <a:pt x="36" y="243"/>
                    <a:pt x="17" y="252"/>
                    <a:pt x="10" y="256"/>
                  </a:cubicBezTo>
                  <a:cubicBezTo>
                    <a:pt x="7" y="258"/>
                    <a:pt x="0" y="261"/>
                    <a:pt x="0" y="269"/>
                  </a:cubicBezTo>
                  <a:cubicBezTo>
                    <a:pt x="0" y="277"/>
                    <a:pt x="7" y="285"/>
                    <a:pt x="16" y="285"/>
                  </a:cubicBezTo>
                  <a:cubicBezTo>
                    <a:pt x="27" y="285"/>
                    <a:pt x="74" y="258"/>
                    <a:pt x="74" y="202"/>
                  </a:cubicBezTo>
                  <a:cubicBezTo>
                    <a:pt x="74" y="169"/>
                    <a:pt x="59" y="153"/>
                    <a:pt x="40" y="153"/>
                  </a:cubicBezTo>
                  <a:cubicBezTo>
                    <a:pt x="23" y="153"/>
                    <a:pt x="10" y="167"/>
                    <a:pt x="10" y="184"/>
                  </a:cubicBezTo>
                  <a:cubicBezTo>
                    <a:pt x="10" y="198"/>
                    <a:pt x="18" y="216"/>
                    <a:pt x="42" y="216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7722FF-D159-47D5-8B93-2870B6680F7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851869" y="1076902"/>
            <a:ext cx="1071563" cy="212725"/>
            <a:chOff x="1114425" y="1795463"/>
            <a:chExt cx="1071563" cy="212725"/>
          </a:xfrm>
        </p:grpSpPr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13D9A1-385A-4601-8F7E-6ED6D17CE5F5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114425" y="1817688"/>
              <a:ext cx="88900" cy="168275"/>
            </a:xfrm>
            <a:custGeom>
              <a:avLst/>
              <a:gdLst>
                <a:gd name="T0" fmla="*/ 108 w 183"/>
                <a:gd name="T1" fmla="*/ 31 h 305"/>
                <a:gd name="T2" fmla="*/ 162 w 183"/>
                <a:gd name="T3" fmla="*/ 31 h 305"/>
                <a:gd name="T4" fmla="*/ 183 w 183"/>
                <a:gd name="T5" fmla="*/ 16 h 305"/>
                <a:gd name="T6" fmla="*/ 162 w 183"/>
                <a:gd name="T7" fmla="*/ 0 h 305"/>
                <a:gd name="T8" fmla="*/ 20 w 183"/>
                <a:gd name="T9" fmla="*/ 0 h 305"/>
                <a:gd name="T10" fmla="*/ 0 w 183"/>
                <a:gd name="T11" fmla="*/ 15 h 305"/>
                <a:gd name="T12" fmla="*/ 20 w 183"/>
                <a:gd name="T13" fmla="*/ 31 h 305"/>
                <a:gd name="T14" fmla="*/ 74 w 183"/>
                <a:gd name="T15" fmla="*/ 31 h 305"/>
                <a:gd name="T16" fmla="*/ 74 w 183"/>
                <a:gd name="T17" fmla="*/ 274 h 305"/>
                <a:gd name="T18" fmla="*/ 20 w 183"/>
                <a:gd name="T19" fmla="*/ 274 h 305"/>
                <a:gd name="T20" fmla="*/ 0 w 183"/>
                <a:gd name="T21" fmla="*/ 289 h 305"/>
                <a:gd name="T22" fmla="*/ 20 w 183"/>
                <a:gd name="T23" fmla="*/ 305 h 305"/>
                <a:gd name="T24" fmla="*/ 162 w 183"/>
                <a:gd name="T25" fmla="*/ 305 h 305"/>
                <a:gd name="T26" fmla="*/ 183 w 183"/>
                <a:gd name="T27" fmla="*/ 290 h 305"/>
                <a:gd name="T28" fmla="*/ 162 w 183"/>
                <a:gd name="T29" fmla="*/ 274 h 305"/>
                <a:gd name="T30" fmla="*/ 108 w 183"/>
                <a:gd name="T31" fmla="*/ 274 h 305"/>
                <a:gd name="T32" fmla="*/ 108 w 183"/>
                <a:gd name="T3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05">
                  <a:moveTo>
                    <a:pt x="108" y="31"/>
                  </a:moveTo>
                  <a:lnTo>
                    <a:pt x="162" y="31"/>
                  </a:lnTo>
                  <a:cubicBezTo>
                    <a:pt x="170" y="31"/>
                    <a:pt x="183" y="31"/>
                    <a:pt x="183" y="16"/>
                  </a:cubicBezTo>
                  <a:cubicBezTo>
                    <a:pt x="183" y="0"/>
                    <a:pt x="170" y="0"/>
                    <a:pt x="16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74" y="31"/>
                  </a:lnTo>
                  <a:lnTo>
                    <a:pt x="74" y="274"/>
                  </a:lnTo>
                  <a:lnTo>
                    <a:pt x="20" y="274"/>
                  </a:lnTo>
                  <a:cubicBezTo>
                    <a:pt x="13" y="274"/>
                    <a:pt x="0" y="274"/>
                    <a:pt x="0" y="289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2" y="305"/>
                  </a:lnTo>
                  <a:cubicBezTo>
                    <a:pt x="170" y="305"/>
                    <a:pt x="183" y="305"/>
                    <a:pt x="183" y="290"/>
                  </a:cubicBezTo>
                  <a:cubicBezTo>
                    <a:pt x="183" y="274"/>
                    <a:pt x="170" y="274"/>
                    <a:pt x="162" y="274"/>
                  </a:cubicBezTo>
                  <a:lnTo>
                    <a:pt x="108" y="274"/>
                  </a:lnTo>
                  <a:lnTo>
                    <a:pt x="108" y="31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3A3A6835-F71C-4F5A-A1F4-F0040D40FD2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228725" y="1817688"/>
              <a:ext cx="111125" cy="168275"/>
            </a:xfrm>
            <a:custGeom>
              <a:avLst/>
              <a:gdLst>
                <a:gd name="T0" fmla="*/ 71 w 230"/>
                <a:gd name="T1" fmla="*/ 168 h 305"/>
                <a:gd name="T2" fmla="*/ 139 w 230"/>
                <a:gd name="T3" fmla="*/ 168 h 305"/>
                <a:gd name="T4" fmla="*/ 156 w 230"/>
                <a:gd name="T5" fmla="*/ 196 h 305"/>
                <a:gd name="T6" fmla="*/ 173 w 230"/>
                <a:gd name="T7" fmla="*/ 176 h 305"/>
                <a:gd name="T8" fmla="*/ 173 w 230"/>
                <a:gd name="T9" fmla="*/ 129 h 305"/>
                <a:gd name="T10" fmla="*/ 156 w 230"/>
                <a:gd name="T11" fmla="*/ 109 h 305"/>
                <a:gd name="T12" fmla="*/ 139 w 230"/>
                <a:gd name="T13" fmla="*/ 137 h 305"/>
                <a:gd name="T14" fmla="*/ 71 w 230"/>
                <a:gd name="T15" fmla="*/ 137 h 305"/>
                <a:gd name="T16" fmla="*/ 71 w 230"/>
                <a:gd name="T17" fmla="*/ 31 h 305"/>
                <a:gd name="T18" fmla="*/ 196 w 230"/>
                <a:gd name="T19" fmla="*/ 31 h 305"/>
                <a:gd name="T20" fmla="*/ 196 w 230"/>
                <a:gd name="T21" fmla="*/ 57 h 305"/>
                <a:gd name="T22" fmla="*/ 213 w 230"/>
                <a:gd name="T23" fmla="*/ 77 h 305"/>
                <a:gd name="T24" fmla="*/ 230 w 230"/>
                <a:gd name="T25" fmla="*/ 57 h 305"/>
                <a:gd name="T26" fmla="*/ 230 w 230"/>
                <a:gd name="T27" fmla="*/ 21 h 305"/>
                <a:gd name="T28" fmla="*/ 210 w 230"/>
                <a:gd name="T29" fmla="*/ 0 h 305"/>
                <a:gd name="T30" fmla="*/ 20 w 230"/>
                <a:gd name="T31" fmla="*/ 0 h 305"/>
                <a:gd name="T32" fmla="*/ 0 w 230"/>
                <a:gd name="T33" fmla="*/ 16 h 305"/>
                <a:gd name="T34" fmla="*/ 20 w 230"/>
                <a:gd name="T35" fmla="*/ 31 h 305"/>
                <a:gd name="T36" fmla="*/ 37 w 230"/>
                <a:gd name="T37" fmla="*/ 31 h 305"/>
                <a:gd name="T38" fmla="*/ 37 w 230"/>
                <a:gd name="T39" fmla="*/ 274 h 305"/>
                <a:gd name="T40" fmla="*/ 20 w 230"/>
                <a:gd name="T41" fmla="*/ 274 h 305"/>
                <a:gd name="T42" fmla="*/ 0 w 230"/>
                <a:gd name="T43" fmla="*/ 290 h 305"/>
                <a:gd name="T44" fmla="*/ 20 w 230"/>
                <a:gd name="T45" fmla="*/ 305 h 305"/>
                <a:gd name="T46" fmla="*/ 97 w 230"/>
                <a:gd name="T47" fmla="*/ 305 h 305"/>
                <a:gd name="T48" fmla="*/ 117 w 230"/>
                <a:gd name="T49" fmla="*/ 290 h 305"/>
                <a:gd name="T50" fmla="*/ 97 w 230"/>
                <a:gd name="T51" fmla="*/ 274 h 305"/>
                <a:gd name="T52" fmla="*/ 71 w 230"/>
                <a:gd name="T53" fmla="*/ 274 h 305"/>
                <a:gd name="T54" fmla="*/ 71 w 230"/>
                <a:gd name="T55" fmla="*/ 16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0" h="305">
                  <a:moveTo>
                    <a:pt x="71" y="168"/>
                  </a:moveTo>
                  <a:lnTo>
                    <a:pt x="139" y="168"/>
                  </a:lnTo>
                  <a:cubicBezTo>
                    <a:pt x="139" y="188"/>
                    <a:pt x="139" y="196"/>
                    <a:pt x="156" y="196"/>
                  </a:cubicBezTo>
                  <a:cubicBezTo>
                    <a:pt x="173" y="196"/>
                    <a:pt x="173" y="185"/>
                    <a:pt x="173" y="176"/>
                  </a:cubicBezTo>
                  <a:lnTo>
                    <a:pt x="173" y="129"/>
                  </a:lnTo>
                  <a:cubicBezTo>
                    <a:pt x="173" y="120"/>
                    <a:pt x="173" y="109"/>
                    <a:pt x="156" y="109"/>
                  </a:cubicBezTo>
                  <a:cubicBezTo>
                    <a:pt x="139" y="109"/>
                    <a:pt x="139" y="117"/>
                    <a:pt x="139" y="137"/>
                  </a:cubicBezTo>
                  <a:lnTo>
                    <a:pt x="71" y="137"/>
                  </a:lnTo>
                  <a:lnTo>
                    <a:pt x="71" y="31"/>
                  </a:lnTo>
                  <a:lnTo>
                    <a:pt x="196" y="31"/>
                  </a:lnTo>
                  <a:lnTo>
                    <a:pt x="196" y="57"/>
                  </a:lnTo>
                  <a:cubicBezTo>
                    <a:pt x="196" y="66"/>
                    <a:pt x="196" y="77"/>
                    <a:pt x="213" y="77"/>
                  </a:cubicBezTo>
                  <a:cubicBezTo>
                    <a:pt x="230" y="77"/>
                    <a:pt x="230" y="67"/>
                    <a:pt x="230" y="57"/>
                  </a:cubicBezTo>
                  <a:lnTo>
                    <a:pt x="230" y="21"/>
                  </a:lnTo>
                  <a:cubicBezTo>
                    <a:pt x="230" y="5"/>
                    <a:pt x="227" y="0"/>
                    <a:pt x="210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7" y="31"/>
                  </a:lnTo>
                  <a:lnTo>
                    <a:pt x="37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7" y="305"/>
                  </a:lnTo>
                  <a:cubicBezTo>
                    <a:pt x="105" y="305"/>
                    <a:pt x="117" y="305"/>
                    <a:pt x="117" y="290"/>
                  </a:cubicBezTo>
                  <a:cubicBezTo>
                    <a:pt x="117" y="274"/>
                    <a:pt x="105" y="274"/>
                    <a:pt x="97" y="274"/>
                  </a:cubicBezTo>
                  <a:lnTo>
                    <a:pt x="71" y="274"/>
                  </a:lnTo>
                  <a:lnTo>
                    <a:pt x="71" y="168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C225FF79-1FDD-415E-BCF0-C1F9A37D430C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1360488" y="1814513"/>
              <a:ext cx="100013" cy="174625"/>
            </a:xfrm>
            <a:custGeom>
              <a:avLst/>
              <a:gdLst>
                <a:gd name="T0" fmla="*/ 122 w 210"/>
                <a:gd name="T1" fmla="*/ 173 h 315"/>
                <a:gd name="T2" fmla="*/ 178 w 210"/>
                <a:gd name="T3" fmla="*/ 230 h 315"/>
                <a:gd name="T4" fmla="*/ 117 w 210"/>
                <a:gd name="T5" fmla="*/ 285 h 315"/>
                <a:gd name="T6" fmla="*/ 58 w 210"/>
                <a:gd name="T7" fmla="*/ 269 h 315"/>
                <a:gd name="T8" fmla="*/ 35 w 210"/>
                <a:gd name="T9" fmla="*/ 226 h 315"/>
                <a:gd name="T10" fmla="*/ 18 w 210"/>
                <a:gd name="T11" fmla="*/ 209 h 315"/>
                <a:gd name="T12" fmla="*/ 0 w 210"/>
                <a:gd name="T13" fmla="*/ 229 h 315"/>
                <a:gd name="T14" fmla="*/ 0 w 210"/>
                <a:gd name="T15" fmla="*/ 295 h 315"/>
                <a:gd name="T16" fmla="*/ 15 w 210"/>
                <a:gd name="T17" fmla="*/ 315 h 315"/>
                <a:gd name="T18" fmla="*/ 34 w 210"/>
                <a:gd name="T19" fmla="*/ 292 h 315"/>
                <a:gd name="T20" fmla="*/ 116 w 210"/>
                <a:gd name="T21" fmla="*/ 315 h 315"/>
                <a:gd name="T22" fmla="*/ 210 w 210"/>
                <a:gd name="T23" fmla="*/ 227 h 315"/>
                <a:gd name="T24" fmla="*/ 186 w 210"/>
                <a:gd name="T25" fmla="*/ 168 h 315"/>
                <a:gd name="T26" fmla="*/ 113 w 210"/>
                <a:gd name="T27" fmla="*/ 135 h 315"/>
                <a:gd name="T28" fmla="*/ 73 w 210"/>
                <a:gd name="T29" fmla="*/ 126 h 315"/>
                <a:gd name="T30" fmla="*/ 33 w 210"/>
                <a:gd name="T31" fmla="*/ 79 h 315"/>
                <a:gd name="T32" fmla="*/ 93 w 210"/>
                <a:gd name="T33" fmla="*/ 30 h 315"/>
                <a:gd name="T34" fmla="*/ 162 w 210"/>
                <a:gd name="T35" fmla="*/ 92 h 315"/>
                <a:gd name="T36" fmla="*/ 179 w 210"/>
                <a:gd name="T37" fmla="*/ 106 h 315"/>
                <a:gd name="T38" fmla="*/ 196 w 210"/>
                <a:gd name="T39" fmla="*/ 86 h 315"/>
                <a:gd name="T40" fmla="*/ 196 w 210"/>
                <a:gd name="T41" fmla="*/ 20 h 315"/>
                <a:gd name="T42" fmla="*/ 182 w 210"/>
                <a:gd name="T43" fmla="*/ 0 h 315"/>
                <a:gd name="T44" fmla="*/ 163 w 210"/>
                <a:gd name="T45" fmla="*/ 23 h 315"/>
                <a:gd name="T46" fmla="*/ 93 w 210"/>
                <a:gd name="T47" fmla="*/ 0 h 315"/>
                <a:gd name="T48" fmla="*/ 0 w 210"/>
                <a:gd name="T49" fmla="*/ 81 h 315"/>
                <a:gd name="T50" fmla="*/ 65 w 210"/>
                <a:gd name="T51" fmla="*/ 160 h 315"/>
                <a:gd name="T52" fmla="*/ 122 w 210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" h="315">
                  <a:moveTo>
                    <a:pt x="122" y="173"/>
                  </a:moveTo>
                  <a:cubicBezTo>
                    <a:pt x="136" y="176"/>
                    <a:pt x="178" y="186"/>
                    <a:pt x="178" y="230"/>
                  </a:cubicBezTo>
                  <a:cubicBezTo>
                    <a:pt x="178" y="255"/>
                    <a:pt x="156" y="285"/>
                    <a:pt x="117" y="285"/>
                  </a:cubicBezTo>
                  <a:cubicBezTo>
                    <a:pt x="103" y="285"/>
                    <a:pt x="78" y="283"/>
                    <a:pt x="58" y="269"/>
                  </a:cubicBezTo>
                  <a:cubicBezTo>
                    <a:pt x="37" y="256"/>
                    <a:pt x="35" y="235"/>
                    <a:pt x="35" y="226"/>
                  </a:cubicBezTo>
                  <a:cubicBezTo>
                    <a:pt x="34" y="218"/>
                    <a:pt x="34" y="209"/>
                    <a:pt x="18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4" y="292"/>
                  </a:cubicBezTo>
                  <a:cubicBezTo>
                    <a:pt x="54" y="307"/>
                    <a:pt x="84" y="315"/>
                    <a:pt x="116" y="315"/>
                  </a:cubicBezTo>
                  <a:cubicBezTo>
                    <a:pt x="174" y="315"/>
                    <a:pt x="210" y="271"/>
                    <a:pt x="210" y="227"/>
                  </a:cubicBezTo>
                  <a:cubicBezTo>
                    <a:pt x="210" y="195"/>
                    <a:pt x="192" y="174"/>
                    <a:pt x="186" y="168"/>
                  </a:cubicBezTo>
                  <a:cubicBezTo>
                    <a:pt x="166" y="148"/>
                    <a:pt x="152" y="144"/>
                    <a:pt x="113" y="135"/>
                  </a:cubicBezTo>
                  <a:lnTo>
                    <a:pt x="73" y="126"/>
                  </a:lnTo>
                  <a:cubicBezTo>
                    <a:pt x="52" y="120"/>
                    <a:pt x="33" y="103"/>
                    <a:pt x="33" y="79"/>
                  </a:cubicBezTo>
                  <a:cubicBezTo>
                    <a:pt x="33" y="54"/>
                    <a:pt x="57" y="30"/>
                    <a:pt x="93" y="30"/>
                  </a:cubicBezTo>
                  <a:cubicBezTo>
                    <a:pt x="152" y="30"/>
                    <a:pt x="159" y="77"/>
                    <a:pt x="162" y="92"/>
                  </a:cubicBezTo>
                  <a:cubicBezTo>
                    <a:pt x="164" y="103"/>
                    <a:pt x="169" y="106"/>
                    <a:pt x="179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2" y="0"/>
                  </a:cubicBezTo>
                  <a:cubicBezTo>
                    <a:pt x="170" y="0"/>
                    <a:pt x="167" y="8"/>
                    <a:pt x="163" y="23"/>
                  </a:cubicBezTo>
                  <a:cubicBezTo>
                    <a:pt x="143" y="6"/>
                    <a:pt x="116" y="0"/>
                    <a:pt x="93" y="0"/>
                  </a:cubicBezTo>
                  <a:cubicBezTo>
                    <a:pt x="38" y="0"/>
                    <a:pt x="0" y="39"/>
                    <a:pt x="0" y="81"/>
                  </a:cubicBezTo>
                  <a:cubicBezTo>
                    <a:pt x="0" y="115"/>
                    <a:pt x="23" y="148"/>
                    <a:pt x="65" y="160"/>
                  </a:cubicBezTo>
                  <a:cubicBezTo>
                    <a:pt x="67" y="160"/>
                    <a:pt x="115" y="172"/>
                    <a:pt x="122" y="173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8152FA7D-1043-4FDB-84FF-CE68EB7BE645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482725" y="1871663"/>
              <a:ext cx="107950" cy="60325"/>
            </a:xfrm>
            <a:custGeom>
              <a:avLst/>
              <a:gdLst>
                <a:gd name="T0" fmla="*/ 201 w 224"/>
                <a:gd name="T1" fmla="*/ 35 h 111"/>
                <a:gd name="T2" fmla="*/ 224 w 224"/>
                <a:gd name="T3" fmla="*/ 17 h 111"/>
                <a:gd name="T4" fmla="*/ 198 w 224"/>
                <a:gd name="T5" fmla="*/ 0 h 111"/>
                <a:gd name="T6" fmla="*/ 26 w 224"/>
                <a:gd name="T7" fmla="*/ 0 h 111"/>
                <a:gd name="T8" fmla="*/ 0 w 224"/>
                <a:gd name="T9" fmla="*/ 17 h 111"/>
                <a:gd name="T10" fmla="*/ 23 w 224"/>
                <a:gd name="T11" fmla="*/ 35 h 111"/>
                <a:gd name="T12" fmla="*/ 201 w 224"/>
                <a:gd name="T13" fmla="*/ 35 h 111"/>
                <a:gd name="T14" fmla="*/ 198 w 224"/>
                <a:gd name="T15" fmla="*/ 111 h 111"/>
                <a:gd name="T16" fmla="*/ 224 w 224"/>
                <a:gd name="T17" fmla="*/ 93 h 111"/>
                <a:gd name="T18" fmla="*/ 201 w 224"/>
                <a:gd name="T19" fmla="*/ 76 h 111"/>
                <a:gd name="T20" fmla="*/ 23 w 224"/>
                <a:gd name="T21" fmla="*/ 76 h 111"/>
                <a:gd name="T22" fmla="*/ 0 w 224"/>
                <a:gd name="T23" fmla="*/ 93 h 111"/>
                <a:gd name="T24" fmla="*/ 26 w 224"/>
                <a:gd name="T25" fmla="*/ 111 h 111"/>
                <a:gd name="T26" fmla="*/ 198 w 224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111">
                  <a:moveTo>
                    <a:pt x="201" y="35"/>
                  </a:moveTo>
                  <a:cubicBezTo>
                    <a:pt x="207" y="35"/>
                    <a:pt x="224" y="35"/>
                    <a:pt x="224" y="17"/>
                  </a:cubicBezTo>
                  <a:cubicBezTo>
                    <a:pt x="224" y="0"/>
                    <a:pt x="205" y="0"/>
                    <a:pt x="198" y="0"/>
                  </a:cubicBezTo>
                  <a:lnTo>
                    <a:pt x="26" y="0"/>
                  </a:lnTo>
                  <a:cubicBezTo>
                    <a:pt x="19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201" y="35"/>
                  </a:lnTo>
                  <a:close/>
                  <a:moveTo>
                    <a:pt x="198" y="111"/>
                  </a:moveTo>
                  <a:cubicBezTo>
                    <a:pt x="205" y="111"/>
                    <a:pt x="224" y="111"/>
                    <a:pt x="224" y="93"/>
                  </a:cubicBezTo>
                  <a:cubicBezTo>
                    <a:pt x="224" y="76"/>
                    <a:pt x="207" y="76"/>
                    <a:pt x="201" y="76"/>
                  </a:cubicBezTo>
                  <a:lnTo>
                    <a:pt x="23" y="76"/>
                  </a:lnTo>
                  <a:cubicBezTo>
                    <a:pt x="17" y="76"/>
                    <a:pt x="0" y="76"/>
                    <a:pt x="0" y="93"/>
                  </a:cubicBezTo>
                  <a:cubicBezTo>
                    <a:pt x="0" y="111"/>
                    <a:pt x="19" y="111"/>
                    <a:pt x="26" y="111"/>
                  </a:cubicBezTo>
                  <a:lnTo>
                    <a:pt x="198" y="111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3880802F-7885-40F4-AC6E-0D028C2F5D46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643063" y="1798638"/>
              <a:ext cx="39688" cy="84138"/>
            </a:xfrm>
            <a:custGeom>
              <a:avLst/>
              <a:gdLst>
                <a:gd name="T0" fmla="*/ 64 w 80"/>
                <a:gd name="T1" fmla="*/ 129 h 154"/>
                <a:gd name="T2" fmla="*/ 39 w 80"/>
                <a:gd name="T3" fmla="*/ 104 h 154"/>
                <a:gd name="T4" fmla="*/ 32 w 80"/>
                <a:gd name="T5" fmla="*/ 105 h 154"/>
                <a:gd name="T6" fmla="*/ 30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5 w 80"/>
                <a:gd name="T13" fmla="*/ 0 h 154"/>
                <a:gd name="T14" fmla="*/ 0 w 80"/>
                <a:gd name="T15" fmla="*/ 97 h 154"/>
                <a:gd name="T16" fmla="*/ 39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6"/>
                    <a:pt x="54" y="104"/>
                    <a:pt x="39" y="104"/>
                  </a:cubicBezTo>
                  <a:cubicBezTo>
                    <a:pt x="36" y="104"/>
                    <a:pt x="33" y="105"/>
                    <a:pt x="32" y="105"/>
                  </a:cubicBezTo>
                  <a:cubicBezTo>
                    <a:pt x="30" y="105"/>
                    <a:pt x="30" y="100"/>
                    <a:pt x="30" y="97"/>
                  </a:cubicBezTo>
                  <a:cubicBezTo>
                    <a:pt x="30" y="88"/>
                    <a:pt x="32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2" y="0"/>
                    <a:pt x="65" y="0"/>
                  </a:cubicBezTo>
                  <a:cubicBezTo>
                    <a:pt x="53" y="0"/>
                    <a:pt x="0" y="35"/>
                    <a:pt x="0" y="97"/>
                  </a:cubicBezTo>
                  <a:cubicBezTo>
                    <a:pt x="0" y="136"/>
                    <a:pt x="18" y="154"/>
                    <a:pt x="39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94115B79-12F4-4A29-884D-EC146362CBFE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770063" y="1798638"/>
              <a:ext cx="38100" cy="84138"/>
            </a:xfrm>
            <a:custGeom>
              <a:avLst/>
              <a:gdLst>
                <a:gd name="T0" fmla="*/ 64 w 80"/>
                <a:gd name="T1" fmla="*/ 129 h 154"/>
                <a:gd name="T2" fmla="*/ 39 w 80"/>
                <a:gd name="T3" fmla="*/ 104 h 154"/>
                <a:gd name="T4" fmla="*/ 32 w 80"/>
                <a:gd name="T5" fmla="*/ 105 h 154"/>
                <a:gd name="T6" fmla="*/ 30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5 w 80"/>
                <a:gd name="T13" fmla="*/ 0 h 154"/>
                <a:gd name="T14" fmla="*/ 0 w 80"/>
                <a:gd name="T15" fmla="*/ 97 h 154"/>
                <a:gd name="T16" fmla="*/ 39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6"/>
                    <a:pt x="54" y="104"/>
                    <a:pt x="39" y="104"/>
                  </a:cubicBezTo>
                  <a:cubicBezTo>
                    <a:pt x="36" y="104"/>
                    <a:pt x="33" y="105"/>
                    <a:pt x="32" y="105"/>
                  </a:cubicBezTo>
                  <a:cubicBezTo>
                    <a:pt x="30" y="105"/>
                    <a:pt x="30" y="100"/>
                    <a:pt x="30" y="97"/>
                  </a:cubicBezTo>
                  <a:cubicBezTo>
                    <a:pt x="30" y="88"/>
                    <a:pt x="32" y="52"/>
                    <a:pt x="71" y="29"/>
                  </a:cubicBezTo>
                  <a:cubicBezTo>
                    <a:pt x="75" y="27"/>
                    <a:pt x="80" y="24"/>
                    <a:pt x="80" y="16"/>
                  </a:cubicBezTo>
                  <a:cubicBezTo>
                    <a:pt x="80" y="7"/>
                    <a:pt x="71" y="0"/>
                    <a:pt x="65" y="0"/>
                  </a:cubicBezTo>
                  <a:cubicBezTo>
                    <a:pt x="53" y="0"/>
                    <a:pt x="0" y="35"/>
                    <a:pt x="0" y="97"/>
                  </a:cubicBezTo>
                  <a:cubicBezTo>
                    <a:pt x="0" y="136"/>
                    <a:pt x="18" y="154"/>
                    <a:pt x="39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CF4DF892-C3EC-4266-AAAA-A01A5ADA2189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865313" y="1795463"/>
              <a:ext cx="98425" cy="212725"/>
            </a:xfrm>
            <a:custGeom>
              <a:avLst/>
              <a:gdLst>
                <a:gd name="T0" fmla="*/ 199 w 203"/>
                <a:gd name="T1" fmla="*/ 29 h 387"/>
                <a:gd name="T2" fmla="*/ 203 w 203"/>
                <a:gd name="T3" fmla="*/ 17 h 387"/>
                <a:gd name="T4" fmla="*/ 186 w 203"/>
                <a:gd name="T5" fmla="*/ 0 h 387"/>
                <a:gd name="T6" fmla="*/ 169 w 203"/>
                <a:gd name="T7" fmla="*/ 14 h 387"/>
                <a:gd name="T8" fmla="*/ 4 w 203"/>
                <a:gd name="T9" fmla="*/ 358 h 387"/>
                <a:gd name="T10" fmla="*/ 0 w 203"/>
                <a:gd name="T11" fmla="*/ 370 h 387"/>
                <a:gd name="T12" fmla="*/ 17 w 203"/>
                <a:gd name="T13" fmla="*/ 387 h 387"/>
                <a:gd name="T14" fmla="*/ 35 w 203"/>
                <a:gd name="T15" fmla="*/ 373 h 387"/>
                <a:gd name="T16" fmla="*/ 199 w 203"/>
                <a:gd name="T17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7">
                  <a:moveTo>
                    <a:pt x="199" y="29"/>
                  </a:moveTo>
                  <a:cubicBezTo>
                    <a:pt x="203" y="21"/>
                    <a:pt x="203" y="21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2" y="7"/>
                    <a:pt x="169" y="14"/>
                  </a:cubicBezTo>
                  <a:lnTo>
                    <a:pt x="4" y="358"/>
                  </a:lnTo>
                  <a:cubicBezTo>
                    <a:pt x="0" y="366"/>
                    <a:pt x="0" y="366"/>
                    <a:pt x="0" y="370"/>
                  </a:cubicBezTo>
                  <a:cubicBezTo>
                    <a:pt x="0" y="379"/>
                    <a:pt x="7" y="387"/>
                    <a:pt x="17" y="387"/>
                  </a:cubicBezTo>
                  <a:cubicBezTo>
                    <a:pt x="28" y="387"/>
                    <a:pt x="32" y="380"/>
                    <a:pt x="35" y="373"/>
                  </a:cubicBezTo>
                  <a:lnTo>
                    <a:pt x="199" y="29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3C0E47E-A873-40C9-A13B-8F50E7EA4B5C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020888" y="1817688"/>
              <a:ext cx="39688" cy="84138"/>
            </a:xfrm>
            <a:custGeom>
              <a:avLst/>
              <a:gdLst>
                <a:gd name="T0" fmla="*/ 81 w 81"/>
                <a:gd name="T1" fmla="*/ 57 h 154"/>
                <a:gd name="T2" fmla="*/ 42 w 81"/>
                <a:gd name="T3" fmla="*/ 0 h 154"/>
                <a:gd name="T4" fmla="*/ 16 w 81"/>
                <a:gd name="T5" fmla="*/ 25 h 154"/>
                <a:gd name="T6" fmla="*/ 41 w 81"/>
                <a:gd name="T7" fmla="*/ 50 h 154"/>
                <a:gd name="T8" fmla="*/ 48 w 81"/>
                <a:gd name="T9" fmla="*/ 50 h 154"/>
                <a:gd name="T10" fmla="*/ 50 w 81"/>
                <a:gd name="T11" fmla="*/ 57 h 154"/>
                <a:gd name="T12" fmla="*/ 9 w 81"/>
                <a:gd name="T13" fmla="*/ 125 h 154"/>
                <a:gd name="T14" fmla="*/ 0 w 81"/>
                <a:gd name="T15" fmla="*/ 138 h 154"/>
                <a:gd name="T16" fmla="*/ 16 w 81"/>
                <a:gd name="T17" fmla="*/ 154 h 154"/>
                <a:gd name="T18" fmla="*/ 81 w 81"/>
                <a:gd name="T19" fmla="*/ 5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54">
                  <a:moveTo>
                    <a:pt x="81" y="57"/>
                  </a:moveTo>
                  <a:cubicBezTo>
                    <a:pt x="81" y="19"/>
                    <a:pt x="62" y="0"/>
                    <a:pt x="42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9"/>
                    <a:pt x="26" y="50"/>
                    <a:pt x="41" y="50"/>
                  </a:cubicBezTo>
                  <a:cubicBezTo>
                    <a:pt x="45" y="50"/>
                    <a:pt x="47" y="50"/>
                    <a:pt x="48" y="50"/>
                  </a:cubicBezTo>
                  <a:cubicBezTo>
                    <a:pt x="50" y="50"/>
                    <a:pt x="50" y="54"/>
                    <a:pt x="50" y="57"/>
                  </a:cubicBezTo>
                  <a:cubicBezTo>
                    <a:pt x="50" y="66"/>
                    <a:pt x="49" y="102"/>
                    <a:pt x="9" y="125"/>
                  </a:cubicBezTo>
                  <a:cubicBezTo>
                    <a:pt x="5" y="128"/>
                    <a:pt x="0" y="130"/>
                    <a:pt x="0" y="138"/>
                  </a:cubicBezTo>
                  <a:cubicBezTo>
                    <a:pt x="0" y="147"/>
                    <a:pt x="9" y="154"/>
                    <a:pt x="16" y="154"/>
                  </a:cubicBezTo>
                  <a:cubicBezTo>
                    <a:pt x="28" y="154"/>
                    <a:pt x="81" y="120"/>
                    <a:pt x="81" y="57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C9A9F359-B9DA-49DC-99E2-7D078F774732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147888" y="1817688"/>
              <a:ext cx="38100" cy="84138"/>
            </a:xfrm>
            <a:custGeom>
              <a:avLst/>
              <a:gdLst>
                <a:gd name="T0" fmla="*/ 80 w 80"/>
                <a:gd name="T1" fmla="*/ 57 h 154"/>
                <a:gd name="T2" fmla="*/ 41 w 80"/>
                <a:gd name="T3" fmla="*/ 0 h 154"/>
                <a:gd name="T4" fmla="*/ 16 w 80"/>
                <a:gd name="T5" fmla="*/ 25 h 154"/>
                <a:gd name="T6" fmla="*/ 41 w 80"/>
                <a:gd name="T7" fmla="*/ 50 h 154"/>
                <a:gd name="T8" fmla="*/ 48 w 80"/>
                <a:gd name="T9" fmla="*/ 50 h 154"/>
                <a:gd name="T10" fmla="*/ 50 w 80"/>
                <a:gd name="T11" fmla="*/ 57 h 154"/>
                <a:gd name="T12" fmla="*/ 9 w 80"/>
                <a:gd name="T13" fmla="*/ 125 h 154"/>
                <a:gd name="T14" fmla="*/ 0 w 80"/>
                <a:gd name="T15" fmla="*/ 138 h 154"/>
                <a:gd name="T16" fmla="*/ 16 w 80"/>
                <a:gd name="T17" fmla="*/ 154 h 154"/>
                <a:gd name="T18" fmla="*/ 80 w 80"/>
                <a:gd name="T19" fmla="*/ 5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80" y="57"/>
                  </a:moveTo>
                  <a:cubicBezTo>
                    <a:pt x="80" y="19"/>
                    <a:pt x="62" y="0"/>
                    <a:pt x="41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9"/>
                    <a:pt x="26" y="50"/>
                    <a:pt x="41" y="50"/>
                  </a:cubicBezTo>
                  <a:cubicBezTo>
                    <a:pt x="44" y="50"/>
                    <a:pt x="47" y="50"/>
                    <a:pt x="48" y="50"/>
                  </a:cubicBezTo>
                  <a:cubicBezTo>
                    <a:pt x="50" y="50"/>
                    <a:pt x="50" y="54"/>
                    <a:pt x="50" y="57"/>
                  </a:cubicBezTo>
                  <a:cubicBezTo>
                    <a:pt x="50" y="66"/>
                    <a:pt x="48" y="102"/>
                    <a:pt x="9" y="125"/>
                  </a:cubicBezTo>
                  <a:cubicBezTo>
                    <a:pt x="5" y="128"/>
                    <a:pt x="0" y="130"/>
                    <a:pt x="0" y="138"/>
                  </a:cubicBezTo>
                  <a:cubicBezTo>
                    <a:pt x="0" y="147"/>
                    <a:pt x="9" y="154"/>
                    <a:pt x="16" y="154"/>
                  </a:cubicBezTo>
                  <a:cubicBezTo>
                    <a:pt x="27" y="154"/>
                    <a:pt x="80" y="120"/>
                    <a:pt x="80" y="57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08CC7E3-965E-474F-AA64-2FF94555D051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717991" y="2671177"/>
            <a:ext cx="1876425" cy="195263"/>
            <a:chOff x="3532188" y="2698750"/>
            <a:chExt cx="1876425" cy="195263"/>
          </a:xfrm>
        </p:grpSpPr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18AEE537-A3EC-4903-B4D9-BA0DBC22DC3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532188" y="2698750"/>
              <a:ext cx="38100" cy="87313"/>
            </a:xfrm>
            <a:custGeom>
              <a:avLst/>
              <a:gdLst>
                <a:gd name="T0" fmla="*/ 64 w 80"/>
                <a:gd name="T1" fmla="*/ 129 h 154"/>
                <a:gd name="T2" fmla="*/ 39 w 80"/>
                <a:gd name="T3" fmla="*/ 104 h 154"/>
                <a:gd name="T4" fmla="*/ 32 w 80"/>
                <a:gd name="T5" fmla="*/ 105 h 154"/>
                <a:gd name="T6" fmla="*/ 30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5 w 80"/>
                <a:gd name="T13" fmla="*/ 0 h 154"/>
                <a:gd name="T14" fmla="*/ 0 w 80"/>
                <a:gd name="T15" fmla="*/ 97 h 154"/>
                <a:gd name="T16" fmla="*/ 39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6"/>
                    <a:pt x="54" y="104"/>
                    <a:pt x="39" y="104"/>
                  </a:cubicBezTo>
                  <a:cubicBezTo>
                    <a:pt x="36" y="104"/>
                    <a:pt x="33" y="105"/>
                    <a:pt x="32" y="105"/>
                  </a:cubicBezTo>
                  <a:cubicBezTo>
                    <a:pt x="30" y="105"/>
                    <a:pt x="30" y="100"/>
                    <a:pt x="30" y="97"/>
                  </a:cubicBezTo>
                  <a:cubicBezTo>
                    <a:pt x="30" y="88"/>
                    <a:pt x="32" y="52"/>
                    <a:pt x="71" y="29"/>
                  </a:cubicBezTo>
                  <a:cubicBezTo>
                    <a:pt x="75" y="26"/>
                    <a:pt x="80" y="24"/>
                    <a:pt x="80" y="16"/>
                  </a:cubicBezTo>
                  <a:cubicBezTo>
                    <a:pt x="80" y="7"/>
                    <a:pt x="72" y="0"/>
                    <a:pt x="65" y="0"/>
                  </a:cubicBezTo>
                  <a:cubicBezTo>
                    <a:pt x="53" y="0"/>
                    <a:pt x="0" y="34"/>
                    <a:pt x="0" y="97"/>
                  </a:cubicBezTo>
                  <a:cubicBezTo>
                    <a:pt x="0" y="136"/>
                    <a:pt x="18" y="154"/>
                    <a:pt x="39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0AA6986D-A9C0-4B4E-95EC-50675CF2221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56013" y="2698750"/>
              <a:ext cx="36513" cy="87313"/>
            </a:xfrm>
            <a:custGeom>
              <a:avLst/>
              <a:gdLst>
                <a:gd name="T0" fmla="*/ 64 w 80"/>
                <a:gd name="T1" fmla="*/ 129 h 154"/>
                <a:gd name="T2" fmla="*/ 39 w 80"/>
                <a:gd name="T3" fmla="*/ 104 h 154"/>
                <a:gd name="T4" fmla="*/ 32 w 80"/>
                <a:gd name="T5" fmla="*/ 105 h 154"/>
                <a:gd name="T6" fmla="*/ 30 w 80"/>
                <a:gd name="T7" fmla="*/ 97 h 154"/>
                <a:gd name="T8" fmla="*/ 71 w 80"/>
                <a:gd name="T9" fmla="*/ 29 h 154"/>
                <a:gd name="T10" fmla="*/ 80 w 80"/>
                <a:gd name="T11" fmla="*/ 16 h 154"/>
                <a:gd name="T12" fmla="*/ 65 w 80"/>
                <a:gd name="T13" fmla="*/ 0 h 154"/>
                <a:gd name="T14" fmla="*/ 0 w 80"/>
                <a:gd name="T15" fmla="*/ 97 h 154"/>
                <a:gd name="T16" fmla="*/ 39 w 80"/>
                <a:gd name="T17" fmla="*/ 154 h 154"/>
                <a:gd name="T18" fmla="*/ 64 w 80"/>
                <a:gd name="T19" fmla="*/ 1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64" y="129"/>
                  </a:moveTo>
                  <a:cubicBezTo>
                    <a:pt x="64" y="116"/>
                    <a:pt x="54" y="104"/>
                    <a:pt x="39" y="104"/>
                  </a:cubicBezTo>
                  <a:cubicBezTo>
                    <a:pt x="36" y="104"/>
                    <a:pt x="33" y="105"/>
                    <a:pt x="32" y="105"/>
                  </a:cubicBezTo>
                  <a:cubicBezTo>
                    <a:pt x="30" y="105"/>
                    <a:pt x="30" y="100"/>
                    <a:pt x="30" y="97"/>
                  </a:cubicBezTo>
                  <a:cubicBezTo>
                    <a:pt x="30" y="88"/>
                    <a:pt x="32" y="52"/>
                    <a:pt x="71" y="29"/>
                  </a:cubicBezTo>
                  <a:cubicBezTo>
                    <a:pt x="75" y="26"/>
                    <a:pt x="80" y="24"/>
                    <a:pt x="80" y="16"/>
                  </a:cubicBezTo>
                  <a:cubicBezTo>
                    <a:pt x="80" y="7"/>
                    <a:pt x="71" y="0"/>
                    <a:pt x="65" y="0"/>
                  </a:cubicBezTo>
                  <a:cubicBezTo>
                    <a:pt x="53" y="0"/>
                    <a:pt x="0" y="34"/>
                    <a:pt x="0" y="97"/>
                  </a:cubicBezTo>
                  <a:cubicBezTo>
                    <a:pt x="0" y="136"/>
                    <a:pt x="18" y="154"/>
                    <a:pt x="39" y="154"/>
                  </a:cubicBezTo>
                  <a:cubicBezTo>
                    <a:pt x="55" y="154"/>
                    <a:pt x="64" y="141"/>
                    <a:pt x="64" y="12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E360D814-6DF9-4B6F-B7F0-B3CEDF663CD9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860801" y="2770188"/>
              <a:ext cx="115888" cy="123825"/>
            </a:xfrm>
            <a:custGeom>
              <a:avLst/>
              <a:gdLst>
                <a:gd name="T0" fmla="*/ 173 w 250"/>
                <a:gd name="T1" fmla="*/ 199 h 218"/>
                <a:gd name="T2" fmla="*/ 193 w 250"/>
                <a:gd name="T3" fmla="*/ 215 h 218"/>
                <a:gd name="T4" fmla="*/ 229 w 250"/>
                <a:gd name="T5" fmla="*/ 215 h 218"/>
                <a:gd name="T6" fmla="*/ 250 w 250"/>
                <a:gd name="T7" fmla="*/ 200 h 218"/>
                <a:gd name="T8" fmla="*/ 230 w 250"/>
                <a:gd name="T9" fmla="*/ 185 h 218"/>
                <a:gd name="T10" fmla="*/ 207 w 250"/>
                <a:gd name="T11" fmla="*/ 185 h 218"/>
                <a:gd name="T12" fmla="*/ 207 w 250"/>
                <a:gd name="T13" fmla="*/ 20 h 218"/>
                <a:gd name="T14" fmla="*/ 187 w 250"/>
                <a:gd name="T15" fmla="*/ 0 h 218"/>
                <a:gd name="T16" fmla="*/ 151 w 250"/>
                <a:gd name="T17" fmla="*/ 0 h 218"/>
                <a:gd name="T18" fmla="*/ 131 w 250"/>
                <a:gd name="T19" fmla="*/ 15 h 218"/>
                <a:gd name="T20" fmla="*/ 151 w 250"/>
                <a:gd name="T21" fmla="*/ 30 h 218"/>
                <a:gd name="T22" fmla="*/ 173 w 250"/>
                <a:gd name="T23" fmla="*/ 30 h 218"/>
                <a:gd name="T24" fmla="*/ 173 w 250"/>
                <a:gd name="T25" fmla="*/ 137 h 218"/>
                <a:gd name="T26" fmla="*/ 117 w 250"/>
                <a:gd name="T27" fmla="*/ 188 h 218"/>
                <a:gd name="T28" fmla="*/ 77 w 250"/>
                <a:gd name="T29" fmla="*/ 155 h 218"/>
                <a:gd name="T30" fmla="*/ 77 w 250"/>
                <a:gd name="T31" fmla="*/ 20 h 218"/>
                <a:gd name="T32" fmla="*/ 57 w 250"/>
                <a:gd name="T33" fmla="*/ 0 h 218"/>
                <a:gd name="T34" fmla="*/ 21 w 250"/>
                <a:gd name="T35" fmla="*/ 0 h 218"/>
                <a:gd name="T36" fmla="*/ 0 w 250"/>
                <a:gd name="T37" fmla="*/ 15 h 218"/>
                <a:gd name="T38" fmla="*/ 20 w 250"/>
                <a:gd name="T39" fmla="*/ 30 h 218"/>
                <a:gd name="T40" fmla="*/ 43 w 250"/>
                <a:gd name="T41" fmla="*/ 30 h 218"/>
                <a:gd name="T42" fmla="*/ 43 w 250"/>
                <a:gd name="T43" fmla="*/ 158 h 218"/>
                <a:gd name="T44" fmla="*/ 114 w 250"/>
                <a:gd name="T45" fmla="*/ 218 h 218"/>
                <a:gd name="T46" fmla="*/ 173 w 250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173" y="199"/>
                  </a:moveTo>
                  <a:cubicBezTo>
                    <a:pt x="174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200"/>
                  </a:cubicBez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1" y="0"/>
                    <a:pt x="131" y="15"/>
                  </a:cubicBezTo>
                  <a:cubicBezTo>
                    <a:pt x="131" y="30"/>
                    <a:pt x="144" y="30"/>
                    <a:pt x="151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2"/>
                    <a:pt x="133" y="188"/>
                    <a:pt x="117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4" y="218"/>
                  </a:cubicBezTo>
                  <a:cubicBezTo>
                    <a:pt x="134" y="218"/>
                    <a:pt x="155" y="213"/>
                    <a:pt x="173" y="199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36426305-3656-4E59-BBE2-2258DFAC8B9A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997326" y="2767013"/>
              <a:ext cx="90488" cy="127000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8 h 223"/>
                <a:gd name="T28" fmla="*/ 99 w 193"/>
                <a:gd name="T29" fmla="*/ 193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3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3"/>
                    <a:pt x="99" y="193"/>
                  </a:cubicBezTo>
                  <a:cubicBezTo>
                    <a:pt x="75" y="193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1"/>
                    <a:pt x="0" y="223"/>
                    <a:pt x="15" y="223"/>
                  </a:cubicBezTo>
                  <a:cubicBezTo>
                    <a:pt x="19" y="223"/>
                    <a:pt x="27" y="223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2"/>
                    <a:pt x="193" y="158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9CA7726-50C3-43E2-8B4B-3E78D51240B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110038" y="2767013"/>
              <a:ext cx="106363" cy="125413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0 h 218"/>
                <a:gd name="T4" fmla="*/ 205 w 226"/>
                <a:gd name="T5" fmla="*/ 52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0 h 218"/>
                <a:gd name="T12" fmla="*/ 94 w 226"/>
                <a:gd name="T13" fmla="*/ 23 h 218"/>
                <a:gd name="T14" fmla="*/ 74 w 226"/>
                <a:gd name="T15" fmla="*/ 3 h 218"/>
                <a:gd name="T16" fmla="*/ 19 w 226"/>
                <a:gd name="T17" fmla="*/ 3 h 218"/>
                <a:gd name="T18" fmla="*/ 0 w 226"/>
                <a:gd name="T19" fmla="*/ 18 h 218"/>
                <a:gd name="T20" fmla="*/ 19 w 226"/>
                <a:gd name="T21" fmla="*/ 33 h 218"/>
                <a:gd name="T22" fmla="*/ 60 w 226"/>
                <a:gd name="T23" fmla="*/ 33 h 218"/>
                <a:gd name="T24" fmla="*/ 60 w 226"/>
                <a:gd name="T25" fmla="*/ 188 h 218"/>
                <a:gd name="T26" fmla="*/ 19 w 226"/>
                <a:gd name="T27" fmla="*/ 188 h 218"/>
                <a:gd name="T28" fmla="*/ 0 w 226"/>
                <a:gd name="T29" fmla="*/ 203 h 218"/>
                <a:gd name="T30" fmla="*/ 19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8 h 218"/>
                <a:gd name="T38" fmla="*/ 94 w 226"/>
                <a:gd name="T39" fmla="*/ 188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5" y="52"/>
                  </a:cubicBezTo>
                  <a:cubicBezTo>
                    <a:pt x="216" y="52"/>
                    <a:pt x="226" y="44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1" y="3"/>
                    <a:pt x="74" y="3"/>
                  </a:cubicBezTo>
                  <a:lnTo>
                    <a:pt x="19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19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2FDF32E7-D591-410D-9BBB-F48808CD7C20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351338" y="2717800"/>
              <a:ext cx="111125" cy="176213"/>
            </a:xfrm>
            <a:custGeom>
              <a:avLst/>
              <a:gdLst>
                <a:gd name="T0" fmla="*/ 76 w 237"/>
                <a:gd name="T1" fmla="*/ 111 h 308"/>
                <a:gd name="T2" fmla="*/ 76 w 237"/>
                <a:gd name="T3" fmla="*/ 20 h 308"/>
                <a:gd name="T4" fmla="*/ 57 w 237"/>
                <a:gd name="T5" fmla="*/ 0 h 308"/>
                <a:gd name="T6" fmla="*/ 20 w 237"/>
                <a:gd name="T7" fmla="*/ 0 h 308"/>
                <a:gd name="T8" fmla="*/ 0 w 237"/>
                <a:gd name="T9" fmla="*/ 15 h 308"/>
                <a:gd name="T10" fmla="*/ 20 w 237"/>
                <a:gd name="T11" fmla="*/ 30 h 308"/>
                <a:gd name="T12" fmla="*/ 42 w 237"/>
                <a:gd name="T13" fmla="*/ 30 h 308"/>
                <a:gd name="T14" fmla="*/ 42 w 237"/>
                <a:gd name="T15" fmla="*/ 285 h 308"/>
                <a:gd name="T16" fmla="*/ 59 w 237"/>
                <a:gd name="T17" fmla="*/ 305 h 308"/>
                <a:gd name="T18" fmla="*/ 76 w 237"/>
                <a:gd name="T19" fmla="*/ 283 h 308"/>
                <a:gd name="T20" fmla="*/ 134 w 237"/>
                <a:gd name="T21" fmla="*/ 308 h 308"/>
                <a:gd name="T22" fmla="*/ 237 w 237"/>
                <a:gd name="T23" fmla="*/ 197 h 308"/>
                <a:gd name="T24" fmla="*/ 140 w 237"/>
                <a:gd name="T25" fmla="*/ 87 h 308"/>
                <a:gd name="T26" fmla="*/ 76 w 237"/>
                <a:gd name="T27" fmla="*/ 111 h 308"/>
                <a:gd name="T28" fmla="*/ 76 w 237"/>
                <a:gd name="T29" fmla="*/ 210 h 308"/>
                <a:gd name="T30" fmla="*/ 76 w 237"/>
                <a:gd name="T31" fmla="*/ 173 h 308"/>
                <a:gd name="T32" fmla="*/ 137 w 237"/>
                <a:gd name="T33" fmla="*/ 117 h 308"/>
                <a:gd name="T34" fmla="*/ 203 w 237"/>
                <a:gd name="T35" fmla="*/ 197 h 308"/>
                <a:gd name="T36" fmla="*/ 133 w 237"/>
                <a:gd name="T37" fmla="*/ 278 h 308"/>
                <a:gd name="T38" fmla="*/ 76 w 237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8">
                  <a:moveTo>
                    <a:pt x="76" y="111"/>
                  </a:moveTo>
                  <a:lnTo>
                    <a:pt x="76" y="20"/>
                  </a:lnTo>
                  <a:cubicBezTo>
                    <a:pt x="76" y="5"/>
                    <a:pt x="73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5"/>
                  </a:lnTo>
                  <a:cubicBezTo>
                    <a:pt x="42" y="295"/>
                    <a:pt x="42" y="305"/>
                    <a:pt x="59" y="305"/>
                  </a:cubicBezTo>
                  <a:cubicBezTo>
                    <a:pt x="76" y="305"/>
                    <a:pt x="76" y="295"/>
                    <a:pt x="76" y="283"/>
                  </a:cubicBezTo>
                  <a:cubicBezTo>
                    <a:pt x="97" y="304"/>
                    <a:pt x="118" y="308"/>
                    <a:pt x="134" y="308"/>
                  </a:cubicBezTo>
                  <a:cubicBezTo>
                    <a:pt x="189" y="308"/>
                    <a:pt x="237" y="261"/>
                    <a:pt x="237" y="197"/>
                  </a:cubicBezTo>
                  <a:cubicBezTo>
                    <a:pt x="237" y="136"/>
                    <a:pt x="193" y="87"/>
                    <a:pt x="140" y="87"/>
                  </a:cubicBezTo>
                  <a:cubicBezTo>
                    <a:pt x="116" y="87"/>
                    <a:pt x="93" y="96"/>
                    <a:pt x="76" y="111"/>
                  </a:cubicBezTo>
                  <a:close/>
                  <a:moveTo>
                    <a:pt x="76" y="210"/>
                  </a:moveTo>
                  <a:lnTo>
                    <a:pt x="76" y="173"/>
                  </a:lnTo>
                  <a:cubicBezTo>
                    <a:pt x="76" y="144"/>
                    <a:pt x="105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8"/>
                    <a:pt x="133" y="278"/>
                  </a:cubicBezTo>
                  <a:cubicBezTo>
                    <a:pt x="94" y="278"/>
                    <a:pt x="76" y="234"/>
                    <a:pt x="76" y="210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B412C50C-6C38-4394-8FB9-6CF7CAC5B9D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489451" y="2717800"/>
              <a:ext cx="87313" cy="174625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1 h 306"/>
                <a:gd name="T4" fmla="*/ 25 w 188"/>
                <a:gd name="T5" fmla="*/ 91 h 306"/>
                <a:gd name="T6" fmla="*/ 4 w 188"/>
                <a:gd name="T7" fmla="*/ 106 h 306"/>
                <a:gd name="T8" fmla="*/ 25 w 188"/>
                <a:gd name="T9" fmla="*/ 121 h 306"/>
                <a:gd name="T10" fmla="*/ 81 w 188"/>
                <a:gd name="T11" fmla="*/ 121 h 306"/>
                <a:gd name="T12" fmla="*/ 81 w 188"/>
                <a:gd name="T13" fmla="*/ 276 h 306"/>
                <a:gd name="T14" fmla="*/ 21 w 188"/>
                <a:gd name="T15" fmla="*/ 276 h 306"/>
                <a:gd name="T16" fmla="*/ 0 w 188"/>
                <a:gd name="T17" fmla="*/ 291 h 306"/>
                <a:gd name="T18" fmla="*/ 21 w 188"/>
                <a:gd name="T19" fmla="*/ 306 h 306"/>
                <a:gd name="T20" fmla="*/ 168 w 188"/>
                <a:gd name="T21" fmla="*/ 306 h 306"/>
                <a:gd name="T22" fmla="*/ 188 w 188"/>
                <a:gd name="T23" fmla="*/ 291 h 306"/>
                <a:gd name="T24" fmla="*/ 168 w 188"/>
                <a:gd name="T25" fmla="*/ 276 h 306"/>
                <a:gd name="T26" fmla="*/ 115 w 188"/>
                <a:gd name="T27" fmla="*/ 276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6"/>
                    <a:pt x="112" y="91"/>
                    <a:pt x="95" y="91"/>
                  </a:cubicBezTo>
                  <a:lnTo>
                    <a:pt x="25" y="91"/>
                  </a:lnTo>
                  <a:cubicBezTo>
                    <a:pt x="17" y="91"/>
                    <a:pt x="4" y="91"/>
                    <a:pt x="4" y="106"/>
                  </a:cubicBezTo>
                  <a:cubicBezTo>
                    <a:pt x="4" y="121"/>
                    <a:pt x="17" y="121"/>
                    <a:pt x="25" y="121"/>
                  </a:cubicBezTo>
                  <a:lnTo>
                    <a:pt x="81" y="121"/>
                  </a:lnTo>
                  <a:lnTo>
                    <a:pt x="81" y="276"/>
                  </a:lnTo>
                  <a:lnTo>
                    <a:pt x="21" y="276"/>
                  </a:lnTo>
                  <a:cubicBezTo>
                    <a:pt x="13" y="276"/>
                    <a:pt x="0" y="276"/>
                    <a:pt x="0" y="291"/>
                  </a:cubicBezTo>
                  <a:cubicBezTo>
                    <a:pt x="0" y="306"/>
                    <a:pt x="13" y="306"/>
                    <a:pt x="21" y="306"/>
                  </a:cubicBezTo>
                  <a:lnTo>
                    <a:pt x="168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6"/>
                    <a:pt x="175" y="276"/>
                    <a:pt x="168" y="276"/>
                  </a:cubicBezTo>
                  <a:lnTo>
                    <a:pt x="115" y="276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1F210D23-C553-41E3-90F0-F63E4EE7DCB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595813" y="2767013"/>
              <a:ext cx="117475" cy="125413"/>
            </a:xfrm>
            <a:custGeom>
              <a:avLst/>
              <a:gdLst>
                <a:gd name="T0" fmla="*/ 77 w 249"/>
                <a:gd name="T1" fmla="*/ 26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8 h 218"/>
                <a:gd name="T26" fmla="*/ 77 w 249"/>
                <a:gd name="T27" fmla="*/ 188 h 218"/>
                <a:gd name="T28" fmla="*/ 77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7" y="26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35F87197-F467-4500-A9CF-71BC19FBD2A6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4854576" y="2767013"/>
              <a:ext cx="92075" cy="127000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3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3"/>
                    <a:pt x="113" y="193"/>
                  </a:cubicBezTo>
                  <a:cubicBezTo>
                    <a:pt x="71" y="193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C739F3-28D1-4F31-8B25-D4E20EF9E592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4973638" y="2767013"/>
              <a:ext cx="109538" cy="127000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5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20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5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1" y="223"/>
                    <a:pt x="131" y="220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5"/>
                    <a:pt x="149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7B8A69E0-5D29-47CA-B97B-B108C45B5234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097463" y="2717800"/>
              <a:ext cx="95250" cy="174625"/>
            </a:xfrm>
            <a:custGeom>
              <a:avLst/>
              <a:gdLst>
                <a:gd name="T0" fmla="*/ 119 w 204"/>
                <a:gd name="T1" fmla="*/ 20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5 h 305"/>
                <a:gd name="T8" fmla="*/ 20 w 204"/>
                <a:gd name="T9" fmla="*/ 30 h 305"/>
                <a:gd name="T10" fmla="*/ 85 w 204"/>
                <a:gd name="T11" fmla="*/ 30 h 305"/>
                <a:gd name="T12" fmla="*/ 85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0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0"/>
                  </a:ln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E52A8C0F-56BE-48DE-9B2B-62FE5338FE19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248276" y="2717800"/>
              <a:ext cx="38100" cy="88900"/>
            </a:xfrm>
            <a:custGeom>
              <a:avLst/>
              <a:gdLst>
                <a:gd name="T0" fmla="*/ 81 w 81"/>
                <a:gd name="T1" fmla="*/ 57 h 154"/>
                <a:gd name="T2" fmla="*/ 42 w 81"/>
                <a:gd name="T3" fmla="*/ 0 h 154"/>
                <a:gd name="T4" fmla="*/ 16 w 81"/>
                <a:gd name="T5" fmla="*/ 25 h 154"/>
                <a:gd name="T6" fmla="*/ 41 w 81"/>
                <a:gd name="T7" fmla="*/ 50 h 154"/>
                <a:gd name="T8" fmla="*/ 48 w 81"/>
                <a:gd name="T9" fmla="*/ 49 h 154"/>
                <a:gd name="T10" fmla="*/ 50 w 81"/>
                <a:gd name="T11" fmla="*/ 57 h 154"/>
                <a:gd name="T12" fmla="*/ 9 w 81"/>
                <a:gd name="T13" fmla="*/ 125 h 154"/>
                <a:gd name="T14" fmla="*/ 0 w 81"/>
                <a:gd name="T15" fmla="*/ 138 h 154"/>
                <a:gd name="T16" fmla="*/ 16 w 81"/>
                <a:gd name="T17" fmla="*/ 154 h 154"/>
                <a:gd name="T18" fmla="*/ 81 w 81"/>
                <a:gd name="T19" fmla="*/ 5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54">
                  <a:moveTo>
                    <a:pt x="81" y="57"/>
                  </a:moveTo>
                  <a:cubicBezTo>
                    <a:pt x="81" y="18"/>
                    <a:pt x="62" y="0"/>
                    <a:pt x="42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8"/>
                    <a:pt x="26" y="50"/>
                    <a:pt x="41" y="50"/>
                  </a:cubicBezTo>
                  <a:cubicBezTo>
                    <a:pt x="45" y="50"/>
                    <a:pt x="47" y="49"/>
                    <a:pt x="48" y="49"/>
                  </a:cubicBezTo>
                  <a:cubicBezTo>
                    <a:pt x="50" y="49"/>
                    <a:pt x="50" y="54"/>
                    <a:pt x="50" y="57"/>
                  </a:cubicBezTo>
                  <a:cubicBezTo>
                    <a:pt x="50" y="66"/>
                    <a:pt x="49" y="102"/>
                    <a:pt x="9" y="125"/>
                  </a:cubicBezTo>
                  <a:cubicBezTo>
                    <a:pt x="5" y="128"/>
                    <a:pt x="0" y="130"/>
                    <a:pt x="0" y="138"/>
                  </a:cubicBezTo>
                  <a:cubicBezTo>
                    <a:pt x="0" y="147"/>
                    <a:pt x="9" y="154"/>
                    <a:pt x="16" y="154"/>
                  </a:cubicBezTo>
                  <a:cubicBezTo>
                    <a:pt x="28" y="154"/>
                    <a:pt x="81" y="120"/>
                    <a:pt x="81" y="57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1B62F8F9-327B-425F-959A-E1CA8CDCC06B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370513" y="2717800"/>
              <a:ext cx="38100" cy="88900"/>
            </a:xfrm>
            <a:custGeom>
              <a:avLst/>
              <a:gdLst>
                <a:gd name="T0" fmla="*/ 80 w 80"/>
                <a:gd name="T1" fmla="*/ 57 h 154"/>
                <a:gd name="T2" fmla="*/ 41 w 80"/>
                <a:gd name="T3" fmla="*/ 0 h 154"/>
                <a:gd name="T4" fmla="*/ 16 w 80"/>
                <a:gd name="T5" fmla="*/ 25 h 154"/>
                <a:gd name="T6" fmla="*/ 41 w 80"/>
                <a:gd name="T7" fmla="*/ 50 h 154"/>
                <a:gd name="T8" fmla="*/ 48 w 80"/>
                <a:gd name="T9" fmla="*/ 49 h 154"/>
                <a:gd name="T10" fmla="*/ 50 w 80"/>
                <a:gd name="T11" fmla="*/ 57 h 154"/>
                <a:gd name="T12" fmla="*/ 9 w 80"/>
                <a:gd name="T13" fmla="*/ 125 h 154"/>
                <a:gd name="T14" fmla="*/ 0 w 80"/>
                <a:gd name="T15" fmla="*/ 138 h 154"/>
                <a:gd name="T16" fmla="*/ 15 w 80"/>
                <a:gd name="T17" fmla="*/ 154 h 154"/>
                <a:gd name="T18" fmla="*/ 80 w 80"/>
                <a:gd name="T19" fmla="*/ 5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54">
                  <a:moveTo>
                    <a:pt x="80" y="57"/>
                  </a:moveTo>
                  <a:cubicBezTo>
                    <a:pt x="80" y="18"/>
                    <a:pt x="62" y="0"/>
                    <a:pt x="41" y="0"/>
                  </a:cubicBezTo>
                  <a:cubicBezTo>
                    <a:pt x="25" y="0"/>
                    <a:pt x="16" y="13"/>
                    <a:pt x="16" y="25"/>
                  </a:cubicBezTo>
                  <a:cubicBezTo>
                    <a:pt x="16" y="38"/>
                    <a:pt x="26" y="50"/>
                    <a:pt x="41" y="50"/>
                  </a:cubicBezTo>
                  <a:cubicBezTo>
                    <a:pt x="44" y="50"/>
                    <a:pt x="47" y="49"/>
                    <a:pt x="48" y="49"/>
                  </a:cubicBezTo>
                  <a:cubicBezTo>
                    <a:pt x="50" y="49"/>
                    <a:pt x="50" y="54"/>
                    <a:pt x="50" y="57"/>
                  </a:cubicBezTo>
                  <a:cubicBezTo>
                    <a:pt x="50" y="66"/>
                    <a:pt x="48" y="102"/>
                    <a:pt x="9" y="125"/>
                  </a:cubicBezTo>
                  <a:cubicBezTo>
                    <a:pt x="5" y="128"/>
                    <a:pt x="0" y="130"/>
                    <a:pt x="0" y="138"/>
                  </a:cubicBezTo>
                  <a:cubicBezTo>
                    <a:pt x="0" y="147"/>
                    <a:pt x="8" y="154"/>
                    <a:pt x="15" y="154"/>
                  </a:cubicBezTo>
                  <a:cubicBezTo>
                    <a:pt x="27" y="154"/>
                    <a:pt x="80" y="120"/>
                    <a:pt x="80" y="57"/>
                  </a:cubicBezTo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46ACCCC4-638E-4EA4-8905-02FD423A7E20}"/>
              </a:ext>
            </a:extLst>
          </p:cNvPr>
          <p:cNvSpPr/>
          <p:nvPr/>
        </p:nvSpPr>
        <p:spPr>
          <a:xfrm>
            <a:off x="4512727" y="2057500"/>
            <a:ext cx="111125" cy="5297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BDEF0A9-CA3F-49E9-825C-9E42AD9650EA}"/>
              </a:ext>
            </a:extLst>
          </p:cNvPr>
          <p:cNvSpPr txBox="1"/>
          <p:nvPr/>
        </p:nvSpPr>
        <p:spPr>
          <a:xfrm>
            <a:off x="3638015" y="3256156"/>
            <a:ext cx="76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cmd</a:t>
            </a:r>
            <a:endParaRPr lang="en-NZ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ED5D275-3D28-4427-8F35-B920662D7FBC}"/>
              </a:ext>
            </a:extLst>
          </p:cNvPr>
          <p:cNvSpPr txBox="1"/>
          <p:nvPr/>
        </p:nvSpPr>
        <p:spPr>
          <a:xfrm>
            <a:off x="4658585" y="3256156"/>
            <a:ext cx="76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args</a:t>
            </a:r>
            <a:endParaRPr lang="en-NZ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0421C0C-09B1-4671-B9C2-5580746FD312}"/>
              </a:ext>
            </a:extLst>
          </p:cNvPr>
          <p:cNvCxnSpPr>
            <a:stCxn id="212" idx="0"/>
          </p:cNvCxnSpPr>
          <p:nvPr/>
        </p:nvCxnSpPr>
        <p:spPr>
          <a:xfrm flipV="1">
            <a:off x="4019809" y="2927359"/>
            <a:ext cx="121444" cy="32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0861D14-CED4-4359-B641-1E0D3487D0EC}"/>
              </a:ext>
            </a:extLst>
          </p:cNvPr>
          <p:cNvCxnSpPr>
            <a:cxnSpLocks/>
          </p:cNvCxnSpPr>
          <p:nvPr/>
        </p:nvCxnSpPr>
        <p:spPr>
          <a:xfrm flipH="1" flipV="1">
            <a:off x="4755615" y="2988527"/>
            <a:ext cx="133350" cy="267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D07FB6F-8DC7-4FFF-8F99-098687C3D787}"/>
              </a:ext>
            </a:extLst>
          </p:cNvPr>
          <p:cNvCxnSpPr>
            <a:cxnSpLocks/>
          </p:cNvCxnSpPr>
          <p:nvPr/>
        </p:nvCxnSpPr>
        <p:spPr>
          <a:xfrm flipV="1">
            <a:off x="5100113" y="2927359"/>
            <a:ext cx="181186" cy="349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3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9E1E-7ACD-4EA5-BC61-80B3AA27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94D9-E931-441F-9201-6321F170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the previous two cases, the user relies on a program that uses the ‘</a:t>
            </a:r>
            <a:r>
              <a:rPr lang="en-NZ" b="1" u="sng" dirty="0"/>
              <a:t>system</a:t>
            </a:r>
            <a:r>
              <a:rPr lang="en-NZ" dirty="0"/>
              <a:t>’ function to run his own code</a:t>
            </a:r>
          </a:p>
          <a:p>
            <a:endParaRPr lang="en-NZ" dirty="0"/>
          </a:p>
          <a:p>
            <a:r>
              <a:rPr lang="en-NZ" dirty="0"/>
              <a:t>What if the ‘system’ function is not used, can he run his own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98A6-6502-4846-AFF6-770DF9A8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865FCF4-2DB1-4577-BA3C-78CBF26BC36E}"/>
              </a:ext>
            </a:extLst>
          </p:cNvPr>
          <p:cNvSpPr/>
          <p:nvPr/>
        </p:nvSpPr>
        <p:spPr>
          <a:xfrm>
            <a:off x="2401229" y="2824976"/>
            <a:ext cx="4401015" cy="169498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800" b="1" dirty="0">
                <a:solidFill>
                  <a:srgbClr val="FFFF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2481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04A2-F4E4-43A2-A105-8838630F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2895-EE99-4A1D-8D98-45AD297F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When the program is compiled into a binary</a:t>
            </a:r>
          </a:p>
          <a:p>
            <a:pPr lvl="1"/>
            <a:r>
              <a:rPr lang="en-NZ" sz="2000" dirty="0"/>
              <a:t>Self-contained (static linking)</a:t>
            </a:r>
          </a:p>
          <a:p>
            <a:pPr lvl="1"/>
            <a:r>
              <a:rPr lang="en-NZ" sz="2000" dirty="0"/>
              <a:t>Dependent (</a:t>
            </a:r>
            <a:r>
              <a:rPr lang="en-NZ" sz="2000" dirty="0">
                <a:solidFill>
                  <a:srgbClr val="FF0000"/>
                </a:solidFill>
              </a:rPr>
              <a:t>dynamic linking</a:t>
            </a:r>
            <a:r>
              <a:rPr lang="en-NZ" sz="2000" dirty="0"/>
              <a:t>)</a:t>
            </a:r>
          </a:p>
          <a:p>
            <a:r>
              <a:rPr lang="en-NZ" sz="2400" dirty="0"/>
              <a:t>What are the pros and cons of static and dynamic linking?</a:t>
            </a:r>
          </a:p>
          <a:p>
            <a:endParaRPr lang="en-NZ" sz="2400" dirty="0"/>
          </a:p>
          <a:p>
            <a:r>
              <a:rPr lang="en-NZ" sz="2400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4F376-148D-4C69-9094-D9DC44DF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F9917-DD33-4519-9530-632375D79DD8}"/>
              </a:ext>
            </a:extLst>
          </p:cNvPr>
          <p:cNvSpPr txBox="1"/>
          <p:nvPr/>
        </p:nvSpPr>
        <p:spPr>
          <a:xfrm>
            <a:off x="3520440" y="2876289"/>
            <a:ext cx="2426877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(“hello world");</a:t>
            </a:r>
          </a:p>
          <a:p>
            <a:r>
              <a:rPr lang="en-US" dirty="0"/>
              <a:t>    return(0);</a:t>
            </a:r>
          </a:p>
          <a:p>
            <a:r>
              <a:rPr lang="en-US" dirty="0"/>
              <a:t>}</a:t>
            </a:r>
            <a:endParaRPr lang="en-N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29800-074A-47AB-B409-D05141599075}"/>
              </a:ext>
            </a:extLst>
          </p:cNvPr>
          <p:cNvCxnSpPr>
            <a:cxnSpLocks/>
          </p:cNvCxnSpPr>
          <p:nvPr/>
        </p:nvCxnSpPr>
        <p:spPr>
          <a:xfrm>
            <a:off x="2706029" y="3806283"/>
            <a:ext cx="1070517" cy="12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6A1679-0EB9-470A-BF51-916D495D253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94036" y="3645945"/>
            <a:ext cx="409576" cy="160338"/>
            <a:chOff x="2541584" y="2540000"/>
            <a:chExt cx="409576" cy="160338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18001CF-14D4-4D83-868D-5E9E5DDE7287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1584" y="2540000"/>
              <a:ext cx="84138" cy="158750"/>
            </a:xfrm>
            <a:custGeom>
              <a:avLst/>
              <a:gdLst>
                <a:gd name="T0" fmla="*/ 119 w 203"/>
                <a:gd name="T1" fmla="*/ 20 h 304"/>
                <a:gd name="T2" fmla="*/ 99 w 203"/>
                <a:gd name="T3" fmla="*/ 0 h 304"/>
                <a:gd name="T4" fmla="*/ 20 w 203"/>
                <a:gd name="T5" fmla="*/ 0 h 304"/>
                <a:gd name="T6" fmla="*/ 0 w 203"/>
                <a:gd name="T7" fmla="*/ 15 h 304"/>
                <a:gd name="T8" fmla="*/ 19 w 203"/>
                <a:gd name="T9" fmla="*/ 30 h 304"/>
                <a:gd name="T10" fmla="*/ 84 w 203"/>
                <a:gd name="T11" fmla="*/ 30 h 304"/>
                <a:gd name="T12" fmla="*/ 84 w 203"/>
                <a:gd name="T13" fmla="*/ 274 h 304"/>
                <a:gd name="T14" fmla="*/ 20 w 203"/>
                <a:gd name="T15" fmla="*/ 274 h 304"/>
                <a:gd name="T16" fmla="*/ 0 w 203"/>
                <a:gd name="T17" fmla="*/ 290 h 304"/>
                <a:gd name="T18" fmla="*/ 19 w 203"/>
                <a:gd name="T19" fmla="*/ 304 h 304"/>
                <a:gd name="T20" fmla="*/ 184 w 203"/>
                <a:gd name="T21" fmla="*/ 304 h 304"/>
                <a:gd name="T22" fmla="*/ 203 w 203"/>
                <a:gd name="T23" fmla="*/ 290 h 304"/>
                <a:gd name="T24" fmla="*/ 184 w 203"/>
                <a:gd name="T25" fmla="*/ 274 h 304"/>
                <a:gd name="T26" fmla="*/ 119 w 203"/>
                <a:gd name="T27" fmla="*/ 274 h 304"/>
                <a:gd name="T28" fmla="*/ 119 w 203"/>
                <a:gd name="T29" fmla="*/ 2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04">
                  <a:moveTo>
                    <a:pt x="119" y="20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19" y="30"/>
                  </a:cubicBezTo>
                  <a:lnTo>
                    <a:pt x="84" y="30"/>
                  </a:lnTo>
                  <a:lnTo>
                    <a:pt x="84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4"/>
                    <a:pt x="13" y="304"/>
                    <a:pt x="19" y="304"/>
                  </a:cubicBezTo>
                  <a:lnTo>
                    <a:pt x="184" y="304"/>
                  </a:lnTo>
                  <a:cubicBezTo>
                    <a:pt x="191" y="304"/>
                    <a:pt x="203" y="304"/>
                    <a:pt x="203" y="290"/>
                  </a:cubicBezTo>
                  <a:cubicBezTo>
                    <a:pt x="203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A47F4DA2-570D-4D15-9E46-EFE9A130CF5D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654297" y="2540000"/>
              <a:ext cx="77788" cy="158750"/>
            </a:xfrm>
            <a:custGeom>
              <a:avLst/>
              <a:gdLst>
                <a:gd name="T0" fmla="*/ 115 w 188"/>
                <a:gd name="T1" fmla="*/ 111 h 305"/>
                <a:gd name="T2" fmla="*/ 95 w 188"/>
                <a:gd name="T3" fmla="*/ 91 h 305"/>
                <a:gd name="T4" fmla="*/ 24 w 188"/>
                <a:gd name="T5" fmla="*/ 91 h 305"/>
                <a:gd name="T6" fmla="*/ 4 w 188"/>
                <a:gd name="T7" fmla="*/ 106 h 305"/>
                <a:gd name="T8" fmla="*/ 24 w 188"/>
                <a:gd name="T9" fmla="*/ 121 h 305"/>
                <a:gd name="T10" fmla="*/ 81 w 188"/>
                <a:gd name="T11" fmla="*/ 121 h 305"/>
                <a:gd name="T12" fmla="*/ 81 w 188"/>
                <a:gd name="T13" fmla="*/ 275 h 305"/>
                <a:gd name="T14" fmla="*/ 20 w 188"/>
                <a:gd name="T15" fmla="*/ 275 h 305"/>
                <a:gd name="T16" fmla="*/ 0 w 188"/>
                <a:gd name="T17" fmla="*/ 291 h 305"/>
                <a:gd name="T18" fmla="*/ 20 w 188"/>
                <a:gd name="T19" fmla="*/ 305 h 305"/>
                <a:gd name="T20" fmla="*/ 168 w 188"/>
                <a:gd name="T21" fmla="*/ 305 h 305"/>
                <a:gd name="T22" fmla="*/ 188 w 188"/>
                <a:gd name="T23" fmla="*/ 291 h 305"/>
                <a:gd name="T24" fmla="*/ 168 w 188"/>
                <a:gd name="T25" fmla="*/ 275 h 305"/>
                <a:gd name="T26" fmla="*/ 115 w 188"/>
                <a:gd name="T27" fmla="*/ 275 h 305"/>
                <a:gd name="T28" fmla="*/ 115 w 188"/>
                <a:gd name="T29" fmla="*/ 111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1"/>
                  </a:moveTo>
                  <a:cubicBezTo>
                    <a:pt x="115" y="96"/>
                    <a:pt x="112" y="91"/>
                    <a:pt x="95" y="91"/>
                  </a:cubicBezTo>
                  <a:lnTo>
                    <a:pt x="24" y="91"/>
                  </a:lnTo>
                  <a:cubicBezTo>
                    <a:pt x="17" y="91"/>
                    <a:pt x="4" y="91"/>
                    <a:pt x="4" y="106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1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68FCE4A-2E19-40B7-92F1-2D150F580BD2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749547" y="2540000"/>
              <a:ext cx="96838" cy="160338"/>
            </a:xfrm>
            <a:custGeom>
              <a:avLst/>
              <a:gdLst>
                <a:gd name="T0" fmla="*/ 76 w 237"/>
                <a:gd name="T1" fmla="*/ 111 h 307"/>
                <a:gd name="T2" fmla="*/ 76 w 237"/>
                <a:gd name="T3" fmla="*/ 20 h 307"/>
                <a:gd name="T4" fmla="*/ 56 w 237"/>
                <a:gd name="T5" fmla="*/ 0 h 307"/>
                <a:gd name="T6" fmla="*/ 20 w 237"/>
                <a:gd name="T7" fmla="*/ 0 h 307"/>
                <a:gd name="T8" fmla="*/ 0 w 237"/>
                <a:gd name="T9" fmla="*/ 15 h 307"/>
                <a:gd name="T10" fmla="*/ 20 w 237"/>
                <a:gd name="T11" fmla="*/ 30 h 307"/>
                <a:gd name="T12" fmla="*/ 42 w 237"/>
                <a:gd name="T13" fmla="*/ 30 h 307"/>
                <a:gd name="T14" fmla="*/ 42 w 237"/>
                <a:gd name="T15" fmla="*/ 284 h 307"/>
                <a:gd name="T16" fmla="*/ 59 w 237"/>
                <a:gd name="T17" fmla="*/ 304 h 307"/>
                <a:gd name="T18" fmla="*/ 76 w 237"/>
                <a:gd name="T19" fmla="*/ 282 h 307"/>
                <a:gd name="T20" fmla="*/ 134 w 237"/>
                <a:gd name="T21" fmla="*/ 307 h 307"/>
                <a:gd name="T22" fmla="*/ 237 w 237"/>
                <a:gd name="T23" fmla="*/ 197 h 307"/>
                <a:gd name="T24" fmla="*/ 140 w 237"/>
                <a:gd name="T25" fmla="*/ 87 h 307"/>
                <a:gd name="T26" fmla="*/ 76 w 237"/>
                <a:gd name="T27" fmla="*/ 111 h 307"/>
                <a:gd name="T28" fmla="*/ 76 w 237"/>
                <a:gd name="T29" fmla="*/ 209 h 307"/>
                <a:gd name="T30" fmla="*/ 76 w 237"/>
                <a:gd name="T31" fmla="*/ 173 h 307"/>
                <a:gd name="T32" fmla="*/ 137 w 237"/>
                <a:gd name="T33" fmla="*/ 117 h 307"/>
                <a:gd name="T34" fmla="*/ 203 w 237"/>
                <a:gd name="T35" fmla="*/ 197 h 307"/>
                <a:gd name="T36" fmla="*/ 133 w 237"/>
                <a:gd name="T37" fmla="*/ 277 h 307"/>
                <a:gd name="T38" fmla="*/ 76 w 237"/>
                <a:gd name="T39" fmla="*/ 20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307">
                  <a:moveTo>
                    <a:pt x="76" y="111"/>
                  </a:move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284"/>
                  </a:lnTo>
                  <a:cubicBezTo>
                    <a:pt x="42" y="294"/>
                    <a:pt x="42" y="304"/>
                    <a:pt x="59" y="304"/>
                  </a:cubicBezTo>
                  <a:cubicBezTo>
                    <a:pt x="76" y="304"/>
                    <a:pt x="76" y="295"/>
                    <a:pt x="76" y="282"/>
                  </a:cubicBezTo>
                  <a:cubicBezTo>
                    <a:pt x="97" y="303"/>
                    <a:pt x="118" y="307"/>
                    <a:pt x="134" y="307"/>
                  </a:cubicBezTo>
                  <a:cubicBezTo>
                    <a:pt x="189" y="307"/>
                    <a:pt x="237" y="260"/>
                    <a:pt x="237" y="197"/>
                  </a:cubicBezTo>
                  <a:cubicBezTo>
                    <a:pt x="237" y="135"/>
                    <a:pt x="193" y="87"/>
                    <a:pt x="140" y="87"/>
                  </a:cubicBezTo>
                  <a:cubicBezTo>
                    <a:pt x="116" y="87"/>
                    <a:pt x="93" y="96"/>
                    <a:pt x="76" y="111"/>
                  </a:cubicBezTo>
                  <a:close/>
                  <a:moveTo>
                    <a:pt x="76" y="209"/>
                  </a:moveTo>
                  <a:lnTo>
                    <a:pt x="76" y="173"/>
                  </a:lnTo>
                  <a:cubicBezTo>
                    <a:pt x="76" y="143"/>
                    <a:pt x="105" y="117"/>
                    <a:pt x="137" y="117"/>
                  </a:cubicBezTo>
                  <a:cubicBezTo>
                    <a:pt x="174" y="117"/>
                    <a:pt x="203" y="153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4" y="277"/>
                    <a:pt x="76" y="233"/>
                    <a:pt x="76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C0C3C5B-3BD5-4643-BDE7-1CC26FACB4F1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70197" y="2584450"/>
              <a:ext cx="80963" cy="115888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2 h 222"/>
                <a:gd name="T10" fmla="*/ 115 w 196"/>
                <a:gd name="T11" fmla="*/ 31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2 h 222"/>
                <a:gd name="T22" fmla="*/ 109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29" y="0"/>
                    <a:pt x="0" y="68"/>
                    <a:pt x="0" y="112"/>
                  </a:cubicBezTo>
                  <a:cubicBezTo>
                    <a:pt x="0" y="172"/>
                    <a:pt x="46" y="222"/>
                    <a:pt x="109" y="222"/>
                  </a:cubicBezTo>
                  <a:cubicBezTo>
                    <a:pt x="179" y="222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451129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4286"/>
  <p:tag name="ORIGINALWIDTH" val="41.83037"/>
  <p:tag name="LATEXADDIN" val="\documentclass{article}&#10;\usepackage{amsmath}&#10;\pagestyle{empty}&#10;\begin{document}&#10;&#10;\texttt{``/bin/sh''}&#10;&#10;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4286"/>
  <p:tag name="ORIGINALWIDTH" val="3.169657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1.979167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"/>
  <p:tag name="ORIGINALWIDTH" val="1.145833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16.12504"/>
  <p:tag name="LATEXADDIN" val="\documentclass{article}&#10;\usepackage{amsmath}&#10;\pagestyle{empty}&#10;\begin{document}&#10;&#10;\texttt{libc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3.31252"/>
  <p:tag name="LATEXADDIN" val="\documentclass{article}&#10;\usepackage{amsmath}&#10;\pagestyle{empty}&#10;\begin{document}&#10;&#10;\texttt{libc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3.06252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2"/>
  <p:tag name="ORIGINALWIDTH" val="3.81252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3.18752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3.482143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80371"/>
  <p:tag name="ORIGINALWIDTH" val="3.660714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3.660714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3.70537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7857"/>
  <p:tag name="ORIGINALWIDTH" val="1.25"/>
  <p:tag name="LATEXADDIN" val="\documentclass{article}&#10;\usepackage{amsmath}&#10;\pagestyle{empty}&#10;\begin{document}&#10;&#10;\texttt{``/bin/sh''}&#10;&#10;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7857"/>
  <p:tag name="ORIGINALWIDTH" val="1.2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4286"/>
  <p:tag name="ORIGINALWIDTH" val="3.12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35714"/>
  <p:tag name="ORIGINALWIDTH" val="3.66071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2.9018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4286"/>
  <p:tag name="ORIGINALWIDTH" val="48.43752"/>
  <p:tag name="LATEXADDIN" val="\documentclass{article}&#10;\usepackage{amsmath}&#10;\pagestyle{empty}&#10;\begin{document}&#10;&#10;\texttt{PATH=.:\$PATH}&#10;&#10;&#10;\end{document}"/>
  <p:tag name="IGUANATEXSIZE" val="28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28571"/>
  <p:tag name="ORIGINALWIDTH" val="3.839286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4286"/>
  <p:tag name="ORIGINALWIDTH" val="3.169657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7857"/>
  <p:tag name="ORIGINALWIDTH" val="2.991086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3.88394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7857"/>
  <p:tag name="ORIGINALWIDTH" val="1.2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7857"/>
  <p:tag name="ORIGINALWIDTH" val="1.2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541666"/>
  <p:tag name="ORIGINALWIDTH" val="97.76043"/>
  <p:tag name="LATEXADDIN" val="\documentclass{article}&#10;\usepackage{amsmath}&#10;\pagestyle{empty}&#10;\begin{document}&#10;&#10;\texttt{system(``/usr/bin/cal'');}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2.916667"/>
  <p:tag name="LATEXADDIN" val="\documentclass{article}&#10;\usepackage{amsmath}&#10;\pagestyle{empty}&#10;\begin{document}&#10;&#10;\texttt{system(``/usr/bin/cal'');}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45833"/>
  <p:tag name="ORIGINALWIDTH" val="3.593766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2.968766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3.482143"/>
  <p:tag name="LATEXADDIN" val="\documentclass{article}&#10;\usepackage{amsmath}&#10;\pagestyle{empty}&#10;\begin{document}&#10;&#10;\texttt{PATH=.:\$PATH}&#10;&#10;&#10;\end{document}"/>
  <p:tag name="IGUANATEXSIZE" val="28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6"/>
  <p:tag name="ORIGINALWIDTH" val="3.22916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12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958333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2.031266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646"/>
  <p:tag name="ORIGINALWIDTH" val="1.197933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646"/>
  <p:tag name="ORIGINALWIDTH" val="1.2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3.12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802099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2.916667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4375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80371"/>
  <p:tag name="ORIGINALWIDTH" val="3.660714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3.12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29167"/>
  <p:tag name="ORIGINALWIDTH" val="3.645833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77099"/>
  <p:tag name="ORIGINALWIDTH" val="2.8646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802099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3.072933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020833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593766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77099"/>
  <p:tag name="ORIGINALWIDTH" val="3.072933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16667"/>
  <p:tag name="ORIGINALWIDTH" val="1.197933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16667"/>
  <p:tag name="ORIGINALWIDTH" val="1.197933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3.660714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1.97916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"/>
  <p:tag name="ORIGINALWIDTH" val="1.145833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541666"/>
  <p:tag name="ORIGINALWIDTH" val="97.76043"/>
  <p:tag name="LATEXADDIN" val="\documentclass{article}&#10;\usepackage{amsmath}&#10;\pagestyle{empty}&#10;\begin{document}&#10;&#10;\texttt{system(``/usr/bin/cal'');}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9167"/>
  <p:tag name="ORIGINALWIDTH" val="35.15627"/>
  <p:tag name="LATEXADDIN" val="\documentclass{article}&#10;\usepackage{amsmath}&#10;\pagestyle{empty}&#10;\begin{document}&#10;&#10;\texttt{IFS=``/''}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6266"/>
  <p:tag name="ORIGINALWIDTH" val="61.5625"/>
  <p:tag name="LATEXADDIN" val="\documentclass{article}&#10;\usepackage{amsmath}&#10;\pagestyle{empty}&#10;\begin{document}&#10;&#10;\texttt{``~usr~bin~cal''}&#10;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646"/>
  <p:tag name="ORIGINALWIDTH" val="1.25"/>
  <p:tag name="LATEXADDIN" val="\documentclass{article}&#10;\usepackage{amsmath}&#10;\pagestyle{empty}&#10;\begin{document}&#10;&#10;\texttt{``~usr~bin~cal''}&#10;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646"/>
  <p:tag name="ORIGINALWIDTH" val="1.197933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802099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66667"/>
  <p:tag name="ORIGINALWIDTH" val="2.968766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48959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91086"/>
  <p:tag name="ORIGINALWIDTH" val="3.705371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1266"/>
  <p:tag name="ORIGINALWIDTH" val="3.645833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29167"/>
  <p:tag name="ORIGINALWIDTH" val="2.8646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854167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66667"/>
  <p:tag name="ORIGINALWIDTH" val="3.020833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66667"/>
  <p:tag name="ORIGINALWIDTH" val="3.593766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29167"/>
  <p:tag name="ORIGINALWIDTH" val="3.125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16667"/>
  <p:tag name="ORIGINALWIDTH" val="1.25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16667"/>
  <p:tag name="ORIGINALWIDTH" val="1.25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0833"/>
  <p:tag name="ORIGINALWIDTH" val="2.916667"/>
  <p:tag name="LATEXADDIN" val="\documentclass{article}&#10;\usepackage{amsmath}&#10;\pagestyle{empty}&#10;\begin{document}&#10;&#10;\texttt{IFS=``/''}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0833"/>
  <p:tag name="ORIGINALWIDTH" val="3.645833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08943"/>
  <p:tag name="ORIGINALWIDTH" val="3.482143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29167"/>
  <p:tag name="ORIGINALWIDTH" val="3.281266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9167"/>
  <p:tag name="ORIGINALWIDTH" val="3.541667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0433"/>
  <p:tag name="ORIGINALWIDTH" val="1.3021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0433"/>
  <p:tag name="ORIGINALWIDTH" val="1.2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9167"/>
  <p:tag name="ORIGINALWIDTH" val="3.229167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0433"/>
  <p:tag name="ORIGINALWIDTH" val="1.3021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60433"/>
  <p:tag name="ORIGINALWIDTH" val="1.25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2.916667"/>
  <p:tag name="LATEXADDIN" val="\documentclass{article}&#10;\usepackage{amsmath}&#10;\pagestyle{empty}&#10;\begin{document}&#10;&#10;\texttt{system(``/usr/bin/cal'');}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45833"/>
  <p:tag name="ORIGINALWIDTH" val="3.593766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2.968766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6086"/>
  <p:tag name="ORIGINALWIDTH" val="0.9821429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56266"/>
  <p:tag name="ORIGINALWIDTH" val="3.229167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125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958333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2.031266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646"/>
  <p:tag name="ORIGINALWIDTH" val="1.197933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646"/>
  <p:tag name="ORIGINALWIDTH" val="1.25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3.125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802099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2.916667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437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83943"/>
  <p:tag name="ORIGINALWIDTH" val="0.9375141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3.125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29167"/>
  <p:tag name="ORIGINALWIDTH" val="3.645833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77099"/>
  <p:tag name="ORIGINALWIDTH" val="2.8646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802099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"/>
  <p:tag name="ORIGINALWIDTH" val="3.072933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020833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4599"/>
  <p:tag name="ORIGINALWIDTH" val="3.593766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77099"/>
  <p:tag name="ORIGINALWIDTH" val="3.072933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16667"/>
  <p:tag name="ORIGINALWIDTH" val="1.197933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16667"/>
  <p:tag name="ORIGINALWIDTH" val="1.197933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9609</TotalTime>
  <Words>658</Words>
  <Application>Microsoft Office PowerPoint</Application>
  <PresentationFormat>On-screen Show (16:9)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</vt:lpstr>
      <vt:lpstr>Office Theme</vt:lpstr>
      <vt:lpstr>1_Office Theme</vt:lpstr>
      <vt:lpstr>PowerPoint Presentation</vt:lpstr>
      <vt:lpstr>Attacks via Environment Variables</vt:lpstr>
      <vt:lpstr>Attacks via Environment Variables</vt:lpstr>
      <vt:lpstr>Attacks via Environment Variables</vt:lpstr>
      <vt:lpstr>How ‘system’ works</vt:lpstr>
      <vt:lpstr>IFS Attack</vt:lpstr>
      <vt:lpstr>IFS Attack</vt:lpstr>
      <vt:lpstr>Other methods</vt:lpstr>
      <vt:lpstr>Libraries</vt:lpstr>
      <vt:lpstr>Dynamic-link libraries </vt:lpstr>
      <vt:lpstr>The LD_PRELOAD environment variable </vt:lpstr>
      <vt:lpstr>Set-UID and libraries </vt:lpstr>
      <vt:lpstr>The end…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459</cp:revision>
  <dcterms:created xsi:type="dcterms:W3CDTF">2010-04-12T23:12:02Z</dcterms:created>
  <dcterms:modified xsi:type="dcterms:W3CDTF">2020-09-03T22:27:10Z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